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7"/>
  </p:notesMasterIdLst>
  <p:sldIdLst>
    <p:sldId id="256" r:id="rId2"/>
    <p:sldId id="278" r:id="rId3"/>
    <p:sldId id="279" r:id="rId4"/>
    <p:sldId id="276" r:id="rId5"/>
    <p:sldId id="27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004B88"/>
    <a:srgbClr val="006EB6"/>
    <a:srgbClr val="007FC4"/>
    <a:srgbClr val="6A9DD3"/>
    <a:srgbClr val="00386B"/>
    <a:srgbClr val="0071BC"/>
    <a:srgbClr val="E94994"/>
    <a:srgbClr val="E6A025"/>
    <a:srgbClr val="FB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80"/>
  </p:normalViewPr>
  <p:slideViewPr>
    <p:cSldViewPr snapToGrid="0" snapToObjects="1">
      <p:cViewPr>
        <p:scale>
          <a:sx n="110" d="100"/>
          <a:sy n="110" d="100"/>
        </p:scale>
        <p:origin x="342" y="498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Tabelle1!$A$2:$A$13</cx:f>
        <cx:lvl ptCount="12">
          <cx:pt idx="0">Niederlande</cx:pt>
          <cx:pt idx="1">Österreich</cx:pt>
          <cx:pt idx="2">Schweiz</cx:pt>
          <cx:pt idx="3">Deutschland</cx:pt>
          <cx:pt idx="4">Belgien</cx:pt>
          <cx:pt idx="5"/>
          <cx:pt idx="6"/>
          <cx:pt idx="7"/>
          <cx:pt idx="8"/>
          <cx:pt idx="9"/>
          <cx:pt idx="10"/>
          <cx:pt idx="11"/>
        </cx:lvl>
      </cx:strDim>
      <cx:numDim type="colorVal">
        <cx:f>Tabelle1!$B$2:$B$13</cx:f>
        <cx:lvl ptCount="12" formatCode="Standard">
          <cx:pt idx="0">16</cx:pt>
          <cx:pt idx="1">8</cx:pt>
          <cx:pt idx="2">4</cx:pt>
          <cx:pt idx="3">80</cx:pt>
          <cx:pt idx="4">4</cx:pt>
        </cx:lvl>
      </cx:numDim>
    </cx:data>
  </cx:chartData>
  <cx:chart>
    <cx:plotArea>
      <cx:plotAreaRegion>
        <cx:series layoutId="regionMap" uniqueId="{38AC70E3-BEAE-48AE-B97C-30EF43E632BC}">
          <cx:tx>
            <cx:txData>
              <cx:f>Tabelle1!$B$1</cx:f>
              <cx:v>Datenreihe1</cx:v>
            </cx:txData>
          </cx:tx>
          <cx:dataId val="0"/>
          <cx:layoutPr>
            <cx:geography cultureLanguage="de-DE" cultureRegion="DE" attribution="Unterstützt von Bing">
              <cx:geoCache provider="{E9337A44-BEBE-4D9F-B70C-5C5E7DAFC167}">
                <cx:binary>xHrpbtzIsuarNPr30J0bczk45wLDpXYtliV5+UO4bTXX5JZJMpMPMi80LzZR5dMNS/a1G5gDXDe6
JBVFVTKWL774Iv75yf3jU/P0cfzF6aY1//jk/vVrYW3/j99+M5+KJ/3RvNLlp7Ez3R/21adO/9b9
8Uf56em3z+PHpWzz3wjC7LdPxcfRPrlf/+uf8Nfyp+7Uffpoy659PT2N/u7JTI01P7j23Uu/fOqm
1p5vz+Ev/evX6KnJy6f211+eWltaf+/7p3/9+ux3fv3lt5d/6ZtP/aWBg9npM9wbolecIRVyKSTn
BCP16y9N1+b/vsxecY6JDKUQhAghKfnzo68/arj9b5zncpqPnz+PT8b88u+vX9347PBfvV+aLv7y
7HF3PmiUXp7st+e2/a9/vngDnvXFO1+Z/6VhfnbppfWvy6fPT2Pzsf389KcZ/gMeIK8IC3kYolBJ
zFhIn3kgfMUJV4oQEnLGlSDiz4/+4oG/eabve+HZzS888ezaS29cn/7nvfF//4+xT+P4VH4q/jTJ
/783mHgFwY4EYjxEkBMKP/MGZq8wpIuUlCmFWRjC5S+p+MUbf/NM3/fGs5tfeOPZtZfe+N/3//Pe
ePOpWJ7K9U9z/Ac8wV9JhAlVCFMusBThM0/IV4QixUOOGcVSMvEiL/7Geb7vhb9ufOGBv95/af14
9z9v/eRpsuZTcYam/5wHQvwKKYoJo1JxJuHLMw9g9IpKRBB4KWQMSwUO+joX/uaZvu+FZze/8MSz
ay+9kfxH6sR/X0P+KqbJR/sxvVThr8rIj69eHhWYwYtbf1TMvxh0//lfv54D/K/Sfv4Lz4y9Kdv2
a+//ecfTR2P/9SvFgGocA24hLs71BFy1PJ2vYPUKcA5SiYCroQRJ/usvbTfaAj4Qgfs5ACGD5Aoh
D+GS6abzpVC9kjgUVHIhlJAh5n+xntuu8XnX/mWIf//8Szvp265srYHPhE/vv/za5ZgIES6ogiDD
kOdScoiz/tPHO2BW59/+X9VEsKsYK1I9Vmw/hPKWhauLcR10kQn9W4t7mYyMxQEaHqqATlHmu34z
5HMelZNp04y5KZoCTvdf2fA7J6PfngwgBmHOEcY8lBQ9P9mAumlFuS3SJuMdivAqbIL10N6S+XdU
k6hic3itBjFGixrntKn6IWlM0nSd3Qnc6KgNpN1rZ9dI9F4klZ3R7xSKS7RkbTStFX0jGutuV+vz
qBkLmtSoMZtVB3IrS/I61CjRxazv1azrm7VZZFLXwboLfd1uFzO4COcB2s7afikRX9jTd56csW98
os7OVeAY+J9TcP7XPulq2ZeEV1XKG1FsXAYGLitVbJkxQ2JVeVtgQ+LMZVOKDm2vutfejjctmco0
mM2JVoU+rUhnqVnD8AjnVYeZMRfnYzdGGjEaaatSykKZjkvQbyoqsxjLVSaedG2UDVrdmNzfS03e
WGl/95MIdjJocFQXzOykPdQdDtKQIb3houYx4rzY91nGokpVZMf5Um4b0tttV7JUB5ZGP44NDNT3
edRyCrCnqFCIMRqSc+x8FbV5b6shnAae1DKo7hwR2xnV5TZftY6RZuNBSsJTv4Zz7JFQu56gd3zN
h4OiWv8kUL97mJBRJBhGBPL17M6vDoNENVXBiHkyaOOjeezq2OsKb8YxnKKVzuK6PPuLzrZJFy/F
zupapXNT1Puu1/ontjmT0ue2IYIrimhIMSNYoBd5M7mmLkYXFGmGqkNoF/eaFsuNDm4hfMaEKREe
Ha02GbWPU6i6D5iXSZVZsQ8g+VGhggMN9GYZ3FXT5+Wua7I/xIyyq46KOpqcs/EyDmqLJiMTbcZ+
Q+h4QiKvoq6Y3e1PPA0M/PnTcAA7Rc5FUJxp+otcaFDYiDKoRaKCOjFefdJWlqlY1BKXUyXjfMpw
NGVNHgGatG+qitfR7M1RBvz6b6ASOX/eM7wECEcM3MwAkQhlQEK/dnaetYOfHCMJQWN94kR310Xp
PpJaTjurXKqH/m0hCPo9cFZFoayCpB/5HDVhY99ogW7ywPg4IAtAWtMUH7oqv5KCrgc2MHf7PtfW
n1DW2KRjqr5XdfaB4KG/Qznb/NiyZwbx/EmgqQR6F2IwMKFCvogT7oJpHlFXprIPDtiw6TRnMtVh
8IDCfn1LBZyQm+J2Nbj20ThkRaznJnijy8zGGdZJ383ZcTy/tIp+uuBm0Ftxg1neveZqvMtsNj4q
ZockyPrulk1bjei8mQvzKah6/rD4U8vkmsjADbtlXjTAR0/2XHZ9JKccRUOxFikUtnaL+76IXO2b
n2TLt8kLVlDkDPuhxAidO8Cv/Vn2OWtnrqp0zBa9K0Z/WspJbVs8hsdOGRotSKuto0N4XIRxUc6D
10KW5bXvdP8Tl+Bz8DwLrvNhqAA6wAQHWHuBJLLsyqnuqjrtmXe3l1QN87C9VXpMq6XIjqzV7moK
Y5cVbF8VndraYCLxjyODge7w/BgccQwAC2EOvAWzF5ygRKTxsp1UQoeBxEU2BlFT9ykffX2Hx6Xb
oSBHCe0JjeaKZYfLy4LYR6dKte195/djMedXzPVt3LOabbRoyQYSWcWtUW+zbK6Pq8dkPzQupg6z
m6Ve57TVPY3ytSqTcl6niDPTb2Y56mhgZopaHoy7ojLHunLXJDDZ1iOsoGh3JCr8gRaduVq6Ds7E
quaRKXTVija4KgN9yxc46tp5mrJmvh+XQt1K3Nq4CMoy/bHx8HcAS3EZQkzBf8DOXwDEMruQOkRx
opDL+7gsEE1Ikcm4siOOsArxjrGsjS/QiZzq92tGm5RW3O6yclijfKJo++NDkZceJVwCkcKKcEpU
yNSLKB9bTIlpljYtfGsiJHOWyJb1idV8+RSOs98NfXVgoi+32JcnUw3XrCjsg+7hnWlk3R50q9e9
R8tNOOKkG4r+pH0eN3KRW0VHtwvoa5cN/XtgVDhSLAfY61G3bxp0wkWFt2M/iP3fCFb8stxRjBEI
ZEQKEoJOFp6vf1V9O9Jw6n0+pmTJE5l3y6ktpvwox9OF/SioxsIQ/pmNbdRobiJO5+7IGBribuiy
g2HhezmJOWqpDdKeVo8/tj1+ibPnA0oCZAWB3UN28c1XBwxaAoA5FmMaeOVjNCzZvjA93fRrgONm
ypfI0fB+kNNwqLKhvinLaM2zKAvuBzvEIvP9h86XH7yZII1YflVDW/gTFKQvjYiIhGaDhBRSHjRJ
9IJPZWHhqOuGOr2EQFb1UFPXwsWmLJoNmpeTCpDf0wEoqYOjYz3vgqW974W/beaxvvMMaFiAy3Az
089ts5Zbz1R2xME8RaJxbtv0ad0ZHXMQR6MsBEbLZ/uh4MFHKxxPxmaqkl4JEXnZiS2qxk+ybNdj
vVZ3omrbpNNofWAZuQ0r9ObHDiLfoC4n0JqFUNBB48PfkMmlaDym80ISW9sx6sLc3lSuWWOOaBZP
mRpfV104pxdY6St2qtUc7jhppgiBcyJDbLvPTe23RUDruPZtcUVrk5By6I9DK5crMe1YUKw/qRbk
XKCfVwtoKdnZXwA3QI5ewDTtgadA5QSnmamIrMqWg2DtHs1avxnBqtHUhvXjKJcN0k5GmcjD3dLR
N86h+TCpsYh8kS1RtkzqWoIAGhOg7JHQ5kRyWV3bQY0/wSH6TWdzlrlB2oMICwUI3y/izOtlULys
wNRV0yRcuiLuh3w4XQoHMgQnRqAqrezU3YZAB6bI9XN3ndddLDMvk25xHApSUB86gw991obHoBpo
JAN6WEO+XHVFtx/KOqpyQNLQF/ZAeqbT8dwIraJu02BAdYJmU8RusXhbKHGbTaFJFtsWEP3i7ifB
9W05oFDQQT0GAssJVNPn8NTqqhvKEYXJfG6RpVjSTvXzHt58V3RtF80d8CpjsAVAnuEBRQXUWonr
QYqkyUq0D6R7xGU/RGTC1c6GKG7yITyFTREFfRtROamNaf3ropdz/OPDfwNdiFPJFBABBkMWUBte
lI1cmt7jfhVJ33q5DwooVm3e7OuwLGPNmH9HJWmTpijHA5/8e+xDfgtPFo11LyKFysZFXdVVG68K
vdHTNL5zi4jrSz//46N+kwyArgQTpRiUXNBUBHlhZycIs0WhEvi1PpqbQcfd2oZVqmcN2kFArger
7/pcdXsql6PyId1bVauTYuHR9kOnozUYp4TrVm6NqukWmp/yBNVu19eh39WuuvrZkfnLBOZQtzCc
NlRMQXtzvv51ZdBTXeiao8T7yNJqvQurYt7Udq6iYAlYXKF6/VA19B2Qo/Uub+rkIlhwA5QvWIvy
2mVjKuCpr4KQ5DEe1joBfuVvFrZtCxF1Srlb3MwRV023C1tEH6ppnpK5BX/1vMkA5EliXNu/7Z1e
95azKar92jxeODBwprKt1E1Wy9/b1vn9LEQRA0dgad6vQwSUfI1YvQz7fKD63vXw9zJaAIMr6ms8
DzgeZaPHyOAA0jxfoF3KZL7NVBNGpFrWLp6VbrOo4X7YgIwBFbswH9bFif1EQFrwGRIpc2t5j7uh
eaxbakikrN33mmR7WZTmJCsDfd/ymdjAve972kWeMLkt6NjFnGm0bduh2/plfTvUwwgY6ZeTlfx2
7cS+7bMcR7zckqG+orRprgOB7cZNst4POmlqLGLWLHbje6Hi0eZHvWK3w8Pcb/uiX+JCF+gKhe2V
recGcGxqdoMKoQ6KTGwmeP+iOLXNpGMt5sSxCZ2yOrgJJLseZkh2mVu7NSU5MtK/JSN+HM/Vgg48
+mK40VjQ3i42HORcpQVbx1M+lyYqKgrNFBZbVfbTnov5/WgDfR2Mtdqp1iz7dlx/NzMLyigM2RCz
rDE3VR24aOlVHYX1XJ8IjFl2YUmzpKyFvl9zESYNqFqo/tD6ddyqOidA4ppxR5z2yconfZiML7d0
WDatydpj7mm7DeY6TC/qGMXKRBNgw+/TuD6CMnHTndsYvhTDplSruZmCZicLt25GY6qEsrJ/68os
ab35fYFweAudqkpNWYZRMDjsj8uk76dwRTfltD50prARLQk+FrbLY+lIeBCTnSI8ukdpx/GKDPN4
ADH1QPzErsnahPs8GMuoWvQTXzp3ZytbH8sznWiyO7aU2aGvTToaFOeoaG8bxXkULhmNl3qWRz6x
OsaOPCx2KaKSTsAsGfnS3JuMvkV5KbadWtXp8p2d7R8LEzr7CTe7ENhnZR5QgkqKz9oxO6Pcc5QI
YWwugQDihGIXQt6z7Ej7fNr7OQwgypsyyiGBSVAEx8tFPwfgw0W+V+G484g273F4FzbzORPDAe1C
HaqD78dkRo29y7n/hCavEx0uZtf3gCOoHuz9JXbzB8ZsFY0zZ0dXc5k2wrNkQq7ctV7UG5VpILNu
bk+SChfp0DdFcpamNhXS9G4wWRVNlWO/r9o/Bj4P7xER/U5m7s3EnYyV9eh9q7I4Cz15zHUXcQHg
nENDEkF1Dh4p8SqxLNs0OiOnZhp92ot1+YmJv8MAKVQqSdV5msKgl3hu4moM8Mj1GiZrj6Juyaad
n6pT1YYqZrKa0jYzJsoqS+KybPuoXfSWrAHde9S702TRGjUVkrEhwZ3pdH4V5HZbVqzYtys5qczo
VI5r8f4n9eNb3gqnhgEcND3w8o00NjsyIdvPcOoVlenKGwbcgps4d7ZL8n5c9xWuIT3q5dqYfLtw
05/qht0tUg9Qchz4xi7xqnL6MPCDKWaeEszbuJ2uLrS1NI39SXcsv6FDoOQhDO1vKM+y3stGQ3dD
BZWGFilMQ9Am9woY2dwXG456vu+6+YnXLvIiqB9hWu+3viLQPxy5WOsTWAIUCeBaUaMqdLM4+Zb4
Vd5wR46N1/UJSSgpNQnwvdHNO+IbvVFekQPCNYnhUDAHALDa0WoBWCyzpowH2fprvTbrsWV0SzH0
H3Tp2DYj+XrrQNeQ+raibp93stkFjQLhRSxxreds3wxTtQ3oU2Pm8DhPU3gUrqzies3NTQPzksgS
5DfaiDlul8xuobRAWwylw+COJ03Pl7QytYlwaF7b8+esMGuNCBjjiNdq2wSo3lzgc86DIJlqmjQ6
Z38E83hUoLQSHr6jI6iegGLbBkTJU9k1aQ122jYLC6HSdtFSSHcUZy2+9RU88oUOsG51JxaY8ic5
RL+JRvAsyAwwMYZpJHx9oV0NA5pylqE8VXOVRxS3LTAZvMv8KEG4k2MSLkF3giofeW8Pl2OJrEyQ
X+0NDMXKbdWt3XZlOOXzWN5Zos3D2LFTZdyHiTR9pMjgQHCQ5HVXtBHpizZFc9DHCPSc6ExI/lgi
3hAVF8AAj+MUfvhxvoVnCvkciKE9PqccZ6GAkdQLNlyXsnd1I1kyZEqesm4d7jiSby4t8yCBbzC+
r7wboWjy4aETnkxx3wBMgB71sTBq3l5ulBORMBtwUFMaUHWF7GwUrD6Mem3KFIbxJMnd/EjzUZ7O
vd+JdIU8US8HaDWXelOWlqQ+M6BY9CBBj1X2bhGD2gx4CY95Xt1mWXWX5YPZ6TKUp3wdZTJPMsG8
Dx7sukYZr9ekJDTJ1+yToNYciSDmmDX4SdLK7FYPfS+ZZlD8SqlPzXkw+GNTkm9MSaBhhcUbBOdn
7JtgKah2XVWOeQqjT3WAjnECEwx+U1rWxgKQ+Nh2VqYCuqR8LOqYQJHZZDVdT4FqtrUZixvA7OJm
qarbNR1Af3noSJvWJUyzEMw9jnVQVkej55/g13cPDisqXMKIBaQ09UJtQthkTuO+AAYsBPgJGqE6
V7eW2+om72iQ0ADYqFor0D1jVdhkwCTiVZtPkQ7YdoV54oMh8q4Z9V7W602gC76dzhouDOfeNFeO
tPnNj439nS6OnGV+BNgIk17QJJ9XN77kRGrX0IQvrE8vVX8Oij/shR72vN1Xde8/5C5L2Fz5WwLP
tHjRv+cWbVBu0H5dF6A1MgcE9Y1EJzfbJfo7XdxlpvsyxQSFskA46N+wgvL8qMb6NYcOhScMD38Y
N9DDvARNXDU4LibMT0ulYAoUoHxDl3BOuqYcUjOpd3rQb3iYAesT4QOGqDuWSiRQa2hkeKFjV9WP
wRpmUWsFPnadgNIzAhUKZrSdIKsigOIlKYPqVGYgdqoeUimsSHj8sSsuc8mvn+/cpYJoc+EaEPr8
rNN+1fHlJND51ElIyDYjG1U2zbYb3G0HaJXMoXpww6xicFeQUmrkLpQ2pRmad5e+LxBNEua4vdNr
W20Cn/mkb1rQOjrytm4dP5LWJb5eb6s+q3aNId1VRQyH2bbofoL2sGTwHAsvDwIrAzCdxiGoTy8c
ZSnw9XFoVHIB8hp2uTa2Kj/SFT3aAZVbxNpkmel4Q5qWXHVCfwaKPTyAEgwiJk/XaggeCxHA7EcB
9P/Yyuw7JEOBVENghgE6/HlD4pmVAyeGqgSdJw3NgVR6KeL5nZWGQdvkm/SiETctB5l1mtc3PR6j
wuxzb0UeGSHSzDX3fFzfVazM7mwhnhwhaDcUPrga1hVKq3qa5ZLf2PMLy3adwzBRVW9a2UEX1etk
aag9obbvdyPL5PXQmgDKNGhZLWg9W2Xy1MtwSnRuxu3S+RNoADtKRn4SnNuDA0okx6H6sgX43y4V
fBN6CHg34ADmsEAHO13nZdOvQ2/oVajpKrOElq2LR13TFJXTkABX24WLzI7aPtZdFh6LWciNlNM7
aNLUtl4HCQrP1dIsNwtMwBI5tuuGLW6OB2jS97wvbm0VpJdZ6zDNAGTY3Oiifbpobj/x7Ev9EMIO
4g2SKBTwj7/cVuHBYoNiDiF/zmpans1b21X82Od1vfO0e22G0dwUC9v4Yiq3Egf36twvaWb7RGmt
9pOZPtdtcS/dVB4vkiJ22ZqI8xy3d0PaKFNctatgJ1cs23JlfTznY74B5UBcWXmmepWOh3NVNxgU
+zwPUjH6Ls5gdr1p8jlheuBvTAjiibdtGU1SgKGG8vXCs2Cb5wW7MmxRB6xgS4C58icIw/mFQr/A
GAozagpbAAyd+5nnju7qxtQjOhd8z/iGZ6B8Tosv9wPNdZGYCaSPYNDdaRCy/fLSdvwNGjsJXXor
D7WtDgAZ4fbyU35+6/Ldkle/0zWrDms9XFdumd/MyPRHlq3zAcIc4cq8Lnl3zUDjPYbTZG8n078V
tvSHy1uXmWYw8w8zDaYEBsXoQdRujiaI1tv5vFJQsMZtmR+CNnIEZmRRHXiYjlya6glU0rNzxyBc
o5r5cXv5EfMsi9Gc8a1F00bmHN2BvlOnE7Hz0dZ5faiGJSoNBV6qTQpB1cSdL9BpYS6PYWBTXZeq
HKJxBTxgXlY72VN37JYPoKL0WVzV07Vsc36/gkCIB4m3X8Z6dBQZ0M/eHwPs/VECq//3QWUmjznT
HwLFzHZxIGmrdW3joAzJvp3EluAxj774YiFdB5NSvxx65nZ2nOlVVqHwMNR4G5Q1uw6IrxJjNAw4
63aMQh3Q29n1NmVY2HvarRvVNPU9rEn5HV9s+QAd97Lr3WjvClwlENn96zUPuquw8e9yALh7Gyq3
WZoC7xbcmQgqYb5FofhcMOo/zHiV/z5azXCX0gCmIIVZzL5mMINnAkgOyoetqTG6o4L9HsB0OtUy
Bhan720NIxQDnXSCQ0uHaK7Lt2Fo3wyBDt+oIXyE9ixloGQ8kqnPEtJrH2e2yJMcFhAeZllHiynu
vGP4qjYZunMy40k/mwm2Pd6UDBVvgnV1d1okgtnjrGp9sOPQXQ1VXp6gzRCbwDL6VsDaAIz57sRq
QYuol3CTl0W1USr3kR6ypGEqv8pgwyqutB42lM9FoheoSQhn7UYIh5IA6NFr39FN4TysPgRrK4EP
AwqMvDUb52oFzRifYX0MJSPH+gbNeXuTz33SNIsqYd7I1mNTtm/tpKK5xFFFFnNjebNsL5BzRugU
xuL4eHkZlmB7SY7Jz2SLES7SSrntOOb6qhAP1jJ0EjOw47EgNeizMF8a2PI6BMTft/WcpfkAEqOj
/Fj6odwIujzKtn+/qOaIlLevm7a9vqzs1I2POUYwExnweCyGpotxWedBlE0PIBO7eMkqfDITlGVW
wCoTw4s7IdgTAjxOq8bIxz6zebxULNhcSsXlr8rLnDtXINZaOpf7mhBQpXkbRIKByDnzXm0r6+oN
xptMBy7unK2hg23xDpU8j4VY+gN1q7gtxgBkQZ2rNBcdA+1KQDOSLVWUF7r6DPL2jrv13XxeyFA4
laHpXhe84zsfDBVQJFZv6EpEpHHpjmOZizjXptiwYqRRy4LUgw68yXFBroOOrpvy/N3CYZVnEVUZ
NwXJo5B14ooFU7+dzwlf+AKGTwaEQlkHp6V10DzB1kUKC4ufXFu4K71eXabMOED8aj6PCvu5gkk/
bBq2qA8imimRlnn5h+a4TCYny31JEIh3eduu1xri/LrLR3/Q0LulChr2FK2gL+EwUaovd4yP876o
phLgA+AA1LZ3HIAXRG7t0oC34UFl+QyihJnvm6Uuo34F6uHLm3Vs2A319INYTH8wK2B1S6FVLtss
ybXq3/vlyndVc12AynY1zCdSD9110HfQk8praxuYtPnxtVvydn/ZZrpI0W0l59TRdYwugjyMrvOD
0WH22qEQgW9bKC9OumiwSxg39bZX8/o5k7Cf4UrH7oKi2vqyL1MTagOdas9AdrFh5DI57HpQOTe8
mO9hbAq9xZodLy+NaeqI2XrcMlnO8dzXPtVWw8Km8nqLVwc1FbgXaGAFd/cdGdoYIeDXqv7QFC16
gjXKJyayOYJebgbt/rwWYNVW0iKLLujhmqy7qv1Yx18kUgRwt12n7UJXegstaR9d8q8Xs4jkuS34
0jatUO+Pg4SdtNXwNwuCWUSny90FXIzmNBIClnNGPkDD5doFgAGGd53ENAmCIN+1BLaJQO5A8G+z
lGuxB5KaOwHbkm3T7B3V5u1U7wuvosqM5e8y02UymvYWFrCy25CCloty5Y+GcJvyboDdmSAQh2Hx
2wmWbPh5NhKoOdh0a85B9soj9/+IOLPmSHUsCP8iIlgFvLLVvtnlrV8U7bYtFiEkgdh+/WR5Hm7E
jKNvdduuAiSdk/nlcTr6bcmXXxGoq+yxmFU17QyEZTsdfbH5JXb0oEmyzMaB0lvnhrQq91gHes3B
7/4VyVduRdu1ctOJdE0CewR00uOy0NEpmpB6Z3A1unAt7/57ibjn/zSVdlLm1fy0rmGxeMQ6/D4/
FaEj7M1JXyRx8yq6zyvaGiLUk8eW4HnwrVQ62e8686aHphQbtgODsq27kh4n1TTZ78/pI1pUngXA
x/3Upi+TxuVu+uhReya8PbqYKQnd0t76cdkkxJF4Qivmp64uUYrT9ch5n1rg3faaVfs5HGXqEjwf
pKYoCeTeHZowoWzBjsyLSpskRmkycJVA+UlGay/IbvJYavk7eOiDOkl9D02USkjXwQxZh1xK4uSq
/FrHMonGezn/Kz/RI3X4iVgMurBUlsGDnySc04jD0v0mN098YI8CPJ5E8OlkE8HNn23UB9rNKnsd
En/+M0atn4WKfeFwLC/2YoGf4+RO3LHLqqCSheU6R8YXHER11aZewD57VX800fq3ga85CVZIFW0c
ir2FuQv6R2df0mzu83p1nUI1XpSvMPmuy9yf9WxP+UiHGhqdHNJAULmbYhpuWokznISizqPYtvYR
eGwTnldIjzjnd/MAS1PE9bvf87OqaLPRixYpHZdN0DPwHlWtkzlaypM/oozWDTzjka7wxSCv8GC9
oKa+8gqib8iWN0EXbzPHm8WiHPIV6gPaoLpbXmenPAYlinwJBw/vpyZgtFtxXIIgbaQNBanx+ryz
rWkzzLX9Orvti9U7rwMfi9AnSRMoyGkkBYlqbYJqmdHw4RjEXWcAJyZ5nmXVFXwlhxoY41KVV2zI
fQLxrFgdns9NnzrOMqT+AG0PLnjZ2rnsR+fRSZ6iPvwJyHicbLnDaz+2Amah29Sp9U66+gbO/qXt
3TVbqurKgvkWu4tKSADjXw5j0cXLl1oZTqd4GgtXu4kTlmpvxe3ZA3G6yuXorSKvRmXfm8FrUzC8
MmHd0F68yZsSxuMoo0MgUlJBkYpx9FmQDdDkFGjxnuuO3rs6fPl9UCCgwS7ua4Brg00z7F/RPiYU
QmZJUxYpvi3ZxunqqxV121p0he7oYQ1+4mC6x3N40+wzMPTAHVXgLL3Qyr24ashgIObrmMjId8Gb
WIny3TYFHW13I25329bJ6vbzBbfdrx27aJsgTCeI8MkkcFk89yuODezkcnSyVsefTbV+wic+dYt5
mmz3JXRrgKYa9pKjckPNDv6mc5oquzv087KteZewHvBfkKCvfA+GeEjmbmF5oCJyswZjbZQD8X6s
HZ06iKJuRtdhVap19WY1dk4CGacm9vLa9qDwX2Jy8bsfEVZJJD5JE+wrY8E/Kf/MiqPHcP1T7M5Z
aGSOynFbuePWV9+LbBJ7uflBFlj+UcfLtZ5GgMA/A4zOGM4N33hCHFYXmL3gzRPxcNBHw7SZe/8D
l4slxsg6oQNPWleGu6Cy03VVJ0Nra7u40RsiDEGulyArY77seDCA7H50Unw+IA2xpmbtvmIECCLH
gEV/ZS89hZZxZkBMWtBK8M5paKcDR9RiRBzEVBmtsUGgLsfyTPz4fWja+JU5SxFb7fzSous/MBU7
AO7b6cOlgBgmttgoKR7+7ThcvbK/17IZPpoxXPPKgrtCeN/uhQYmBezr2Gicn0YFei/XxRRoZm9z
D2y4jYet24avQSjwPvy0lf7GgAajAU3HAIuV6YSCXNLvyhZZgIbcs5pE0yEZZ5JPMXbIMeNTodLW
el4MPm5QJ46TTfUbIMk+cwY3zlcfIlrNpotBWqKPcDC5pbij8Bx2NJR2RpXOQFel5YSLiBNCbObK
2tUgUHa0D5pkYWGN9RPt7Y6OKe39KgkZT4JhO+v1NugBB8wCy9zCxRMkfq1od47LyMvHgH8tU3CB
+wrZR+GST3MRhFvaVRlbxBZiRiFghfqK4apHIK9REA1fUPmKYIXhY0QWjhNIfPMo/IrIuzvyw57a
P2X94sSEP1UKKQijj6MNejoML1Hlf40EyQRltp+1sLKgEn8pHQpG23rTrtq/Vc6y6TmxX2J76rPZ
IbkT/21aJAOiJRUtSx+mMhrRJEAhkAQQT/ejtA+Wx9aNsutvZdByr1vZBXfRKHoyJeX41GBNe3dM
ylEltX7GA0OyCA9yeOmshRQzBPadGLoRz/Fc71kkRO5X4sgJ3J7a9fVtoOvWNiseNoZmsSR2WAzR
iwOO1ZHYbrowKQn8OBcMxDBW0THo8HQEqGnhda1jGhtv2hCt05C3KlkXtwF70d543X4OsnGLrmNV
wr3OunmdPiJwVB5MHtTHUI2PJhBBofIE1uapHiPUBeJeG5LU4QnK7eqXKR+wR3dl4sH7KZuuwCOQ
DXgGLexxkoEpWFlm12uKtiBtnH2EuEQYzZmIeVHXg4UaegoT5XCVwjho0yVadd55pgZuIcaiKlvc
GhzrrWUXkKKR0hGof/HU5vEFwrZOy7V/GrvqJQ75DWA8SAyjl4I7Xr+NAXanXeU2B9jXaQ9i548D
eCrHlX2EJSI3ebwuHp88LNmpggPfoLfpWbW8innUO4uy7564gEHmRmZsYKaYzHpiAbZrHEBPusxd
q3mzf8bpx4luFfZ2Nn/yGvDAUqcmcMBRoEanoDNi/NyTDf7wvjTYXcsoVe1ra/51Vp9ynAZYnkHJ
9+igE69XwC8b1IBgDkRYH4agSlwWu4noR1U0nt3l5UBEElJdA0gwObiW5jXsAhcMBPaEE7dt3NER
gNIc9em6hH8nUSYtgSZQqxmuWzbZp5We6pgcvAfg3vWXSUMS8sR2JB0/itq7BXOJhJRkxQiX3LE2
j7cVzd5buUD2evPk1CAiJeesgrR2QymwEZC2D/aCqn9ClKpovR4mPFoZ4dlWOs7zF9HNpx2NaCyG
eTu7KCGjvgEq2iduqLAcFT76uW7eBdR6X9uphKMZsyBBD4t6VSVljBzbbVnGdCix7Y0vQ/is6tda
fNXtu1f6ISoCt8rbeTLX2ipf1ToE6QLTab/KaXwbp/okpNiYgc5nRWr3uZGAQrHm7QHVF878Bh6c
e4pqYtBuShTOCJ++qXK4+taxd/lBrHNCIvZH99A1h7h8qcKEob1PGjKFWVe1B9KAmiiFX6PzaWs8
nOu273FAPNh2u2p3C8/cdggLQHrJtGQcuC/LPERk7CWfrX2DCqXNpymTuJVzRuYWVSDxDhWOIbwP
4BRqSRQse3ZTD9QNxX3ZhyA5S6dwXZbxECE3AY4sdoXMkZ3VL+BMO7RsJvyyyD+JVfkTdd4dXSE6
Y/dtlH7it+DA0XSmODinGcrKnoDMrA+ctNAu8A7G77AqSJtTgQjXfvaupN3F1i50ngcvhsf9bPMf
ZqH0B9iP0gVqxIPcOwirwO46hU0+yY0zn2v9PtHr6EFWwcnlrlvmbiy6B1q9mBevu7M2q9Tr1Obc
KpY5r6YsZJmDc4PZW162iYUOTIxeyvp/3rikY4ejWn+HhOEdIolzWaL3BaKiCP7CybJMMQebqMm9
YTeFB8Pe2WEFmQeyiueabHAM9q8UTEWUYQWG+g3ChB+lVXeQ3UfFnydsuTwhuNyxY11WUmahPeRx
jM3f9iwUTj7SlaYwLWvuTcfWwuCEzNli0jYS0bsM5pOopJ87YUvyjrM+537qm3bThAPuV4eOS7jY
ahxsjv2t1o6zWUgEtTD2s65u3Vd/WL+E3aB7DuClr6yVSdMXNLa6bz48rh9vK/RIzW4oebxDreNn
3uJPlxmdykapNOZWjkECSyIBsM9RfO0hRRFynLGgxiQWVtpCnVzdT+BidTHIAYEa7RflFFTHFq7v
fh6DYOPNpX9Z537JugbKpDHPmvoB+J84PMU2EkKjhbdQYsNJzUS7J+ojU+f7FU9nGR2QulWptciT
Z5yd7aJM5uxAwGAMSJ0IQ/PFgE3sxnwNXZxO7zPhsP8hSkP38XJnNMVaBZnunITKBb3CXSK0Sfmb
PaDzhP4LXTjl6HZ0m4Xerh1PtIWDvojCdCZ3RzvBtydY29vGl9uupoUq+QHFCsf20tc3ZLXmpFRw
QAdkRYHRXbt5y+sgiedjDYD6yQahuWJP6DehYQkecZx7GilBhd573bhYL0MQJqv/gn09qsNk9Di6
GbTZjjpqGxof4oB54FV9YRuOhl2ifZ955OyFD+yokQbdgCiIClJaqxz3PrHX5qTjfie8FSQNEqYK
0sMc5coTHUQCnF9sa9wRvm+7QdQnk73YT2NwqsJ5O7nPHaWb0vibhVpZ82hj6zIzOLUf1xl+RN41
bhaMeP4gT4HRPJrHPYllhtBrCqsQWjA7iJnmYYdkDtitKnUj2IHipZ2SwH1yXJ0i8JXYMc9Hz8kF
tvmBtmj4xcbVU0Y9dAkzTH+D57MeED2GVV676bxiEUfHoUMrOZlMOHXSw0WfxQ2abe5W8jgnXlei
CxyyRauNkv4eJ1XOpjoFQATB+oT/Ve2fannuXDBopUkdsWaTsaFIPLfIUbQ9ykrwzLCajJ0645QG
IQMJ5KfRJBPLQ6rIGLgUDrzGtnDL6oiiAeKhzKQDrWFL+z+kxhmN5giMFFZpv4mEDVrnFbU7TiJ/
I+vm2JrLbDjbN5XQt/bxpRfh20APgNvcogEMWmoItUYYhfNkyGTEoJL+hdQRixE7T2WB/5u2jNbr
yYprB13akoJJbNJpons7aA4991JLLEktAQuHLcJgaNrxibgXgq6LE6IlNG4bwgPDQxju4n7ainHI
SGBl7mrnbfzVi2KFE7SOLBMlJNwpTiO0dXMYZSsKsZKGqRd6hcEzUrIPr7o3CLTo0k895CdagcCA
aMEU9KhCw2QwCEoh8dosdh4TL1fUz81wKcuPXjwFcZWjc09FOGctuT+SLbXdQUNuU+ly5KGDpG8/
sSlV5IrnINwR5pfFNC95UFlRZlvBUXgaKFS5NvnS6lOJN3l6HPUtyufCOO4/a8IrFhZO6s2NnyMw
YeUqtOJkIe1wVp0BtiM59k78FzerA5dhjPpzF0zBRkFJSxYkSvHrpiElJIYtECb2+NF4ME9rR4qs
D4y7Y1rvwMrrU9tUYTatnKELw/Exh96JLIx9w526LuGCApYvB4qkBE3U3ALr79SwXQTurRnD56pr
zlj1G6k2XoWoojYpjcR59Oyj0OU+gnZm+urYQaKc1wESdATFeWzuVKOZ6ea4z1rlopMKB4nVFspL
r/oXMsGFcXt9mJW/nM1i3kOnc+5jfAc2RBNtP+u3wIiL1QwHvfrnkA0Han1NcVl4XrtB1GcDN/dg
GZrY5T+vQrcHZGztotxDmFHYceoBxBKTU7CBnJFbO0Ltx37zrGuSCzNmGnUZNCo4OJdFfbG6TB33
yWKgwwUq++lmgXBnHbbUme7RxeQzngA63qDFoDfYtVbeThnDwwwtvEvMX7vZoGdFOTr2WWzmjVlX
NzFsC9a5uvSUviqDeL6HZiaP5z5OFOYwIILK98qX71FY9zt/bMEwtuC53D5ALR0tt8p0n62xbMTJ
WXchoyMubai6S+23LI98p8l+X5Odj2iyjtY0mMUOsR9/39OhOkt4ZAz26WEejLZR0vXXeFklintf
X/sO7qxGeAtHG39D5o8lZIjlU6+M2ZLARynwFako2lHZO3lc4vusvidbVes/JQyDywhz4dXtrnwO
yQt+aXvoJb92EVYbGfvqEoernVayPyCH55/wDCMuv55FtMpMTJ24mm4ccr6ojPkuf4mWGKVQ88Ig
NRxWI/pH48zysR2qondDk3urUwSIHr3PXfTCym1Vkh0r3Y8Rkv2J+n0HWYc6JzpxtencQxSUOnPd
3nribScKhyFRE8UYblDGYOJh45KDiPjPFDXLQbrhfPj9EwA6Z2Ns60quTgXgUOPs95XLEzOqOeOE
oEECwmrCnAdNAOU08CFfXoxdy5MP+VvC2juIUK64BK6P1iiAWqY2iCHYokBXp5rur6gFSvAqQKP3
+IKox4Y6Zkz82kOt1nBxLG0jjpBg0ZATr1i6SefO4JRIqZAmZUM/3OzQug4ed94sfzA7Y20lfLMn
Y2krow2pcn9dGzyMLWY6mLgCTVv/LcECwtgcvQ0R0MhZi5Avsv39xifHUmIMiDWApoXPgr53bto0
jE2CSRQovASUqhV3QkZIGvS5ktOwtWd5rYsAmmpZglVU7voemjO3BnxifZ/Qp57mJth5zKwXqUR3
XJv4BQt8PiEiYNKpepNOeyOmAhReIlzfe2hHVVTCte9tkmI982QxSPNIB9WjIQgSKogmVQ2tqvaa
PY6aDsFpGEJ+FTVvK1fXcUiW8WMahu9Srs25rFmcKcmWEzelnUxQo47RQ9qZif9KcBxnkGlOzAkP
ZFr+VpCHUDV2Q0EG3uyJq74QGqJ7ZnGRRNUMwW9pYH3VhTauB/XDo8MePAQGKJRFX3GSY6jcz1RT
ko8LP3QWiVCduh14cwcqUUXb/e+f/vviVaHG1lGbgqCSqWioLpASx0BnEFWKwKnFGaBm5WEESBjf
sA7qFD0BzUw4f7p2gzhI47eFPwoHK9WgfVh9vrGItt6Yi87dGraBjtdtpGEYQaG7lA76nt5BCG1G
jgbc83YqLfLKoy0axP7uUPsVWpGb63H2cJ9j5zwad8NtjJpYqV9fw9UdzoiEJj5cguuiP1kZYeND
tnbLFvrUccxNCYMIhgq35f73T8SpEXNbY5r8AiOKeHXWzpJnlj/xVFTrjk9evO0XJ3qZ7LlPd5gN
UIDk2AQYXgLS3pcdeF+SxJGfmuVPx3dTjSEWr9IKUDzFmcVzcGpZD8mI4LCvZzfrBlWsWBlFz2tz
6+bKw5kdljscjexdwgvwo1n/wX64FCdHsWkX8nK3xoO8hc07DIzUo949dERceFqRE7TJFXN6EA5y
hyMZRyR3Ceny0Y85+jczFA331BGUEUtkH6+5diO5IbE4AEUZ9wglfIcTm1IcL7owysJugusZdVYM
g94rs6hpXh3d+4dFhOdQVu2tRYAKnxnNNYEJ/wYFGXywfI0hKRwanDfIISXRRABYPLU8bu+tNl0C
bTXecEdDB+3Jp19H8JN4i26jW3dVWKxjUB3mNvIK8KNdztYLoNGHxPcyOc4ftnXcKoSYaqetwi2F
/Eh24yLXV9WxYmrjlFbOrbVLc2bl4CKFD5+tFLF+rRz55DP75vozz+ahX7ccaGmqPGA4s0QTwvsJ
undFFISZcHmOJ8c9P+rOirV73MNrTSv+ga11Y+gIFTIGKFx2JbqKZRuhkihGDg4NWpzN5blTYXfm
UD3yMbZ1ikBTDSHw8SJ+e7CLR+8y9MFWav5vGcszpj3uXe1BL3p88++X3gYh0YsRpZAPbGQ4jv+E
bl/FgEULdShVNHdK9u53/R8ZWn3e1vcWWz/12sQ3QAtyH4XWGALSXiOeG0+EuTQWTYDVAXYY1dvC
opeZI4cbTIoXOMWHpAzjLnOBNSELnnCXJl5ZwrjLIVDaSYVMYob89Lls1QQMln0vnGY9wzku6bOL
ahD59402im1GcpngquFb0dYPbrmfa/ZtKb31GpW5mIqUsLpLV/4bK5UbA+/fXZAOQy5htSD+EYFB
KpyuGsyT58C9hHhXOjaQWd+bMl/GLLMM5KMghMUXn6RZp6KPZYSs0T9QYZdWO/aLh4JD9ghR007f
KtTjOgAsoO2NtJogI7Ick3BuwE3P/3zy6KdsqNAqyGnEARkhAuLXFW6wsHL0/SkVHXKDdRoMGoEv
tOFd092ALwYpuqcusaDz8hg0ggzr4ywA29VTgTEhVFqvdtfD4WrHHqVi16ZNDCPelxBJasxPyhwf
CkfXOq9e3cq0Xsv94oXFNMIy4u25jcOrFJV7x5EDU9ZQuJKVPpIAcMtYd9hsevEOn8yBNw67D3QX
svzlmgUuOgAQVdsmGulFjuZjRhfuce+nFa1/i+01n0fPZHoGTB3mammtQlvMf9VKw4yGa2LhNq7w
3tHidK6dO7gFzHmni40j6Z8Pf4B47ybut2Bq897zE3eRGfGvYXNHNDcr+clGLA3iBhuxSGGE130I
1RyGuIUxUm5Q7gOYF5pW30OH+2Jz6xVzptrDYNfs3NyogvxYTQ8SYfhj2s9qXjGrAuuT0PJQX0iF
0F7kUHLFRnCJecRfmBj39RSVqSsqtPVwfvZ+HXabWFnHZY1JUfn+CsVxRb66d9FFYFjPru1ImGAc
BHvDKKoYW9Ua7JRG89wF4LG0lGI3WbWFKYfNFZJ1OH6Lfv2AxJNCccQ3lsUCe9OHqEMjtF0e1oV9
bdWTIAixyc8FWUWr9QpW4967+AsBleyV0CGzq38hLkbZBEltPy1BjLD5bye4Ch/IxZ+eQcSvkMmm
GG41w6vgpbmNMKYaYHABToHE9cH7PZWSQ5uxUBhLq3rYjdipMDFNiLRW1q4L+txtrgjbZwbPoeHp
AA0hxEIi/M1BUzmQXOlz7Hhoov72kbcdI5KKlaEjlCn3dx4XPKlGO7zqeo5P7Sb0cejEJWv+ajxT
EZufqrlsT4C+AIB08ZA1xCv/MhrtRhLFL8jAmN3aOCiDhjBru9L640QmGXzwEmXQIM4MiqH0Ewvd
SImYUDvaaQNFhzUwOq+0eYs20/hkqU3E9jQOMhHgQScXOAfj8qp5ePdr6mW6xVQvFdg/DfbX2uN+
oqZMB+wDgN9OsR+MjwHMYFJVQzB2PvHAWsvXCqe6q5KphUMHrXesEOHBodlqWnRU+pkbz04K62zY
AQsAnciGcDO0s5WuRPVPFr1jgLC4uRB9T9Yg4arWdVEdEFpbsKAoEub282BXL6MnOCQyxKjHdew/
/dXPLO3BbZiTSl4ZKIRkxISDnSGO3A+YdwfJqJo/xiX6LgEfX+Wg6MVtYGH9vl6VSIxO8K4LxZ+t
SZ3GhxGK4UBIqtjTxwBmZlMrA5Dg8Z9Y/HtQo+bujMQ7am/BDI/H6wsBRWJ6bPiOjI9Lw5ZrS0dM
W4tgSdAYuRer8W5NOd8ec9zGKkZIHSGwWzAhUm2sevwDi6NPa7NAB9ZnHTcwOSQs/Vf0yYnG+QZp
3gcvOsB56RB8KEOg/4QXjSMy0D6YfBJ4ZVqHZWIjVYepd2nE7gtBhcbe4+U1Wl7CmqZrhA0Y/9cO
ukA8PkiFMCwzzNBNfd/OcEtSYR+D8OTAKJajSJ0JHk39BvggtaM2V/GEWh/NgZzyoENl2AEoBJ4V
HzUcOQt2sYMWZBwgTYQj2jyMl4qzWc+FVwLfU1kHDS74euQtfQPfbIDSKBekGSHAwCRjEIWssoIW
d+3Yj+fNmNnx56HAm2jKGUBUB3b0BEoPQhLC72k4rWn1vZAldVor7R6yjIE5wXmhKjtbg0spWKpW
rA7LQP05DeEnQK1MLWwv6JiF+EcHjRJDVzhT37FL1s4Z3n7SW68BdK8I5VaPBDvDBdVwG4x+Ro4c
75wm/eBCtv7psEpq9T50f01swaQaUgyocfoaHGaEaMoFgFKx+G264pShBlcStoP0AMa6UVKR/x+B
bRgnDpZTT2UyrwBQh42Hvh20K564OjPY5B9+I46JLIAxh440670Av+gOgkXAv296AwUeQLpzszDf
bxg+oOzCsu4gtu2wENIGMxu8uXqI8ImvqmwOnjC7KTH+W0AwqWVnhXhOm3YbM3Al7Dkkd9aMyWRD
EVHPuJKJws9ypMbsIpmuSOmzCE89dk2blon0/4A3xy00SKrIZFnzLsoexunS7Ec8247ZO52XEgAI
k8K4GPvJ94rHQLcRH7KpYzijfdqhlCPNDx1I1lkTJj5CSUFiJ4y/Snx0a4bk8lhPMOqmv8T/47F/
XOczBknNL2aAzWqdI77zQHj2v2XCT4jeGj+nJ5g05gFJ1VcQ8wmRf5XYBxEvHBBHKEYTy14zFwW1
jj5rW6Wzjaspv3TPMyAZSQf8wHK+MTQIzEyUzeXLaMWIaJMEMx8wH8DC1UTsU+GXIBHalzOwE+RB
409K3qNIpgN+i6895OHz1esLwvHEVxNIsm/t/DQzLIygzUbeoRJ3cxu6D4qcTU39tEO2FN33WMPk
9Kw0xG/Am8TUrGTRMMwCPDyeQKFRZnH0tJAJaiYMvA6ErppqiPAwVFrQV0Uj6nIrIkznCER8FvbQ
v7gOeBKDGHYRVjT6oPIVLq0HGP4poC3IbDWiGXK/3TXerbBd7kgZTPe1Mtmsph04+PnFXV0vb6Ey
bBxVYtrX7PyheAyvlfH1PfKC3AT1J+I47GopOu71DHPREHPSvr8d19raYTM+D2XcPNlN48Ou7Q+2
mpunWrX2LY4zQM1qMxAKRXdAuhm40yChF4ThZkLM5gkwYfUEYHHnMgaujwuVK38tn+Tq2mfLLjdO
1ZVPv19GVGBkgIfBmt4+kb6SB5dYHazROb47esVRhUP5GwUwakxCP/mEQQ9Ye6hC7dlsHQg/22B2
o2sZuRK3bpg+e4Z/MRJMPJi2uuucfSC8n3XA8NTQ6ApmWYC0AHJ4JxtDSTIX3onGwIMXVc2Yz7DQ
r4HUl8ngQYVLzzdsssnpvy/SpsCMywIZa/X/l39f+e8f+I8UH8bKzOl/f4GzHbQLhHEowp5/mh5f
1plv2STX/e9LdW8qPDmPv5hFBV3Xbd5//5lB0Aya/j866Q5GJrNPXhhMC3ai6H1elNhWk7uefv9C
rco+YQjtpyqpSrUztUDfMKQAJO9718z2hvihLpygtN6lqe699P5VM2sOTgCtK44oRCdnAtqkSf1h
kSnIurAJ/8fWmTW3zUNb9hexiuDMV82zPMWO88KKM3AeARIkf30vKvfW19XVLyrLsRNFIgGcffZe
Z+3Sv1n51dB8zqus5DazzJRFW8n2NCXDX17Cp9sa/kd1H8Y/ZRP9iYekWbGBOofibkzz/CQq+dfx
pfpUw7zH7AAWFiDXp8Xur7vuxemdr3pqou046XY3BgZv74TObrXPpR29aAdrLXqaPGUGIgXojeae
e8ieniH2lYd8mUfC+Sk9SaJZGKshQXGesxBEXmXkeyyB+rsV6o1b1SdZ467IhobGSyPvuMr9fWvM
9HFwmJhh3v7MTGebmAknxFHa19wgoWTl4qmKo4lec+gipaoDlLs/o+yHF0Ls9lrCczvEMpsvOCLm
SxKjqK/kOMSH5hBY+sUoS2T/AB9AZbmruPXqk84tlDM7TJvTQFpkT6j2IAx73fVNTn+43RdVR33F
T2azvyXCkxxGDWRiwSacZtewb56/7UoYvM6mcO2r0w/GQTSRs1eNDK6PByJTKBpWK9cay+5DDno8
GFGKOhPMF7RSolSRK1lzu9w9RAr4o7XIRmS6VLCa86pc5cA/8f+jLD1+2S1QQaLGvsxhwVr9+LuK
gn9o8EVD44efq5MZ22eVGfuuMjxEBMffYQ0LWDXSkSgb3Yb86reyfMJVzMVW9xbHXuPs1J149oWD
lY3y1lfDU01OYiNLJbb0duqN0eBZEMHvseO9s4ZIrJ0kO05q+Ft5NMY75YPgSZ/zzC92kPjUNh0J
AwbGstnP1d94efb4VqxeQrVHM7RfLPBIb17W/KlpJV+kLrE8lu14IBiTbsiOVYciTey3rqgJDaqM
5Mry1Mvx2HY+Ld7H05Tr8j6F4tw0LsGhBnBbgqL6GnS7pAvY43X3rgBLnS0X8T9I5/JzEi1g0jpM
TiJQZ1fK7p7B7Vybjb4ZFS7FiXpT+SXOw5QkYDn5H3E5GwRTVsWAeD31Ep/Z6O/wZxrUq6Z/tQdL
0Vp0IC1WWbqdLO28JGII1kC12IDDGrNEoIfvMnMQhvp+/unVmIyrSrMhxX+ywNuQZkVwqgv76jsg
jDhKkYbqPDUcg8G6yeXZ40+J5GGMGHquvFBX+JyJp2/+r997fPn4ZS7sJ6fV1fHxrf8eHn+X4dvG
CSPz7v/7q4MIy20sm2b93z/8+MHOmu5NXCT7WsX7wHd+1DnOXKL/ib/VhkSZoRlFLhIiNm8ejXvd
3heL132Wzq1j7To9ntV+v/hbLONAD0KcM7d5jpPQe3KqS+rP7nMdieLgNsgCkIzsF68PaM23U3bo
lftSEVD9MQCP37SsZKvOTjjJ1nP5PAi94Ij+zEUY3pI2VNi4uP1hJPymkpQnUaAoubOSq7bJ4Q+G
P6RjTKe+v3pjkgAdtD1a+jg0WOjx4LbFr87hUO+a1t635lvPCfAkFMJbI6SxC/O+A/CHamFZzkYs
ogYipybi7mB8ihUu0txe22b0y8vyxRWg2ots03IVzs2w7YjqnXoD9cWd2njjIvXsgh5mnRfb3/FS
Grsk8S94dH9B34r2REQC0nPqmxURmbYHN16HnAztqN9gwrKOgVDqnCZdc7C69hrlXXdPFxKHOXfz
qu5gX08dEv84uvfRqZtrbXWHCFvYPm5whaWxxKxu4dpp6u+KJXrnh/At/WY/0zn9DGx8jHaeJUd4
w1HTDReSBs7FkVW+xlaFq8QZ2WxSeYu7MuQskT1lNXdzP2DPb+rYptCIOw47bnmNIKbXdZRiWlwc
CVplm0QqTnA+3lY2MAPrTzKy3kCtTAPqOqk4/HbBL3vEH+J6iN+0tU8YqcKCdoeQPh74NDwXM6bR
ajRwddRfk2e0iJKG3kZa1oeq8I/DQJFRFS2m1Pi1xRmxYpf6a1X2G0bfaleNnOexia0q8h9JCaDO
n+19BrLn0LqtOMmOv9CKhkvSm8XNJZXQKj4sqEscj+10n4pZHiW0uqFQYtPbGXBNYiRsM+Z0kRU7
Y2ZERI+Xp94YIQMsXylfceD/7zlRXXOjX60ymzeJObtb0xm+6RA7EictuZMzXh1jyH62yprXrNLd
yokbd5NZVQi+KMVh0hjXZiIu2Wnt3K3e2Ya+RD4knTdOXvU8UmLfhKRx1DwPYTLebeQpKHvG2QQO
vuLQZg3glFDdWeffKrCK2IKIWmVJrq8in79GZQ77eqBdOELDXWGchjs9ocfnctwVhps/mUb3s6GZ
f3TEXyzR7SVvQnW1SBD2AZTaNsr7S4lwccSZRlS2emNADW/MSMtLFsQOdJ9T1Nb9fQ7tvSNL85Jp
83u77Je+ndzAB6zAt/2IGvav0cB3oAenPlfUxDAyUCjSe+Ekr+YQFgedxvRmq+wweu1KwAG5Q78x
fP4/HY0BXi6FteOSWfH0qxNvLS+uX5rIgojVE13DpXgoFh5pN9KCs1msdrkZPcUOTL3EgMerAkIv
rZQzFm5/umQeO/6KlsghHaRxC+f0MEiAGG6k3lNOo6spxHXgscWtYqrpgs4XO0F3DkZqiK5wD6U7
oCjpttxiXzYoV7Xq5PmzBcS2bg3u46yp8m0eZaTXBeKsNxJ6GomjdKjovvL/elFpXrHH13TfRd7/
oYde0ima49TYVrGFDjgbiiCD87vUWXGie7JLcigdgHXOdY+RKyhECuFCphsrrtu1ohoKop4UXOSy
H5WLiQQtNe0v1eS9RK0drHIOiEudWuMpS9buQC5nrKCTwf4Wuxnncd8Kaz8OgBpxWoXbSuT4jahK
YsQZUwDTDxeMbtu61M1zuiOzAaG9io8YfK6Fb3JRlX2GRxmCUSoBFrdh/zFovRUtq3jiv5aTdRwj
lnWSj0f1cxwm8yon+4UTb/VR4KFZ1aVsb4+nlfju18Fwk1kJTkPZ2wJicjmG6jlJJ/eae5i0Zvtt
qLX7rjsP5SWtjX1YWSe6bKhxJDM3KUBWi6TkWobxJwYistXB9N3OQrRXIfyNNfCJm4neWf63oJnd
VdIVV9i23NDWCPu8cwiWoGUoTHKN5mI2s1BRMZuXMq6mrYJSvPRwkehT6a2DJGcfKcun0q3lOhyD
90pTYNNodbYaqaBMkrVCTlv3XOkuteDGUiMyInA8Aj0kLxPvLY/9EtFBf01x9c3tG0YGVD+HrKOd
jji7wkO4LtJOYtsGTWTmMddOEv22S4iJztKNLoJXWFFy48/H3u2nTYKtG/97hKJSUyNXtzEN+vM4
hM9xKHe98bNlCbxUjWutZxCSqwr81lR5giDsePek7T1Vtr8NMgJWmYMKMmiEl1EJa8PCMAoJosS8
CVJINWqpD5plDXDpSHT/rlNR7HWXvApv/koTgRk2hKuEbynLrOnA/XxQqRyP+NheRPc74xBxZJAE
+OwOOax0qNH1iKlpTCyYIOQf61as5NQHoHlpXUDEnNH4RrGVKBZ30QUfhOSDEzvKeJLG/M0IY2y4
hI57IvWzGw5kWaebaEsymGaFd7ozvyd6zo+W8cMpJ3vTo3WY9adXhf4Z9Mab1SEaTA56UdrCzKib
/q9jVfOTDVe9gIck8k6f8lI1O6ejRwCUMzoMfc7Bwp+5d0L7ak2p/2xkLKhGdK7LdmFWRv5TnrXB
U9OOf4O0jY7p8uzx/ZkwcIldohvaix9mBdZsFuZCIUaq7H8emuUrj3TbQKYEpTirNYuqCdhtWh6y
JP6fh8f3Hk89UPJHSxQ0osfyJDPTX09aTOsylG9GKvrtaBU/w6YInm3Kk9DzirsycFTYcjqC+es3
wdAM51wwvYDCD1ldiwN8SsyeHmQ97mwz8255YhZnq8Q8SmOFL8sINp1L8xOr/JIKSQFLgM0byK0i
RSSajq6btOW17h0yUBZvcsXye/Li+KUaYayUQ1+fOx+lTOps5NRhyGuthLw+vgraZW9VXIqBrb4T
PMg+WPcPDL0ga52h52AbqDe6dbN3wV3jcD/ZNH//lLx+DgHR10DuRo3nOfCnc5lBVJvgMFbA4cdi
kNhtl+8TOJ7//YQZ6u5kZlQUyw6Dyz6/e2I1C4xYKLLF/b9v12H7VLiBPP0/3wds4yLrQbh4/PY0
+gXYPRd7TG99OItpM+s+SD0ubU7Usce3PQLL+wiw1q6IhLcWBsNlqPjM0+MhNBJSGpFposDymSIU
PB4f385lRSSgzdEU5yi5/fdQznmGdseeVIZhZa4GWCDmCuNSfuxm/fr4wcgt+ehkxZCMTlzmvmPV
Xd74APj3uWyNzeNbj4fMbQHP5jjECLc4q8ALYDKy0SYo59mIA3gE2dkYzb6uwMW7WEFwnjrfyqwx
Lr3HflwBLvvu6TxaT/Ycnyd0qu/qi5TueLVDmpXx9BZFhnzn9Cl3woi+rHzQZ4ww9bqKxfQROP5I
Gyj0wN/ydPZoF5CM9W8RwJF3TVxoqiZsyNq+TgGG1H8/RVgObxU9nqZ/Cix4XQDpZsz0NhtVQxDL
1hMpoBYgIiQ3/DW1Wg+GR2tpiop9NsfiGwlUDuYcqh0qhJhz1T3PON+FeLo/JT6S9eiV5I0G8E6J
F+8e35/RefZh6GEtJz/2KWq1zWnYvPn1h0na6hKk3f/9oBSkhDRx8XNkQMgffyom839/hLFBxaa0
LZrxFEuUyvzy46/p6uruKCIOCndkrxwfySMPnuzIJZLt13qTc768lNW4J5GMVTyqkv3kl9OzXh4i
9D+c9Plu8NwZF7tyn0NNbsT35LPn0s9nhsFRm9VLGCzponnoV7Ua623RhmjlyG0bN58kn6Yz/Irl
R9r20c+sHO+DLu59C1dmNiJskoWMtuWH9Lr6PNWRCZpVYCMNzOYZIQS92MWxkY0EDYwQH8njgSKm
2wcGiaWgn/iAl4f//rTG1WzOmSZG/r+/8O+rPhk2ScQi9t8fwCcfbmGx8as0eWEZSF5mVby4hq8v
/fIMtaN7UoVEtufZ46cyk11bYYtCchk+nBzbUjH0r2401ig2hCs8MbXbsAf3Zcgm32QkGDc4E9tj
Eva7h4Ho8YD0JcmFjuPaaHzzSF97rf0dEE51t133W9DW2dVNOT352dDjsICRMIfuhf91uR2FpfZe
wfk16BabPyqEMQzMSBis4uA5WLjbDoRnhneIISDtZvDp/MxhwOWtM5emeqV3upvLldI4m4o0o4Ud
Du+zaS0exicDAlmic3WxCm5dzKT+dcieRuMPhaW5x6VRrMNcfxXK/tGhN+wMiKKM0LGgeoWVdw6x
nLgZ14CaqEdh3YVVHpy0JArZYl4KRkUgGDrCNZbxoYiL4OTk3GWNWT1nHMxwYXJgp6F6wrv+rAyQ
ErU3cod049IM64lgO2x0udXG524Zp+UoLodSo2YE1M8ryALpiVTvp52AbaGg3wdgLQmzoas26g9d
/vzgpPc8H4htUKJv28CvNwkf7jowpbvJEeUucfgRa888JJwnvKUkQT/5CfExhmBhxxsAyhYXjbu1
7Ei8DAntir7Nf6cyHt4CWkaZl3SE+QnMmZOyLg7ZsHNFJMpKgulQT1+tnx0jM+xO2fDa2nZ99iwi
YEr4HJ+LfN1ncheYJWYpGewHyTCRugmQ1qCHnkRWvvrUxFs+cH2gftPCfV9o4VTGQ6nXQV3/HRNJ
K38WNFFa9WFS6qZBuDixTXethhGCVxPRkLUr5wTAbQ2eMDgDg0fcqMBG6NEpziLGYdCD7mcDWroP
mFhOPvu+HtuTL91gP/WsmrFO1L7qUMmG8oXFod3HNbu7IXr3W+3IYx+3X0Bo6lXRQFyLOP3STzI4
rFn5L2V7M4U9MXhPY2zLs9ccnvDJ0ikOMFZIjHWE0KaJRIOc412UsVAA6C1Wgx/uIE7wUyNm1JIF
vaY3sdcOYNK6oGsYpIepwIal7Og8ed5wAFPYcYwav+PdyOmF2+auEZr8YT4d0L2aFVw6jNHtVG84
DlJ7b0Z8UH62hzHoXmvTAVxBBCRD0ZjwO+7A82PWMaV/h08KHcUX2dYUAZlVDnBr/EHuTSbkY3oo
OVuSc92TYzPdqSLOvnMBY5GS5WWSdHFuk6YbhTdvpawo30W6Os2czE0mkmybZUfLfNS4qmJwker7
LY7Eds1raQ+2Li6UeMV6GExjx9yo3ZhC9ZKcTVCJchsmViLZkVyrqvClRs9MVHBBNrTf5n4iSWXN
Dm8rjtlJIX3619KrzCc55V9doet1L/GHVNhVudf2+Vgwyq4gc0YldEjs0L96nhdvEcfcDSKHdfNz
ajPXp7VhkEYzGhfaZR7qfdVzrrHxDxoZ3BCELPyDqgjWRqemm6QjnvmzwYIAzpvy6zDrCKNsInE7
ooI/wQ2t1p2l6n2fBNTvk3htPDrLlBcR8mO2DPDAhJ/DAx0dGyyQaVxdLx8v4UApkGrSxzgvnwyY
dTh8RbnqBSsPVh/YQXSc8W48j7X85bThZ61mvW2+lQJzvEsCZOXBiHDCt6Qh/ZfnYXDNKvVRV9Bh
/CQtr7EfM+PZ+u7IvN5bBCeuM4uroEZ68fWSVZI41qquosgrivCMWlIeM7O4tK4E82XGe3bGleQM
/DmZ6Q/SRt8oYdOrszzUnLXhrgZr4aKl2RZIlxnRomsml1AUgSZ4OTurTNQR3l25dfMTbBga+1VM
PEPzNwLsPYB/h6JvxuXdgTxgKlilYewzjkLbG2fyf7ut+SfLwpjeXrp2w/zDcNv6KdCwPZKEIUXz
xxjgOFIWHCQU/JcwPhDBbE6cJKnsA4Y6+JivD7JFBpO1UeNunZ/oxv4SMIIQhcxLOoF7mEyyJ80c
PyWTRdzMk7zyXqJHRNI4JuXX6F9UItpb7EnyxTCFQv05iBaLKeD9OKJO6aqMWXzYsbs6I/7w4VuT
wlYdL44yzFR1LEk6RthlQ9vaJXMpDqUKfrjz5J2a6VCJeqRaXNr5SLqOyzCUbCEJ1e1bHuTY5HGE
Smxh2jzPA6aZfvGXiBy/JBwXPk+yCqaB5gDe82bClDmYeb1pPXp+MX2vVedIeKq6uTJLbKR0UfZa
hcSCq6TTRJaRnhfmRVpwZI86GpVlWZ1I9IenxuYgbBr7ETH1FtH8drjjbw0ZKlFdxjayjpOLIaSK
k2xjaMc6e8OvpLSba2tKRu9InW8cNrMN8SVrFST+NWHGwklFiXUAxJxgj2+3c0+fKzCrj8jrsD5P
02evJYpMQu51AMRDQqrBtw/mze9znAhF+hs/07BzOHqzQeQNnfip3JpUp4hU2bjgCRImk6h9A5kU
42PyV1mWwv/b1SROSAUnBjy9PJCrdEr/lnEW7Jp4/EFlII+L5q3FQnL1etpThfFcE43a94rE0zCE
wzoG6rSRIn1WrvnDIeCHeax5K4iHX7Su9vhUfqXm+BNext6oMfqCSbQ2HXl2HNbHYvL1PhmGhqIb
tQIUJnyN+igLNFGB+3xbJcLdy5kRW4ZVQQ6v8PU1I/+nEM8qbUfjp2Ek9sFIPfejMf3Xxs3IstQG
4IxBqKNjevN+WHrbCmfTroyD6C5sn3izZMCCmsR0kGp+B2r8JLAGD7GjtqPOWeeVWuii0LcbXB0o
0LT7EXU3qmGq2JBt0qTZjgSYnlslXz2t9fFAhQ2wQTNBrxCgwnw+b3aEPdCofIu1wTSHX22B/T9G
xaZ4elsPMnbOfiFh9okt3Dv/5hrB76CcnVWjgCm2rTbWuRm8Ry0egLQxGCCBp1kjsrwMFfD3OvnM
Jz3cRtLQyHPzmlSJOHO6C3b40TYe8zwQebo3kzAQbJWJ1OL0JMqs2/m6JLtNTDIYP8IqazdlLmg/
gQ7xaf+sOmv+qeN4WkXyY86wxXl5DuWi5n0b3B8TCaUdoM5u7WiLrH9uAfTR9nZO+peZNh0NNq9f
T3JpyGrbXrlh+zcjZLQSXvOnqVkGTIW9uPtp23TOsbvLncUkGWQ9LsPMURejzoaV7TWY5NLEP9rd
Tgr7XuVecqO7+IUlcd4qToJ23ieXKAuO1siYh64MiHIZHAQfD07sF09hbP5prNk7dR2CbdO818b4
B9aGsXbqbNwF0tpbjEtj/UAR7y0DV2mdHiKXZdkuU5oZ2UCcwX1PteQ/wwEMd3G9m+M/qaf662gb
HEJNXqGb85liad0XeHWtcjDOBR0VqEegyWcW7+K3o6N93QiOUUn10xmsn5xC0m1GQJ3WWKXPQ01v
pk8/XT0P944Kg9mf8c4xHHkO+/TCNCmBOY4T1RBruPD1TU9jsss7d3hD4qRTHE87352ibQUR490s
XHzHsv9rZX2+KZ1r1bXD1TBw21MvgIU1yPTN6ZXQ+rzBRZURUWAgK1aRjSjKADeK+ytje0Afg+ET
8N7ZLbKPGL3DbDXQaLIKhpg6xiEoRqyg08aMQc4aLfZPoyZ3WHW8IzElOSnbTSQJ8YSteOnCxNrS
kD/oNo6YswJzwc6Ma+SzvQNBo49F48pLv8JSzDTkOST6LgIwUE1iUpIygSV+5QftK3sBHMV5ITOX
9auIHIDvGdNn85q+Prd8TS2FR5VS1KSjGgCZq8DayFoQ9pSRoHc4HCgYaR6U6LEW607ncaiVegLb
74UfjTWoXW3MBYQv+5j0BCsw/oA6Tr6iVM8bT7XLeFBNWE1N6kVbIeTwadiHJTNgcab21zYs8YwD
DfPhP58eD7Q1f3hW4e51xpW60CdYvs3XvMYanswsVjmYuNoIWsKpkrVWdjmpA/T9fCytdefC3iPs
QW52dl0oGyFzD/0m2Ls2Wb3ef2E8svn6AKPJYZnCkrt0bp242iWco/aeFvjvJlRvJ8l/e0xP2fuh
PtYxHd9icTXX2hEnqO4vU2FPmwdm0WI+02Zotb1zcJXntrceGL8BatRLr2VF9GcaBOQInN59qLON
l43G3S/YIfPGLt7j9tfI+JDXmJFOpHWA1wFXhMtkc3YnNuCtqtL2NqkZBs9xgRAyLDxWQZ27Vz62
PkvLu+US3BmSvbPwq72KJs3oJuW9K4C5Ah25s4OVyIpV8sRMqh/Q+u6M93FPmtp8MZ09CJe+MuuN
TXjlzoCCP6oLBzZf+drGRcW9IOXr46fcZB53+IsYLErotwsNysk8B2k9Npy7jOz+wL5NgXF7UAo9
2zoJ+hHYNo3u+njTH/NoQkti4FvAiWFbGxCWmIZUJYjVVd98BD1TFsMUjkvURM+ssZpeT7ytChsH
k2+cuzxPIRfQ8Gkberpe096UjL0r4vMynIkkGfDK+2NCA1LN2jFgRLRuVK9bq2nXoNVwn/QYwpcT
qEc61eV/t2blpDxeBjZ1roMlvnXORpPeY+3OJ0nl2TdMRTPsLLtSrdbHiKhE5vSZYFikX2zb0TAP
uvGZkCoisiapdP8NvrAZ+OB0Bu0oiOKrOo3eRd3Mlxm30p4Bnx9dpqZTytCGXZw7TCFo1PiPUalD
5nUSL0SJY9e9PL6KEtIfndeUz6Pyt7HlD2/8+OMiiia9pOY4xT0eehaKqs5WLZSiuyWDl7wKxSlE
fVjNA8UsxOmMCziRdCX9ZhMxUbxXBiMvOLM8C8JGNGo885UwCHEzkTBQtqT4LFHiz7MSJ9/EdTqT
Oj3OXQj0idhUwGpKZOelDW3z3Zmn40gqUi3YzdTgpcV0CCaiCKs44tALqXDamQoXSGnhe1YYdzFg
JxPE32WqlZH1EB3zBbDlT2I3OkTr2zAuCbKyq6QjM79jEyt1nP36x/O07H/zmR5DmtI8FFhhJ3U0
8RBB2yZG4jjZJo4Dg+2dY3cwpJ8ksu+GbWBb4x68Ls/GPosxRNPbnbIJwCh2xnbs3Fc5BW8h3Omb
5JxIitM9N4SHaDI3m75HKiEcO1IgTrifDMIdTgklxhRkZHHxb7gSsG8sc8uzmV937Sz9alJI5427
ExFOmdLI/H+feJImIYUQg79N9okwy6tb3ETm1xgXLCEY9dazTsBJOOHf/8b7GmW9TidBh7SQmDxb
Ae9xSuJhNwuGp1VxXW4AqQWHgLDIOyceZNLR5nxSNXaFvzWb9oZZzfu00W+9NE/MT+d12zg3Rw3J
P6N3e6UY6A6p2R6V7D8aOq5/QKmto3D14I9HSczkI50HV0xU09YyR87B2dQ+/5vJOCi012WUy+PB
tCdGETGqbDWGsI0KM71xZuVwPcUv7CTQW6PZZsMMi+O/12/ExbvpvLS0RjhbYtAKGXvtwn/dJIqQ
LB4BPkXJFOMyyYrDyKwGJ8WXh9+62MFW6LaVnlhGOgNHXacOXjVHzxpYU0kG2Z1D8ZN1g6bAbE/7
OXD/9Mo2viHqAwFa3i+ozAWiMdewZb2Gae0/54N7SIr4aDESbkWYrMXeTZ49TJytnRYYjejZ3+jr
Py07+FHFoLGYPH23DYvweWS4HF+bP23okC7nMn56vN1+PcjD43YnK0zTcZFyXHbyhv7QNrJoO2ON
8NH7S7J0uEebIPg2h6/R1CcboQPJXCOgSP9G56B4MZRJGv7+394WYWCp16Syn6iukwMO3pmEquNv
88pydrlLkqahsUVt7bUHgz8+YDsGXALLat03uJrz2d2HBbnIlTCy30SeGRYYIkdQis/YabugQEvo
5bwvcRW/lUCOj5N2uguIXHBdprkZCDfhyS+fzGVQ3GN282MH+Ddm+7FIE8OyTzpodmUUW7cHmz7s
yLGNvuWume7sbUQbHexOGRsjlcNmJhZ9D6X4w78ObZX3wUTkAbgQjbG3madavAF2QE3u7OE5r+tT
rMWHh2D6bPSYQmqhf446SU4lyoLyP/5Bkp3lbDWnVXjVanLPBHJDMsDYEyyUnR1wY/+pU5jYM6PE
U2nQmAw9g7GnBOK15xzYZL5yzNUf84SOTXSD8X8YqcCwLqt3Z2HgZMjht5pOiVpY6TNpVlrqHJ1J
PzPlwHZrTnJtWl/ybJ5+BYax6icrw578FYNBu1c9Hr9+jP1LJEfc1f3CCYvkJfcZYO7YMY5MeFBw
bqFd4XFsA/6h7JtVwwvh1yZzl5IeOdQJzeaYstru5fj8WDvJBdFlyDLQgrZBkGemHQtw4alatmQr
zdSmSt1tPoTTjzEFCJVU7u7ftWb1pK5Lx/nhLWTmpreh3ZSKHIqiBzq7EwExI9SHsbJ+9KnOtjAv
GKdR9icydRwyYpJc5mw7p8TG/9FMNnk8A2UpS9PfvNH2h+kIyjOGewuIOg2az9Gw3P5gmhVh+twB
a8/4xIRwYmVF1nNVMa1XWl39PBwqk8l4Bm2JrU85lgKfWdmzQmOw3YogomkcooFKudYG1pZlPFXj
ArWSkvtidMxho23wIP7QrTExjDcvaM9y2Bejpe7MOMjWbZoGoKs5KZXkZR7v1mMpRBA1vwrHyjbh
sjJEoiSC4Ln9KR8X0nFWbpuFS4GuMuBvna1fsQ2sVW8e7GI+dq46K0xw847JTQUW5LGB/OzjbctJ
lW19+8DQvuYemFTffWxvq0yKg/9YqTrGI7Z0rHetRTYnWJiyQ+PDQXZj5gcE4cFkNgQH9K9Jpemm
zMTn418VlhvuHVEgwqPIvWP67a9Wa22LiLu2EaI7MgiToYBT8CtWzpvdB/2LN3AbpFFCjxezM6fx
Ud7Jpi7QjO5mDdPRaipv74xu/jVJTI5plZNP1Y3Yxn3RPE0VhqPU7N1bP0SfBkzNrxEuMV4GU+8F
F8NKd2O5A3gPXGa5eUZKJoIBZEmzNl4ntS5e8obR0RMurcqV3bMc6ACK0nsJxARUc1GGGUy0aYIq
vvT4e2/QyL8MM+yPDYAyRG4Q4H0D2WTyEwa0MXQrZwQ9ChpHb3tg09YcFjeWv0RzmNP19HhraFHi
wJrja7d04mvT7A9MTc7Pcc5RKIsd41BaWU2cgQNXSClwNtz6mrTQU0cp7xX4ayBgvFgGxSyxhith
hk0P13HtZnZ7LAXI0y6DY18soOaZdC+5C2iZBfNSVnmJw8VhktwxtiBlDFVBOnaZlNYK/yegSP9V
uSwKVpUs/UoQ7J4ULCzQYk5tnXgEJFoHF14T0s6G3TuFlQNkBevYY+CZlt68CoI2vaiStJ4lynd3
kuPPxwpA86o5jyR+t33LnTE5zbAxBwzQymL5l9nIBBKCOGT8vOLWlMnAkZq1q9Ad9nHbnk+AlFiT
LRx7TDscB7wVHiYFAuoF6eOqKi+pSmcYGxNO1lg/NUuIryKdthFBw18RGlCbdMvclZw8UlJ34zX7
q1hMvfzT76b+FqaVv65ytzyA2ycgzba6CokOvzhuew0xBDA8W9wc/F/rilzPjpcoDujWq6nV28Sn
rH28413yfzg7syW5kSvb/kpbPV+oHYADcLRJeoh5zCFyJF9gycwk5nnGh/QP9Y/1QlB9u0jJqq5d
mYlGVk4RCcDdzzl7ry1zrP14369pqGgx7M2UCU6lU2+f6W1i2BNoDhX9mXVRVcU+r8YPujb+Mte7
ajsNH9CB0TJ2pA1YIH4qpblrz0F3xXS+xCiVYeX3a3YLjwxI1J2vTdWL7TCEHZ5OEggFjC6EBtxQ
/WUijewiMJ1t8s4Y7n78trKOSOZrMWCWLVYZIAEIhX6UsIBjjw6LLyzxHa3/gTMBtJNCZjsYCv4x
VpKjkF5RWrLQrmqO7uvrfox/im+Cs1LsWuSsPHrUlhay7OYtEDRpg/k4LqwGk2utIRwtbCyWA9HP
I7dmk1gPYWmhuxotXruOjnpe8wB+V+ImbLzuXJVoyl1YANdIgklSWk9Ewe48oCILMD9MXigWpJHf
0iFzV5WLqVTjM9am3gfgpWdKl/BOfuEEt3nT72Sj3YN5jZh+dfBJQsQvuIZoqwK4LbRUPkQEOGM6
qog8CtJ2eS04uyC6VUFbn/y6RKaHIGt/LVLz2kS86ocP/Xh7vdczhWu37wu4P9FwS5fUOV5LVKDU
SMFs4iLL1L3lSdNXNIkrEiwA8/eOxoY4O8WuCZ9MQ+VaazAnuHhpbvM+WDWD82jyGF1kF1pnzACX
SujtvjP1E73aYtkiuDtMEODQL2r1sbX859LP1oU1YvHOWnlShvUldwbuiPkIZRJDhTFbP0JrqI41
mZA1jjNf0o0EMULlIwJ4p91wyGp1ZwFTISl3hCNvBlytTjuBXgzPsP1oJCD+Ry9nYXYx8JCGlS5v
EMN3qERjbU94ixxb6xQkZbn60SFgCOaAQbuJGv05HFOgiF1S32TMd8+VN+cjfaGfkrOludptMEnM
FOb0bHRo11FwgNi1W8Rmpd9gI73zKwz7CleCnxirTsFYQOHlHXsUqqjJk/nKRhrFMu+YXIe7Ju/V
GtuMRIjVr0ewHVaVaHeJIbksynaX4WDVL9elfWqa5yFN91MU67cDQr9lquMqLaZ831iWeSlaOFO2
x7FnooVzEL72rnLxMoUi+GYpRr5ZC6gHdc0j2oCyQX5jw8K+FWX5RGE1nGTalVuPcAeofrSJxgiI
iy66fm/UcjHWuLDHFGLnjwOulodfNJ7Rl6xU0yKMa/tMDxR06Fh8KUXS30xVS+x2HSCfN5+crvPP
zZgGdxgVnbWR0BtrJ8e/K4/p6bp99ApSzo/FP7Ynb2vOoznV1Mn5+re6xWXa4cjceUEn77Qqf2mF
Eb7WaEidob+NJfJN0qbgFwLM50Vr/Fy1GvPBovMHv76n2t/wGRuLA+OstQ2P+At39IbyXQtn5zgE
WnCk+iHgAZVLp++HqQov1ALRM9GFblSKZye1dyHYN1PZzbQw6K76JEEtx1gfTr01Im8Y/AH9WvNY
Kx1SS18+YEhhjoDXFJqF3z/TgsHiXPX7yAM4c71PDB8bezOs7DLOCFNIAIF3nlzEsf9+LaVkWH0L
sy/Xn4R2SX/IJEti3z4E0WS4LHFDdEZnvaW5pK8IVmBioDFwyHzIYDJLhzNts+F8bSAw2QXCwc22
SImuPBGX/b3UGcX5RhPdjGFxLXsoPJQOgc8ZYD2y/j10SJfWSax1G32YusuPhTmwl4aJs/h6c2nw
SRMU+32Jgx99r+nv9YbTA6Km9BHrtOSA21ONju5kLDmS+OesfWK2tvB7j9o20b8GDehzayg+7Pkx
jBExbUkmMNlp2+ABBsZiKCrvxAkLCFfHlh2U+8HClZeW1kvie9rzqDhYBFxNtAexe+twFIUfZ/jv
U/RsEMPzMTUsIaKJs4saY8pS8sJ318VRkEP2Qqj0s50PyX0R2No9wLH7Ou/r16hkzI4FzN/oWC1e
QzUgJNNECE6qp25ERDbv4eiSzxEgrPFaoM1/5ABORjQb+2sZKAzyi5LM7M9aMIJycstnhRfkus1M
EbxrKdtKW8Q5MQQ/4j6UFISHF7BevGbtJiH6sTHJN1bNUIgCcn0NvUiayjrkQ/1g+Ff/g9DxeGG4
64ry+L9/FCmJBYJB1xEl6C2qFIM+RRCfSC7Tt7GdsTiPAGeBiK6Ux+DyujFWI9n1nMarXWq6xjJl
lvdJfBfAsrECN16ThuwHsBMVY/WTyGXIYDmotpHLJcMH0x8MMddXNara3A2Z6NPjonyS+dKZIlQR
dKadI2wwd2s2zaELQg0SJel9pNZCYREZY6sCc0IoinibSXoQec7h35vbqlFv5bSn2rtE2ca2c/lu
Niq6hWEXzR3trfxWVC0vb/DDr9kEmUzr0CHSZGa9MZtLVFXnqp+mW2DdgHkTfOMhKqkD00z5yL7j
rVwTyXHrWvRV5niwufSxp2bnzznothjrnQ3NhIYIVpHct4dd3WP5KJKuObaTClaznRNT7QB5OiMv
AV3ctyrX2mVn0yblXouf2uTgXuOLsHIC7YkcKEKFxGwDedbvtGlf5H3xY4fXMqSwjV3jFDX0z+vN
VNsQ4KKO588SXXWfddF7Qom6MmnCsSCYL7EXwDXiV8vOuopMEbyOwKYCc3xlPdsFVhUt/VhYD6Y/
PSZgCA6076oHNKTe4XrzpTZYq7JInmPDMqCro9XTNdfaVhEyK5TCrSE+7DjZwYTA0Dic51bhj4kE
nlk4j7kf7OtK6iuv4yQcxlNzQ8DrvTLzeK/7ncMer/yzVOBvAN26Fti0jvzbpY3JAvCGWS/SqE7P
0kPSA/nmHPa5v79ehkpD8G0N+okJGnNpZXI6qHpoM3TtQl16W9Gn3vIa0VaEHNBoITzCh3K2OCCC
pd1YuL2oHB3piJ3AFxIETXqpJ+ZUYS7ufTuzP4Rd3bQmqJSGBtyKc+eSSs24ixX6rjznkBtR5/pD
rD0WDOkX2YC4AnbqOS7UXWl2tBhDWmDXXiqMwyC7k/UQrMes+wBiNWM0G2KYAhxRyKh65NZEs6VJ
d9/nVO3A/2JkZsJ48hIv2vAmSSOZv4cSy9701rXXmU/UIB9xShcZCfwEboO7U4QanV239U/Xeu5H
Z6H8mpPodqkkWUGzjV1LjeO16WpyAJ6bn05vzV6f7DuNzRYVuumex578gOtNdj0VXVdHTfrgzQy0
W9f/FjslHZfEvp9K52WYO/ky8cu9irFLggDeUAw8M4xW/BJN54Y2HHiMCkr49Z9GqIieSYWYmYhf
YniELy1FKW7K8YB074gBN7uziY6509nsrz9vUiB5w0iWKy8T/Z0tLIKlWwINAJuTmt6SwmNHY3gh
If3ONgJMhanL1apnVa6oV8IOm7U/dvkW9UW/IDTiFak8bqaRff76RFuldS5NssO06UbXW/vD89J7
zNctmz4hlIV9LJzOfMmn7IIFGNZt73TMSMCBRXGDjj3Kyr01Rt/iJk/3OjyZm8ZD48Tuscd3CtpW
0P0gXnDlW813QUfuonAbEv1q6iTU0Im6XsLrz7I6Igs8qotT4IjudP2btHHV/eh42ui5scuQ9G2P
6LMM2r9lpj/CVvHOOUc71iVGDtfPsJDgxQncDOVT+YfkvyG6wikaNtNW69CjAy0Pb3we3C0JACim
5gXNTuK3CR3WNU5qIn6hrGOy+5AIvzroluZMD2pII6t315ecMgDa9fZByHDa/Hg8/ZmDX8FfLdIu
Xl6XdxRNBTHSfnlMvLkfjQRTkhr+WTmB+iLwEG8KhPIGkTKgheJNHxnRoUuHh7QeniVHymsZkyXj
dNNpKMurjd+W1KBiME9Bl0+UMfw9NZiXxi8JWOYzoqBvvYnm9McxpXALeJtu2N9lgufFbrJXwtrR
soXUjVoEm/B6fMXU63IkcLpNkzyYGuEU5Yzxuj5xGeUwvnja9GN13zEQOI5yfA8xbd9hY3Lu0mQK
97XU4R7Hw1shkjOoFeYKOnEa3Ko6HU7+sHCS3+TtQN3rLozONp4mJe5+7PZSGScTlkxHsXtTZ7K6
t7lTloYiSuPaNJcJ2vGejTJM1bHlkEPnBrYHsbz2/0duszR1ohxd1xUms7CfgzybzhN5qzOFtwmh
WJrJa1bL/qjo6sG/sfrXy6gCRaaObd6nsWesTOnS4o7Ybmg3kj2XppAsVKzfhB4xJQWOuxsVyT/J
lf3nsF3KFdNCu+PQvzINY86Ff3/jKffrv/2m/x+3zsd69BjDG4PpwDvK4RtQ95z8sL2M5riLmXiv
rjVyhlRohVrdOLsonfsqBq7VnAv0BXsShpwlUwRnR7a8tqUtkJCbY0WPaAw+fOH59D40zpqQTQ89
mbwLqJZqW1t2+NAKZ+tbMI6o5M1VVDnUSJpkuKKRKcUvrlyzZH7JRvODaQSLPdDpakZKAFMJRrkz
8hKDvP29lFgLnP7PcpLnbO3fh7EKm8R4ncuo2wJxq1Q//3ZQpxGWyCOy8gkhtA1SZlMwj62L/hAC
0AmrB6JxNg2UFtprXvNG3UKPtrWhg4PS3IMyNW1jjlDJ/zhJ93rz/PzCTBtohGS84cAyMMXPL2zM
86zl8IX0NGzd7fWQgsTYX41EhJwYeRNn3C8RnQyPdUMm7BwM7DKtvEHItbhWwJ6dPHiZKzBXiQAK
HWY4fgfGY9enawVk79UR/kEENom4mtWeric4FanoJtAr/0ZK8r5qwlHiwN1cgxODGl+O5xrMzQCY
H2EVE0XBqFnXE+9PUtyd+Z78pzePwJeHSpccMX7JQs6SjL5fbfHm53MlfdxurWMdCwgeHEAqYqNa
eJofbPLAzekv0D32TVzBle6LrbCKJ5b9tlngzIS2MG/7dNnUBuUyMi9dMPNBBbi2dO9LYCB8yMeo
O6lSI5Louu5aiJYjEU9fN3E655oxfaHlY+xSfXi4ViaSKSVerg4EVlai/ujHLyDzjrk3w7LzMd9n
RfElmiUZRO6KFaS6aDMjNG8QBN5e28e5owGlSLxXcrgQLxWktHqCVI60h+JPZ0Ks8HvJGzEO39JO
3op5jOs1UAvJTS5ZYmSsOFAxMRncMlzayhYnI2vUc1Cg/NXNkwXe5TD5FQInqSbubaBgRt8d/vge
/aeQcR4e6RpsQ45pudJ0fkkylrlwgsYzQLamJn2VOVc8R/zJdhZOx4zk0mUKJ3oP/tR5KDPvaIXG
eXLLFXwf9c1vaDe4gZZu2tny0GHy+JPbSJ9vk59vI13asxnKkhaeP3fOIf/d0md0vSFrE7BlrNvM
sSYygJ2MTEWwTvuwo4qdq/0Jawlbo9JBYHFO3bklLkkwJovruCtimN8C39CNdNgIA6aR3qRq/8e/
SHNeZX59oQp5A6JyxE+6+uVh19m1RZePiPGuq1/fDCUycSaobDq7Pm0ehdJ2QduQQKNBB8zd4QW4
arH1g2zYNfI2s9txq5ok+ALQaedoev1YYS89h11jsZHz36URaMumiyM6xPUmC2CODrK2TuFgv2mR
7bLB209xW5Jx4ZAVEQ5UABU95E01DWrhDSp+8DXjkMHOWF6VNVkc2ps//jXov+bCGzY3skWVrPPg
C1xJP1+vLjRLahNfrGnvYSvwu2aNak1fEftMo6bw13aQfdDrMI6Tkz8pzXgFC2csS9nRuFQodv74
9Ri/XhZeD6dkIrp1pVzbFb9sncx3RqMQjViH9CIXPZ+xDpllTe6t4Yf9ZmBpWYVWmWBMzwqyNZzx
RxOG8zxOET065t3wLTQce4fGwtgbZTmbJcJgn6LDGUZStMpC5HiAQyrp7JtSLVEpnTVcWE68rS1w
ryi60H+ytTjzueT3d9v8tthKpSGkJRxd/nK3MWDXStHg5u7H+jC09uw5JjOQJusQkCvoG/EqHgs0
JUOtrZRJ5g7zreEudg1I/O3aazX3bYwAll13nXakkcbzURKpbJu4qrKbLMWAckjzGF44vW3QNqh7
ZZY/+RaOw8Ii+4UhUw/soKLlzIFcu3T4aYSbw/5LgUprguE+nYDNdbWsHXBC4xSQ7zxZ5o3g176w
Vc4ajLT/h1SCker3666XlDWgTg3/SNbDgvNQs6JDWZNMAFBuHss5ATK5mZRidOTsKcPnhExFgD1j
SI6WU+wgVvTHepJfdNxyiyKM6MjGqA/s4UNPwpw3lxHDQzrIVcSUMz6keGZcJ1KMjjh0G+qSKt8Y
HDhBtFvFnyy61/Pa76/evOgKy3U5dhq2FNd4+d8takhbTIdKXq5iOa6sEqwj86dvU21nxyKh7qEi
zy7XddezGsBtDHbXFfbxYFbVJaAkEBYxAhqiWRPm71SahLuJpL+Nhf2UWkI8QqR/++Mn6V/uFLo0
OGGxvkllOj8/2ZkcAgfDgVx5jD5HJIKXSct3aJCeQxoLJBMBcCgmYJ9K2iiS7e+yEMMMQlgWnMe8
FClaHA7z2w1v/uSl/YuzhuTgZ80HQKDk8pdNzBpHVAc8Kf9QcfZtyCVm+Y80g75bmK90yzD3UCf7
behkFyFQEjt2dP/HL+NfXFZTKntebmxOo6b9y8soW7r+asJzC5qN84d8FtYgafQk0YM2PAQVuBf6
6jryaJiWEWK79ZDVhFfkNPBEax50FzZL6JLUibXABUpCMGpHVPejntMhTO3+HTxguP2TV238spQI
1BKC/1k0EBH+6r9c1wHUUBTGEQKiCksdETrkSEpZcEqdQP2kZJZ0pM4v9KidnmpdI3xy0l51Rmhn
8EufhIYSIB7FzinQMBEZFn3r2u4K2ngAJ10OSbAe/EPY+ztwnePL9cX/+/vwH/4nfNFk9POs/vtf
+fd7XsBVhG3+yz//fg7fiQvNvzd/nb/s/37az1/09+1nfvOWftZ/+EmPIMLy9NdP+enb8tP/8epW
b83bT/9YZ03YjPftZzVePus2aa4vgfcxf+b/6wf/7fP6XR7H4vNvv73nLcMavpsf5tlv//jQ/oOa
j1vr33//7f/xsfkt/u23//rPuvmsqs/wPfj1iz7f6oYvd/7C9sE5xWB0L/Dx8e36z/kj7l8szoGC
45bBkR3GIeexLK+a4G+/SfcvQndYtkw2HwyUDlt7nbfXD9l/MR3644K7npXbEeZv//PifrqG/3tN
/y1r0ztQhQ0FrGlav96THB1YHHWTdMrrqfSXUx/msiZQBFYuPT+eCeZZuik6jMGY1uGep8NxGIhC
tl6MgWhPEEB7fwTQaw1zRHZHFo9NIkRebh00ZxhhzNXo11/NNJBbWYRU+So7KJAvzqwMQZAEYjUk
F9oEki19D0mqfWnakIwGy3hureRRAPBtAqKIAuIx15zsUpiVsOhRhbV9GC5dM0QliZh3GuGWGIYC
U9meRr9/81TTLI2ebWTo4q9KQ+Bf92W0PCoMB3dpqhMcrioWTjdfDDiZlnGVkQwUP2GeJqfEJ3gv
b18QQDEU7tzvBAc0OHbhpzQoyWSzxAup33DuCZDjusTVIuZ0TTA+boEIYZTY2zOnAS4oIEK77iHQ
Qf5UpNKuC2qxS0+4YObewr2vNgUIDY7yAYnbJXKKpjzXxXRJxHi2caEMVvqcZqW31f34VQ8YUEGw
kHZfrjXC8ixSvFexBcCQJRZasQaUvMIRY4mHAQ0FoR1Vto19xJ2e903HpAz7qT9ZhYO/EofoqhEt
VndcKbmPhhQ2dbVOCI9n/my7K7snWS/L7HoljelUdEG+N5qQ2h4IsA5XCz4mCm5ibnCC0bDsVO+j
f/G2cgScI8woXk4NAUKdGu9p0TEyNKdTGGiEHDcfnNmBozXadzgO40IfIMaRGcn6PcK+BZZrnJww
Hnm0o1klmb2H4XX8CRDYC9AOkDC0rDzsZFUVkBWn1RNxamSLEV3edca0d0No/WnW4upBierl+k6v
YS4ycTFQqJM739lku+Ka1nYCZVdl8J0sVJ7Ij/G2RdAagz1TJCw0HUxrJ1IacNqU7OjWHW70IHoc
UJekjXOhhHPmAKTYBnhLBBs+4jkAEbxu51j4FeyWa+DUWDCcewXJCyeJd8g5c+xqVrSFo2VgeRp0
0mNCAl3KOp6beIRp0H96hgtQxactXTPYXGs6yc1kDy6bxvWXjBflRuPd4wrpruqJO2EOOPaNOMKN
DdSZbMCvKTnJ1IaN/uRO0Uvg1OOyJcxi7Z7khACbUI1qQRIK1cxQIXkgOGA/4j4aHL9bwjYwDyXI
MFz0nb0CFw4MyjDgA4FKifvE/cIwrcaGLqGS5NrFBYrD2GFKllYFe4oHB6VNCb3QJFuH0CReUOdv
UsTNYJ5x+6pxVrOpflVakFGZKSWDouEQIfbOnPpxJAi1NZr7tlVYvmLA3zqYoio03w0DKN2IY9sE
vbcDzLqeYw5swoEXGl35OzSJIG48TMZ5AvkI+Os6F163qJveO5KgDhseoMRaEMtYoJRZ1QQcbo3Y
HDZlg38hRdfkFRdm8sGLLeKniMu3stOQaHcR3tsVJa0JEgPQn/AXZc5X2GjzY7lDWcrsgrTFraaw
GwWZytcMUmYwp8GZIzbXOcsgVAwD1RxZ16Vy2kUZQgzOvPi1TsiTc9NkHZnpB4nwjCjpBC6HCGIy
cG36n+4hcknlMDz4nJGN2o/+/mboxO1YlZeuZLAFmep6nD6X0Us1e2OqKCJ8L/gw7eDYlSgJYMyR
dFJy+Le6Yo4xfDS0tkCmiAQWwWhDIWjf6KkUoEBQVTZDT6JvHO5IG32WOXk8ns9jpBSzgjGO3ryo
SQ4kHxgQQNqSHHm6mrAoPI3aDY8YSyGKDv0W+5uLEJNeTo3XsnKdhdtwTmFbeElwZgPmNhHDe8Ce
zOGNAF8GsByXFir3X8pgOuidgRlNBJehZXgVg2M5eSjSKQ7iqDhmpFEuO+a600wgrrsMynoJzTYo
+mwFUM44DF51pAWAF5BFWilkdU0R3VklWYtOpvAkhaB3kyY42EFg7RwAq6xAOlYxzrEIWl90Gk5b
N6cvWzXUoJhH9pOlkSm6bivd2yUlSvOq0c9wasyVwk961jEO2Qx1NAVEcdTtbaXMg9Kk3FKVgkgT
Ece1pH4O7ReLnDyZzPYwUQLzbOJtmLgIOUb/VCI0BdeCUhXDDdhB65KjoxAlwV4o/oi2SgSDOOIU
KIjRSGrfcssFJp+wlEbNVgeZuqismhvJJTe3vd5ZyYFjPDPznNzrarwlkdBf0Yi+tRFQl2O/8xhO
+Y5nPfTNScVRe2govVejAWbLAjTQNJHFPQRUzM2IJ2FhII5kSBYOg7UNGqatYZF5Xguyw4Gg6Q2k
ckIBCSr2CTT0gxmydsvjoCBemt8bidO11fQvAVRw2vs55P/iPqwm/KVxR00Pr99nAMXBZxsjeVo1
vsmkdGLnRheQs9C/hiHzurir+oUZWik27Bm5EJmLMArSfTHRuWXh4CjSkG0TKYYk4hgUX/p22CO8
2+nEEG1TyFiIHVwMzoSXtBOi9wYuSZ/kT0KvUOJh81gEYXghtyWCXUBSs6VjpvFCRsh+vZrwfSy5
WQGK0d7Q63s0Ly6JM2uZ+4QxRMiTKYLS9kmCv9wQA7BFFvXNnF13s4RvGTNnmiPE8X6S2Tv68QC1
2gJE4Txxyoq16GX03GHRcwVoUB8KgeY70B1OZtYboAt0HF775hDts8jUacAKvBsQ0vals69CtU/M
BhNk+dYFBqBKLb8jN4W8Tv1lrCJ3jdyFL4vVvugwQ8XwNc2c1C0cwaR56fQgWQMA/rA1IuyPRxwM
lSRlEvRHvuwMogbG4XYw8LKnM+ANq3LMOogSKmFWjYgEwd8d6hg4uUSULcwRkVwwkmMdKQNDEmop
ICPVQIHdIpGFpWyEe61zcMoiUal8O9p5jnoWL8qmxoYKqHbAkKZFXK49tEAna/a9U9w8Vx6BvVFK
H733xi+cYUgh9bUYrXP4MnEGqv0R0+NMitR0Xji5PRwemUZ33YPv97D8zPFJ4IAEg+Mz+OzuUOxP
y9YYuDiif536dM5URDoLN65hdI1QEqaitZZ6MBLrFvF4NNPBDx0N7wp4M+IEBVm3rQB4F9k7UyfI
KzMikhbIWEFwtoS7U2xiHw6LQWDRciSAY6lpWNcSm1kpQ8adBJ2Hwry2cSpWC4oI7VyCslv2U7uE
AgN8n8oR1qnpXjzSU8B8N3TTfUY94qkRzyL1/cPg7N0mIxayTxATS8h7ZlPsB33OqtXjZZLZFr5C
v16MeUHEJyf4ApE750jN2yhXx17DGgy2aJsVjiBYzX12/f5DG/yTjIZuE9j6thvcdB/MefbFlJnH
SMPLXNoKooHEJac19a0m0m1GyzQlHNIbyYHESKmNpGOVabxlTOzXyR7B3adfqFMFMW9hCxjKkf2G
IMLbOTUpUEHvASGNV7mwd6AiSLeprBcBHpy9NruzdEOSFqXju5wmDhuQKBmuTRaJjhm42cj1mNtW
Ml9hSti6/rAhj6q7lUzcuWnj8xQRtYemR00stSShy6Wm4+iLB72iMtBZ3tJ0wPkV4rUzjxmbO/gu
FJhwGrc4/sKl7tfGIRFyq+IQHrTcmDqpCTGcwUUcVVTlEctj75oaZQzSBuVU7wgIxUKbpv4W+NIi
tJ1uGfGhtPfLXVInxTYKjqMgdKuOmZx5tslaAq9c9la0jIoDcy0Amm6704yiWlYO5FvRzOBp4oTr
OI2IGafh23fBay72NqnVm6YmlkFm1fcIziT2vSHeOypz13IwvluojeFb5OOiwSdg+yx9cStYl2FU
J1g8yXZCLBnLbN0546sAHoR6xFs6bY5pLGjJEp4efWSyxEnguwjH6NDMvwU3CA86mX7HWDJiynBw
l+Z7o1mPqaFGstB5vY7mvpDh8y0u2Q1BBCIr6ndm6n2fz9lV2XxPMvgeA8g0cN5GsoIdZZGIsWtN
ADDknWcbS9EIawpvZ/SEtWg5vwOpno2yxyfg2QdnRF9aAvtlvXsYQzhXqayRkbvmXax9p/z/OpQ+
0GNuOofV3CzMGyc9luPAMCA9JUDudkPQQJZQ+VFl2TYF77RoTPkGWA/1q6v2DqaFTT2zeFP/YuKa
97uKpOi6f1Pu9F15QNlJmVomFU59KnIdch4n8Cwvekot+CEm50Eks1j56pT5qWZxKBxNNonpawLq
Rpfk+42tfmhNDuF9VO67WHnbCNZiWXlPWi3jddNH1QKsP1SSFYTKbtk4JiAA3V1mZnmpOfqs/KYg
19dUIBmCHb1xtuCqzRbii0kbmU+DfcC4f45qsz6HfuTnpi6/c/QnG6N3EE6hlObQY4eLdAQo06UF
xIVCXFqdEB+LstbHw7Ih9HPpkTK8H/zooxLG7O0zSI11yGLSR+1VWajRI2icZiXZinB4pYhQOr+5
r8ym3XlKnuLcxuTqtLcA1VberC8tWDCW6pHV0GWe7bDhTBbHT/qt69gnwoeUxVXf9U/eEBH5iwNv
mdkVxVsF5xllMpFpnYiPwF7l2miHjzEg6IFg0hu9gbWVFlDdO7+DaOTUt2X3qBOhHpIP8thzQ2FA
BkYhzeG9ddSNJvW7upIL62Zqm+EAjIHL6uf6CU4CK6jXX0xNPKkmfzcrVHNByZrSspx53Q5rR7gm
KO6hSnh4VKrec4eJopU8aRMqKFjDzxxjyNY0ODlYAcI+22FoxLCLtJrBmTd4RewjsdjaNNy2ubbK
Q+FtlTTf4AMvTKNHclPsIgmGmjHopiLkL0sJ99Cc8bYFU7cipoEt0UoOpiChxkAPz9TAi44GuoMJ
Vy81+5yPQe2qWYw0ENQffJkV26GNoZY6Gadb0wAw1KoHG8Qf2P2ShoGprSs9/kIztti3Bd6qKHwE
Q2Pu/MZ8MHI4h3rqkd8+pOs5UbRmldhpA6RLUegEQp+cIdVu/DOiRF5OBphOEBxF9Bf0k8rRN+Fh
8kgXopt+X4aTjqTb3hSKwtEPXfQycXwuQ0AbE9ec7lG5Fx8QEEJy0Y6jAfkBwMfODrRoZep4y6WF
eS6bL4rNpIvQOjUv1pzhVUzaM8cZIhlB0QZQekRRHc3Gvo3Axy5F7LzEY4mjzkH0O+L92/gMuhY4
0fR1j94u48S1CeDPToV5krY6mZHx7I6cpPD3byusIYuutKkOMDtSi+xrrsDG1hgc8P/JYqTqTVhb
QqboaJPk1wJklq6RRI6IAhyyhIlawUNALUV4EhVeh9Q6TkhBSYCDkgVVvU5Djs91AHShOsytvrcf
1Eaz5I5Ej7Nv199rrTlLMeebkcPp+XmzlU56k4wd5MByn3TDDbxoVn05EdDYEGjbRd6rH3KJQ89j
styPe9MR2T4aIY3Y7lubtGeAOvWyHIZDm/CSNcp22p3YnqqXdJ97GkJZTX3GOf630C/WkkKPTJ+Z
/zbHdBa6vwKvvywstzuSqAPgN48OCgD5Er7erAYzdpT3T+10Q724q1WqreQUso93zr0dQutluVol
CA1hUJe3iKpZjwQnYUcfjLXlD6sq0KpNOSNF3YC35rGZawFIZCvTL41yaMgl2bc4NuDEhjFEpxip
+32EO3aRO9FXt282gSbu80xZO1fOpCSSgmBojJuWPc4b4TZRJNarDJ/2VFXJsSfcy3MdrpNrv1nW
vjfbr8RA7zLE56BlEFgRxhnl+t5JUxjT8FpdwrNbWvqLni2e+Xqx1M2c6tD8SCmkqE3CqXmlX0QA
AoZREQ0HXt6GEPYJHL+iKh6+Kahw7B72GvYG/VHuJQothB14QbKOlTfA7GxrJHdoVr+QVkwIMqto
qra53ZJazOh3W2vR61gH3xGLAj7Tko/UCzE7lC0hUdZ3TToHjfbbEOmvsYvkKpk8yIkafKjBdb3V
UCgAxK5nbWTbHBGnwa4Kjwr8Asrw8qaD5g08AYqksutgm8YVZkQ2WNEiwB/j+OL4g1w0k38wY/qF
blFgEOF0PA3ZhgQRAsAtAtPkwPkksgVAfF1eWse/zZDZAE+2IPrrMYBC1FQ4xTzO43LVzT7/Qom3
iEDaFbcMjQl0ujBrJNodR8MI2OcsAJUEm9hknLeUcWziFiL7qIAwWMHemsKj1bn3ST7oB+n27/Gd
kWTZq8mhyg4u2DfRalbCW5VB+tA2Lj6rNN63o/cse1YGQ2FByGJS7NRUL1yBwKT2i2md1QiDi/rF
16N7220xyCqFzN6y99ARq3mjS48z4oouH7llXZId/pu5M1mS3Miy7BchBaqAYtiaGWx08zl8iA3E
wz0C8wzF9PV1EKwFM7K7KCW96UVSKMkk0+kGgz69795zQ+V/1wv/m0V/mk33Qi9LeDa2BHvohBXr
19OJv1y3fMLI/cPWVrFzMn4nRXzW8Uvj3JhWSKa7oZ/VUpp3F/kV0/815YkT4EV4q4cZfYySsIpk
IyVAPHtYoiw5GFs9GYHNQ3XjIrWyQQdZ6K4t0GmGD7gul2OvxTY0RvzT7YlvMSBbw3vnx2kPfPg7
KnYPVcigbkV+4NriZGXOl0+5eYyR1jQE2p8G1l36SjAjjJc+4uezsIsJm9y82fA0Z1X9SemH3iQS
El8ycnAKvJHRglu9sR5F5NAsBl+7KZgmRwlzK3Fh3ZTz2ZyW5iDAHYJWKDEueop/YloGkzKe48UC
ypddyLkLRjz/ayYAPHhDfmjGgVExnI5JtsKbYgh/edti2MAfTs7YfvOQF279GRJdYk/gPBzIX7SZ
CaTBTg3NudC0MPcOqcyqxK44vk9t891Bozfovd9C74EIlBrlsSO0tyT3tFNjoYrC2zRMv0UFMmqO
l97ih0ADf4u0s4td74fbzO/RRCUP/sdvmfOCHYXx3UwGyteTG4rhHzoc5MEgTdRIv7zSFwBb25q2
PaZJ0hGab+sof7T1T6gnqCtry05hwikZBqid8bdUV+FGjpQEhO27jqXeLlgyIlofjp1lE+DCwIt0
IR7q3vxq0OsLW5LTKpP7CnCOsdzMg/kY0245hdVrZytiRiskbnGi3STEMara6FTTe9eUI4dDqciD
tGx8ehBUsA+NZztfO01VbvHpYChwnknpA7GdIdymjbUBUPq9mBT3BxcMd+VzsylI/lg+9O0xPHOc
rkl07BdZkmT0QO6wzb4OZinOrc94S6nzg1E6DyrLqIlYP18liSo40y0CBWVBS5HvJDGyKYlBYRqP
sig4KnidbOH+nKasClKtHrwnsq96Vdc+PENwT5m/q3S+FLx0VBYflM2bq8RH4ftPI/7iZrHuczEe
a8ntn0nU0qAxkW5gyHqbajWxxayZo5/r+2dpfuWVCNqxwMllcSFFd1kx/xfJmSUsLByZ/OEYy/No
gh7Cmbif+I/qVBR0iSM3wy1m/r3K8E3gO3/qy26mMi8aoLTc5vFxBK617SMED7P4lRNF2qInEBWm
g5mbZn6TePyr0mTv1YV55y504Q2QpShbIzjVWd0x5fyQqClPJRa1BWXtYM2B4fCbN6w53oV9Bu3e
v3NsPe7i1NF7aqbmR12hT1FZeWwQfjfDRqAMXLrWKy8Ds/qUknXQ1nwPL2wLLrk5ZWbxDWCT++iV
9iMghSjIZX9P5J5bdQKjWBddSTRmufULIgyG575LUgSwFMWhVfG1LGGwFB4LkaFL38c+cBpgG4oJ
AxCddSk8PiZzfm5XZ32oEEKcQdMwzS+j0+bRGeOnsDGLrd+qOxeH1O/mG23rezrInMCnLKTvmiwI
Cz89RO8o/nAAqxANkV0DTSY/Yrv5VQkMNbAgjkU4vnptB4vA+umVw9736C6gISOi/jK+jdKVJLWk
J3ZNYNKn/t3t6ms2FhRVAEBcvPBmcUcGFaO+k2kBB10IFE+2dq3drmy9+UhfRLXtq+mu6xBqCjUe
alEORLfgEyOZPk+lH9/XNHRsqIPpj4jaeA/oq0fQfWzo8NVptVMmFrSFzD2XNhawWNd0VqhdF7cq
iJMQu8a97SGA5zl9ozk8YLgFgqN+Xa9ax9FUEVunb3ZufMDpPQpd/DRC92TMFviqrU1QKT6Y5kjs
z2KmqvM342Q1TRRkGtT34mn02zWr0/C8Dmy7fjxh0nEveIGLfWWNZyp8gr6ESlXXyTob2T7n5LQb
DUbKkeNtx2F0P6TAf7h8We+pvnF1FKhYFw91MZa0fPL3Rix+Law6W+XFV3d2HnNttAGVVhzcfW2R
wq+Z+Xp0SWFQ5Ft9UNYjjw7p9jivqPJa+5wIqA5cqexvodk7SDOpd7QLGumaGCia5chPC8drkORE
7o2oiiHoQXAQJn1sS5Lu8kJ4gS80E1vXjQEScjC0IEPIluf8lDV8y+0yUjUJzO/DZ34XRXsQK85w
QpTXQ/Ix4P1Gg2nWLUP6KpHWNxTlQhmhW4n3CpDoyPycK/dQp0LvOnzpB8Zt0LFJyZOvKLwkz1Tw
WzzZiXXswSJuSIYjnA8A+Y1wlRMK3oEZ8OpKgF5hUa+1u2+aMLldy6hIcjwL5b2qiPBmW6+I3fSO
/dlG66h4xCOD0Zu3STuNZ975LZUPELiRaz9Kh5yeY5dXyHx3BZ9pkAiQf84YvTW9zXBP4DQkxGmr
6LYA3rtXRoetHuk3IaziaFO9j4InuIXOQpsQxMIs/+C7Q/eK5kgZhQUUtPqyq0byrJZ3BNP7iuc/
kbI9l3rhG+7c+DGIG8coecC/R2OBSmWxIgAG+FkmYE7hNPBiGiPUApE84dOgRIm6pN2oa4C7FdF8
NqUnRVl1qcy1sWY6pPkj64pXv5dUvUxIbu4SSZZoyN6NcLANw1XZ1CVibVxQyB6yTeKGzJjEKU0d
YZvJgE20CXy2OQosxrKbugfQKD/9hxb2OUTwMuF+YWbpd74LA6V/yZOR0OSMM80/TOrBUAb3F55R
C9LIxpQzB9dgvg4eyO8OQMEmYntgx4nP7aGC9N93zgNjiBhLsfdU9jbHFWKmz3hGc8Keodq9g43x
xi7RD3ph3lh58khxKfRobSIvyYUe1dmEQ9LON4MV5VxaAb+ZcWjd+35z9CbjvfV5T7RsraBmmFgM
u/jBRMG+T0aGvUzAbUr4Km2T+BcYw+99iJNk9KzvxAT0jeMaDHcRVTWadOMy0W3DSgfeUA8QfOSQ
nPj1RkvzCZA+Oeb+cJMYNbQUq9+AQ7XefJ6Mzs5f4paLaOKPuKJrt6MAwSZcWu8M22Ml70KRHR1u
B4bJPrpMiC3G0TteawrCnrnGnB3vrkvg2fR1DK59nveF0XzBVonh0gGGtuy0DqjDQtKLp3kfOmUJ
Fr/hoIO1KDm7liELXPybdM13u7yq44vHFOPbQMizlrtzOMPhBY7C1AWbxJ36nZ1y8XQbZ+/l71kG
0j9vrPSgs/qpDYlNtcRSt7g3N6T8oGShmQGIgSIANv/ZSsnM8vMVOX1XfvXZRvqZmkdxYNKpSI0z
ndgl7PbFN586hym7G4wABx4abkt/eZ1KLKcFeh4muuLsOVUL3ZYdeN4b35YW2bEZHdKfOQ1paVwF
+FMQOWjG6r/gXm5GPWCCHBmsQP0mQVbA821Im++c0EQ38tqeTWV+CrPaOUiIATt1YIXJWyXFAJxb
ydPcaBglaQdYBQAxR6EiXW22DpBim7yVetB9MR7bFhh6W3bJ1uiBjzPILVTuxUTgfW3u8yha9sLv
znlLQekkjA59vj4aY/k5TcbIdXf2t5FdM/fqqA1ixUp8Lo1ztlJ9KvyDKD+rM8JGeSRPR3tRWX/6
RaJ2sQ0k0lkNRVDS0ZPtvcCysOkEzHQ6HIEoxzubZuIC7YTn02PccLjPRTgRQlu80kjSb2r8CHta
X/OtS0If4tjP3hHjWSz2ut/7ES48k1O1PFSseMhYKXGdsvnB7zMG8kuMf5YRGANB4jwmvvVzAJLM
HkucZX8ulxQAX270u2X1IfQFCQ7U+eKOEOQXhp5pX4aviWHwW9MG2Vp6OkogGvtGn/qWcFQvkYyt
YQFHGfmgCuPJ4V8tuptlGJ+aQgdzy1Q00c7KYoz2KAP9v8jYPbvoDVQ9btcKaFJ+mLcRmQAS8c5p
5h9+RYhb5DPNOgwl+TjdLKXxCclfwlli8orxjc0s+LlVGrd8BHC1TmQtLbYD/O6XgX5ekK9MtryT
S2EHXRN+JMs2BVNyHVmU7fyB5WxWzD+icHodqMQLpF8c47rWAdheYzNRRRnIaZIwrCx98HuicWzy
6JqrHlo7ntDvqvOi7OQw5atnhK5pvgeu3A4VrykISTxHYPFJPbMdiraR1b3GnAbE0wEKTpaVPlA4
BM3frp/UggCcRRM6B/ryxFOQuazD2WICrTOQ4Z23aOX1E+LFA7Ckx1RxqalLnDMRRS6bSX/4bG52
LbRqns62OPkRcxX0IlhCCb1tY10GjUTTfvTDrnuqmm8TrTfxEt+AyFyCGj9ZVN/NXqEONBX8QrOC
3h3WqMEWg3aWyn1Kv3LREgpu/fFbFoN9tXF8NKxFhnphdPHYnpMX58PJuELE8Zt0VAsUmhMf1K0y
EWl6JXkCy4WWT/Jo8/BCOgnei8lg7U084qkAEIA/4kzSeYFllEYLD2lCX5PVe4/0szxaIrlgSbW3
mrM1wMvaoQS6vKf2TWxg5IdJ5wOXorWFb0VUP4xQrve9QOnhpoDCUqX3fgjZUrDu21LQymzAFhLO
bxQ01EZu2KvmO9Nf4S5zEOGbwHhM6qcNEkwVj2maMeHa4iodY++yL9/SuB0FPoWbA0Y/LMjyYUjG
FgWDTHUSzxfBCwjz/iXTyzVqAZ7POnfPKlb0Pcz5I1QXhzTR8pHIcj7EJcyfrLiJp1Hd4jG0Szjh
Y24+jUBpb9ijnvBV9hvtUBDZW6gxtBZfF/J661E30AqAsGkwV4f9GHS9ec7s/hJVjA84KtY1ZToE
nggxnXC/covfbX58hWyBokb5IpbMOIFX7L7Qe0kGNPSYW4zqYkb5U11Hv2btZtuqGGSQipr2LL3i
QCi6COX4HZfWp0F3o02mdWuWFkdl1rLVsaoPE9MXeFArkFGNM1D9JPMDOreS9PiF+UMXUsre8hBl
nPco+fbVnX5VNiIqI69AliN4XVTNvG9TijvoYkTgiP0YneZMFqO6C3H9kzfgw0+rYz4Xj/MwHDJK
T/Ix/UGIRnBGJc91hy+UeZU2uHDYEZo4Nyp+gfUSXrL01hxsxl4nJWNG749MHftWrsSsSCYwfEyi
ZF030N8Qy++qmHZscCF8E/MhzI6wHDrY5cAz+LyNN1WdlBvHbjl5nfqbbLi/l4V60tRBupGbbjBn
so61RsgXApsL/MtzVADSqMvbIXTweHKFOMSGG3TS8rf0HbKfErG8ZJTG5bVjnVPzoU34NFlBoxHV
kXuIne7SSAPbGz/kLgQ8tGM5wOnrZx2OCLa6qPaAQolVsczVh9SZMwgPtNHYmOnCXq9QBYh46dTw
HjH57xa8sCYj5I7gKv00/ccwiltfofHHpXWUzhAFg4O0R6VEtSvs6FtZjYHjnGGy1YdhTPAPaRrA
ZqcODG8RNyklTgRZ1t5a/q4kUVz9LHmrU2tXe/AERW+9O01+VniAsX59zqZpBGYxHeBnhGcAczvX
2dvRoXF6ck55+SoFOjIuy86LKE7N9BNmx730wgJzk/PKE9Bt42z5orb63o30V+Nm7B5MMz5N7qXm
vXvlcmZQwG2O7gq6MpkPxmsKghoRkVuiZFEnbOClRVG8UgVz5t+CTblHTlxzAQTifeO1NX24pBLZ
mtwZkv2asJObzmPZ4mnE8bw8hlH6g0Yq0sa0DpUVgMc4FQ38eYtZpt4tteufkhHhc/I57wHD4Rzl
nrFtUYR2nd1MQb5eFjQ0rE3ELslppy6oWuzJrifQyKv8QWIxW+K5AapSH2e+D0fhzbw+zOncW7dD
zdUb38a61HI/srZiBlvwK7Dk5S5dQANhUMLavzONpdrWfvKBQDpe4vaRjr9AdbGz7xcy0ihmx4iU
bmBojnE7jPD5ORQnmP7Fm2O1cQvv3q3ldW4mnm3KZqHspgGdmGG+3Dd5HR8WR1CR3nKvxs6ggzqK
z11saZor52+5N7bBwIzGgSuzbj+sVonE/agz0nEYks8juvfBChvFpVKOu65mT0sE4UbOALVGsv10
GmzBFb0PyfKUV8ZwUAK7t0G7iQBrvu8501NuYwfCVnQLxOwq6yK8rmtWl15MB7vIsjB2T+txVhml
fq7XbSQhn80o0hYuYvkAoQTJBwma1UNyCQlG3pa49o7kwY6uyn/02TqS0hC1nfyQmBRj3Fba7sIS
ql92NsWoIAbLXcuc45cmyarhofDdX+tfyNN0Aoynf04SJg/VRfIcy/HFX3CHLAk1DWVmHZacA6PO
sDLx/d55JJ48OOfAmH5ipV0O5TRhmHE/UsGIgF5dntg+YqKjrHHnrK4gL/Zv0ce3eUZ8BUQG3npW
j067le1ysJxkeBNp3a3vmzUjCxw5FDdE08WmL+x5kzU9T0HR5Shb1pXQTUsRpFpKaNsmi89lphwq
wi290aH5kkyTu2ka7l/RVJ6sueamqiDZDpSCcIuKqATt8v0o7OcwweG6RJG17WgXQV2vcIRKC21B
7TPGZubL7hZ4L5uW0IXoX66UTmjxzlPUmgFInNu5ZzkQpo1mp61PMeZSeqlp3e4LCa/HNin5BuvM
4Oziosy/EnHIZZudeqp+qe7FXrtM08Erj6Pnw5nwgZEQqjD2pitgog7mwUr7Z1p4eFE0KU2CKVfO
iEQPpVfcDGwOP3rN/NjsLrPQ8ug26pyqlJ05AyjVrb7c0RHDEyHzfTv0T2oihTPj/99biiyiRzKg
alri6sPwigfrGHGBW7qSV8TcotuKHbtNYXxmgH9PUDFf8qRsH0L+7RQNhwYq8laCvzlSq/UhQ1Pu
amPgEBBFd+5CC1QL+8kBq8W+l7dV5kY3PL5rAxNY2tghxzX7+2osAeNoNsjsFj5DHy2Su7gPwNxp
royzWCFSAhKjBXxIgVOOfS4bvePRhEXXZ4/VumEj85m6j/ZQfO9pITioqGSTbzzArmJj1LTLlsvL
vOO7LmFcJzk3W3ftbvOGKqBygQJhJ8Q5UpwSCw9Z656KcKhvdTHQqxMaMfnxhHe5S2mhQ6YwLPJH
DrE8qJ0hmKP6RJLpHLtAFqf0rZVixLTjcZQ1M5t5pF2qFEw6uvL+pSdLyy6KVZ3rwK5ga1JpTGS1
kg/CroggDC+SpferxjPl+vpK7QzvGgZppHfnVa/2gKU9Tb6+IXkPQQGWw5F9BUHxzqRcw2T3Mlqc
cE7zzj3ji5aV+tS4OGVNKDglS+ikmDIsKADYtGYTHeMy4BBhIrAJMNOU4gDfqqgTiLAPTmDRz1wg
b8aaTRS7O+NslZmLAApZwGjJ3YH6zqq1JHn8wvCMIUwHYvYQTZGEyo6A4yxJt2TjZbTUfW2UQe4i
7s7y2cI/sxHdJG7dnsnQNfFHT05bYnrsMS+tFh/QTvctzuOtzPkuOSgeYJiRPbFdRun4vc9a3qUW
Di58vjQEUCJvGfZ9Crn1NEmFChBavKjK7sks9WurPrM4Rr6IJmNf5R+ZF626RUNPZ3eT+NTPJRCz
iz6ar2KKfggzuwmrOAu4KfygBYXHx9AnB/LPgQ0RVBn6prdVhlaz0IhFt7tJBkPiCs8Er4LCke96
wC0bYoknpQYjL/1exQurNJIGuPcw3PbLHOPSDvGR7mDeNTsLxX9fwx5ul2/aIlACZKNFir4de6/Y
k/S4FabAsF56P9MRqqcnuUYvCzaYmHK9XW+0F2dk9cUCHmpz9WXMZcmFr052CsEQNXehDiVv125s
MqHJFN7NllUfWQ2ptnthWpJH3oEhu0TM9RzPVtsNkIkpduFLyV09CeIIS6YWy7PUa97ImliVjbIG
fUGr5dKoII9JzYh8zQu0H+y/Tdz8H/kC3Wgt/fKGBfZngrSrdfaDxkvsJEb8rqYHM7blCfGbWAyH
LUfKhSesvkM8fXEs501KeZd4zXtC49ZT5vig4PiOHbqMpaigm5AIVphwTQo9Wm9iuqkTv4V8g3/c
n9l6UHAzXbk4xFxbk8S5uiFFP35RNAc60Yed4uAOVXECO+/uqig9ZpjEp7HjqQbYGyh0yl2/+PGR
+1m597kMoaqXPJB1f2sUDGTCnPGieU20KUIrOTTWpLnfuNEWvRMBdugkX3gDeqzDb7ccUZAXrO+k
RqZDt0oc/tIXVLpairA9L9Mqlxj77HH1ceMDnlw4vFyFK6SkH04OC9woE4SVeMU4++SvhDL7U2mU
1yRDOc9sm7tio7iM0juBbQEhrFm+wtYSXCqp3zZ8Ytx9fmfnWcNS0Gyvy3iO4nnhJCXrQ91NEXcH
O1y/H14rNs5Y1kR/MT0YMrpYE7mlUuhqP84V1qQfMtbWodMJaoDqUhDFBSjkGjnZEpQShBXriQyf
lHZvKnDL4CBZ4gJOZs/UHEi/kwSjvgDZq4VHPM579pp8m6YhD1Sd/vIM/IiDVtmNgnN7sXlUx8S9
61v3tZFuDdq3SfY6Wm92HQ9OmqYvYUQ2Ck79E2cK/w3u/V4DZMwni6pQqsBOIDW3fa22stPNxboT
CEzbNfgzFnVxbFdNya6ePBCcOBKKL8VDqjz6PEooLJtpLTnO7yODXAConp70/k4myb1rjor7jP+9
M/JbEP8UFknFtkS/CKe9n3KzO1MhmQEfqz/thFBJGrpPoQG+waF42BxNcqzAsIIpNIhpRJzqtoc9
dzbVl8npPY4oBXPD8WLTYBrExpQh6UfF1f2yVb1ve2fa5qxgDozjFWjUK8fYUvn6HNqYDPO5WbMW
GHlNEy4tq1gucQ0vjWqPLNmeaz8+Z4KrOjZRzMZ+hqyuR/rG1fRueTlZogZdNa5wsfcz0OBcGbup
LP1zaXyZBrbVaGAXTe1h+Uir2cbTDeN8psgX+MO9tugLLeecjrz0O9Vy8tlcTm3uPhRWbOzCzNmm
xsru5COWfhUkEy45sjBs+7E6HnvQ1RxdA7MijRE30cA+sPQnk6gibYytnoPG1AYHcNNcAO3vWaxy
XnU9NA4iZkc/pKknK45IIv1Nznb2KOfwM0qdLX4plqoWJOYG5Gy5jFhzLdzizrS621tc9aZLzQ/Y
7tvKXRRLsQFEscqjXZ6ztRH09m68xrxKquUZwL9FbXJf17huTVSqbd9QVq/cGPlYV/dNAnuv93AF
OGWKiwFCXfVUpOa8mx3j4mAVI8TFDDVha5haP77hjsaEGjUKwd52t9qsjhxSzV+Ah/9VsPn/nEb+
t4zz/1v2+f/HYLML6eL/nmy+TX5+/Wzzj/Lr578lm9e/669os/svQuwkKB1TuUJ6vslf+SvabP2L
lagi6i5NKVzPV+SX/zvarKx/qfWv8DfayjUtQR6ZW/MabVbmv1xFINMXgA+8lZHzv4k2qzVM/2/k
B9/GgOn6HP8m/7g/qUgCP9Y0I2Jt9EDUD5e+R1WP+Who3jSNn195eft8I22KF7AOgfpM+6Bylhgc
fEq9VvFz4KHFE9N5yAgZV6ikASVJqgBjq3+IcsjmFdzDYHZRxIj1plk33OU1wd10aE+/UUwdriqW
tfm9YBQTIrxyrawuoC2bjVaDt8cHuTGEMA5wm386mB/vuSJN14gsTYhNa8v0MZ/hxfeoopjrnBZI
bU540Y2SbLfQcPzsqHFLVINUp0LGhEhmb8ZEYfsG/evXzI6p8jdLvgzB356F/w6S/z04/htV8Mdv
V/EZKd/FW8Rs/QcVxbTZ5VprtI6h/579txGUFVjzCRftI37xiQ3zJiHK2ntrs2+fvtFDoXdz14cs
z6r22KXWhy/yq6zGl4kj+h9+Pocn7M9Pn5sFUUClJAOj+QcgYrabqmjH2duM/qsigHOOVXQXtsK+
6Ck69xGBTg+Z+KhS8qF9Q4Yoy2obYSR60l4NH3vE6RUN4dlNu+qi3oykfajtSN7kHs7TiLBP5jdv
cxIxcFJ7cfrNHavr7LtTd0PA+/zu9xNQDBRXNUtJvHIaDous383YRPViozH3DdQpfR9FuJjrfDlS
sLLsDbeZL0MrjujJLA4KOdzKFDcAOu8+Yl/0pJyYLQwZ+lrN/cNCxcGG0faXPfT0hyl6EePUIsro
yjtOmXZDTbmK/OEoQjg18eLygbm0U6ixD8+/HxCs48M/IXP+ZAqYvs0yGZCeq2zLlvb64fwNukKp
NdbdrKGzAn2+VuFTnXn5CdL6fTVDFBgEUo7FovsozGXvhrGxj5r5mVKGF0sVhEnqog6gmdDH4aQJ
nquWpHtBvslKy1fi586uqxKxZ1KLq2W6RSxI2fR5NDiVLmkICx4niQHKZAZIaBgQQQ4u/VfkCsr7
aJ7aVt64NqklLiWa2aHo2beuMFSwHSdKFdoT/QgVmFbS2GGoKfemzoO7AmnsxC6y3cxqlC91U13b
SDYHv9U/Y+zY10rayTVboneb+zt9pP1n5Jfd4TeTp1xbMJwIJy0yYvIXsbmNCDZSg3vyNVfXlv3c
vgNTQKmy+y12Fv/o+JM8YGJaO4ohr4MpTf7hg+ID+Y+vCbgzX9Dk40ne4mqFH/3tk6K1ZchFjxxM
IdK4j7gzuF1FsW6f3uvfbZ2EZ2zkED+q4KsRQ7TGpVjz8VdP+m4Adp2FYdd2e5OY3N7uf0ifm2Tl
1LfhhFOvlgNOnKV1tkZa04prWP2Fjzldme/c2fJuTW1izqMUr4XuLwW2PmASnW8ab2g8lzGdrItv
OSAOFeXLXrJiZdCFLiGcXA/GLH/SnZ1xDdc0ODkNnxabRPRY+ZaJnECZ7SdzxIuRQUD2qufEJGsn
XGoXgd7W0XxZ1BiUWJUZiHgz6zRwhE/yp8oYdzJc0Mx6nqlbrPs95DDvl1EjN9WRECeBrob84dA3
UQoUcoqfbHcgkotzvw254JlUY+Akp9K6Tnf1imFW6KJmO1J2mXYsqeboIaykd8MEdCmYacdcTTtN
Rj/I6BgOIqDhbES1CITqiZiMtAMlEanmwsmnY9f12JuMzth2svODQQP/+V2rs2RXHvJpr9o1dDDY
JKasRyDAP6LYeM5i/krkGK+u7bh7/h/izTwX+RGYfoplGh6Fn5bpaTCxNsZT9p50VnxRtbP31+xR
ZiTNFicei7qI/89Sth0rBvmeEVGn4Wf6SUkRuVpahLZDGDgIVGR0+DF9RL+brHhfZDjSOuX9BL4N
N6F1D7oOmzMsLJtIGrflQbxxXRSbVlLiU8Q7tJIGQM9oXknyuGdL43YwdJBP45PT0ZdgJUc9eOVT
RDA+P/jY79/bJKlPVrka2qigoILzMtY64oUBn75g4DXZP9Iv1pO2sPvo0pjGc9XDK65GhxXV4IC2
TAbzdub9Rde0eRpdcW6EmgO74ZqY5nGycz0boTAJv3Kd3ww9TVpeUx2z3rpxeiSbOs7eyIzc2jjH
woQQhImoneL9gvb0pBVCV+e7MWa18iOdrXvuVPgOIE711D1uY0fqS0nCze7cu5qIko77fReHb4sz
fNqhRDxEHmLLfJgm6ksJu+W9oBWLZFXj4tWgqxJQCgW9Hp6/kAz7cQ77e+2vdC1bBNrA41PXdGkn
v+jzrU+D77+ACt3buUf6rcw/te2TgAmRAu10oyxMQR9g1Svi+h4WmvaWAs948w+zxJ/gQcExDcJJ
CcdxYXT9B+7KG9j5VgMR/9X5gUt0Y9U9VTeCLzL4frJTLa9carinI06jEe8GsKRqIftD3LVLbtJJ
/+il+ljgjUmDtGJiczVzC3n9hx/0T/jV+oPagDYVB9QKu/tjqJgsA+3KhYVsPoQtDdKZLI1nQTHN
Jq+WCEE8HW9sIiOdUXbco8cKN9E//LJ+n51/H7z4GSzXgX5lw+HinP1j8CIwRGmgmml1anKSCy2r
Kp/OoNpFMdGd75/K3n/WS1OQcwCL3M4j7xPXvwJ8J7aAW2eRTXTF90fawTYfQPF1l5hwnh8PN/AH
thxVB4ZJSoc03B6402S3iSFeciv6TuvndJsyqO4YuMXVSguXqAuIFSey1bmnYOZcE7FM2kI+ulRP
9i70RRs5diFFhyUSOunKavQ54jYx6XXd/9Rq1Pv/+WNabxf/NvsJk6nUdfnxV9yw/A0P+9uhZmLQ
g3LBjTlukWWnbLjUoX2o/Lm7FELFt271wHLkWznAyrn8NT00vGB2qo4y4ibwaWDYKvpO6MJllYgY
n5aKZDYY3t9DHaiS5SgsoilhRLFwgYcryyq85iUYijqOjXO5/uH3n/EhdgcVZlezUOZ5Xv8w9KN5
rie6uhrQnztzsBqM7dMd6zLjLMHbAO/t7iwmyo30mp5bPXKyz/xQu3c5z9hZ0e5s+ORXzAlM+hgN
d07DbngttCAei42UHcv//CuFqfkfv1TBtM+4D64KWpW5XgP/PinA0PPKxCBn2S/Oj6LHp7C0BLLG
CXm+Kh8tcDmbgdtIbxn7Xg/9DrN/i1kye200UMYQ8vgWkJk7npcF1EvDui1Av7kRWN8O3hQ/TOS4
p3R4AcxM+qeOP2iwjDEgPaO1uiLxv9kxnnr6OwSuWo9Ygfu4eH65zagpJ/eQjwG2LvZpQCBrYAgZ
zS2LjWyn1YcDKP6QQ4zb9In8rF1Qho3LxagaIDxQI4lNDFovRzMSKSGV3vHPQE7zwDmQfMdqmWVA
q+lA90cHg26X0e1ir4wYzhU9pHsjjV/syLmbigTEuPVm1YSSZB5Io9o3dsrmtKSMXZd73LzsqdBW
CJW3n/GAYmhnpA2NFi8ftymQyhNXOUx3mPrcwHE5Piqf97bVySdbwuKP1DnKsBRXI8ckXR78zmtr
ANF7aF3TuNBk/atzaJFN18SN03U3hY980imSYK0A0BTmIx+PUhi6bKLJsqEBWZvx2zT6XCHKDVqs
QufDLCNhPWO8WbvXqHypWprPJPuUxQdznIWDxrVXkkJL2cnXxW21VmI5oThmaqHTPnvrF+8rF92n
rVRD+t+1z7i8LlP44qTIO7U9yF0U3sNu3BZyhpeC5fOAok74pnrnh3S3ypbGnf/ZqZIKUmXeu4xb
cQaGgQrSlcaBKRHR86hdNzs716JLUvq2lCIiTFKicx9oEcyJ+1kPuY8tdy3pPaO0ndhoO/fJCwb2
71AoSE3a0zW2pu+j6gRnaX/7X+ydR3YkSXelN0Sv49rcp6ElEAAiAGRM/CCRCdda23q4ht4AN9af
odjNYrH5sznnJE+JhAgXZvbeu/e7LIzP3IafLLTZ0vZ9RFd2chGNnJe0vFTv1MVVGTPvHzCMugH6
Kz8vqyfby36WehFsKvLMFhJzwMoI/I9AFMQBONsQLQmnI4KamA8sSjuvzj64cILgwoWZVwhrZ/0I
T0TuwBA+yp5clhZoUeeV2WmS7ovuAW3I7OatbyRBHNWSoG534c1eeK2Tdl9mBQyPHJCnrpGjkqLn
XeIHOWu9P7MMtowk8iUm9fJQ9s95krmbFKre0p9y7LQn7IXBOc8eanp+vvN78OG3WF7sr+3Bu5O8
h+22giHEJFVa+bzP4EVREHUtA9FXh0Jw0WXJW9dN1hpkJIFrvB4YJRlj8PAe8e8gjpnbc0iYN5sW
A+IefEWCtPtYjAMQffeCZ9J7tgNskaYwod9o3nPomQ+SUo6+8i+rDrJjwSR2HZphuOSA2JBbbc7U
vhHO0VURZluLLHBk6TXc4RjiGfZpF7UBPjPjgoAIOTj9XDpAAykTPUkLy4r++TiWBqiM5ArzhW5+
wdhAp3mCUbRZurZSeCP8SNB8p4nGOCDIcCRVX7pGt8CX0uRR7KonlwzbLHWYLrZ1tPHN4VpxRMpy
8T7N43XCB3skGqfmOacurU1CUdA2OBqxNbaH6XlsiVviJJxVR22U1cbyx59F5ZFEY7NMNvLnID3S
7zi/4kDJnqL8Hs3Ttm+acNnI3FomIeaACVlhVagQnFIlK7YfNX6ObUWtnYfju6HNtRLIpIeI6clU
Gws9JTo0HS1QRGxBeNO7Gl8SEwmcQJCHSkRdeV1NRzOPu5UBOhvDgzNttHS0wWOXD7MJ2CkD1b0E
dXHBSfZq6eY618cNLvzg3HdoTeaw4+xNJ55OX7hMc7zlgRvjogWNvRCC1gS5Lzv7YdqwcdVLG2ix
CUtZMxntzw28H7fnlW8HuOIt88JGizlQeI+aGJguU7Djt5lRfg+hr+7qkj7lE0sSuvJJfsD2P7JR
8GVlRBnRkOjKPc/ImE4xCOVNvNbJkoFbIw+D7y6nmLKq0Ii31EtcyVpD5eDaHWURihq9OoOfu0/e
yKdt/RdXIueNQv/VgI6wHMLmdKUqmx/YqYDtPA7sQQuzN511jE9hgT74SXajiqCioBFOuPMn7cyU
HEkFnjGHrlDI9VsbZUNbI/GoQTztMLXONce+EGZwRTwHCW0TamuczJQgnWftvanEqYSy0McXs8or
KO2xTL/cUcgzSk6Gw0OZb8fD6NfhMzjXGdoGApA+jxeU1OZW5gPDWcY2276F4jY0JUPJfAuY4Ri2
+jub/YohloKjTC9G7b4MhgpllJjFdS3cOk4/0QEBSRh4ERUBkAhotC/QoTCWQplcJG5ItqRbvuo1
lWDFkdN4cyTzKHJ7d2YzfHTDARWMjxo3LDjwxGoYQ9PrQQ8xXymjt0mBiBar3DCzItG5Q4tkVfqn
Vpj+Ju/dq2Hp9MRMz3sAe2wFyN7KzIEulNI0Q7iSkB5W/zByFl9/NJ8Y1t0QxBVsVqyH+wiOD+4v
sSDQbVxgjhs416F8jidUd+1WJOIYFHO8bGwp9nLIDiLSHrFWt5xuZXsYGoQTtdMSUCnmY2e2C9wN
1ZOIpl8G4cRuPQb7aBomZmM26uZoXvdtRJRmVN1z3YVSa7WXUcuwAXjmj4ZWSphmD+S7zEif6M+l
3/giacCnaTyEcaRMd4pFBgvn3f+cBu83C0CPN2T+LbwvU5oecx0avUhvCPZI/Y2M3QnlVkFbS/pH
M8g/RcYmnMWbKUpUXN3YbCc4Q8j0c2Y0jfszGNB88wB4K7Qk+HWkVewSNKBUwOlHHvefxNd2Z88l
01E2F4Qf2RobCNt4XsAPpPCFy9FDjUI3SpZUMOj4Brt8p0UdWC8HK1MSg55AHwarpjyiJKJ7aXhY
iYIenV7TPEYl4UnQGmaOSxTZhvbk4UOpJ3s9aMN3eYERJkhePf116jPrrAg/S6vJ8P/BjElkbRxL
OtJHV9F3YE3MGESbosMT1yLLWyD447Lo48tEe48tg1yZCkW4UbNAFx0tU2SLm1KgMC3oouuGU51y
u0Av0BYZmEsLlRCTzZvWFsOunlVQ1zAHCzG/gGXBDI2tUXI43/Qu3VaP1gEzxYmslvyc0AR4iqz6
rSf9+rFAO9q3Fynzn0hWd6Zs23XcQlMdjPxIz5EhIa7QKalK3sSDispDjAPBqqn1V0gUnEz9ELdm
WwuxHCFHtmBWV5FpMAt04IAaDV7skNmCJzoOrBkKFs8E159nBp258NUioxqiP8m12lx+kYfTHGxr
y7qu8xXyTZbaokIbwYvmPdYiomxE+7bIJxgikaTPlZHSO1ry2Ne8OQZTy7LFt0EA7yUax+owxO4u
yaDymzVgWM3zX50m2hmxxOhIas9xIrtBqn/TBd7HSYswDU0Z56upBAthT/Gq0CpzudEDyGrlxOTW
nZnDONP4zFYCzJQZfBlKn0N+RSx3hTu1rZr7NArI8f0gsWm088FiNMLhvToxBuaaaKGOihWUR20E
K5PR09W3YID2OTqokqh2PYQ96CYhnShhn+NpXQmhbT3Hf48gxp1TVIhO7sPCyDadNt0HMxquZMw/
pdNTKKwXo9X2NJziTaIh9IvqFjelSDcWx420d8Ry0BDNmh0EAoZVP9x0RvFrVZs4RnFloLjT0+KX
LiPJ4pd9WG5EGJwaqVDdwySbH0rUaj1Elee+mOLNgOPvqcDx4sScyEZAbVuGDRQ2E7ZBTD7dfsQQ
tTRfcBeu4ohyfyoe6sqbISvA5PbTagI3i1S48JNl79Dsi9sh2eN4hECg8jdItOSN8d3fdvKAMtg9
hzonqC6b2nMezhvZweHyExOBkPdUEWp2AWipREnV4ftXcGYHIFnk7m3aVMxkiDmGBaJSacmrw75m
xeWxI6Om8+mD9zagbaN/DZldzx2RmeNs43c2vjS/vPkFtAejwErudkl4clKcGItcCZBUvmDaEnkT
B7a7cTAIQO5qz+zL4TpxLJRm3eQ+ahFN5DlWk5322a5c8wGf1bOLJm5nRnLY/fkNfTmBRmtFz0iI
HkEhyNboa39Hmw0F0aCb29qqnxhYN/vSba64v/RFHtbiCBITITxXffs9N5j7cwUi9yGpcny1Efx/
WLfbOtOs/ZyUb0GGSavS+0/ITx8OaYftfC+Ctt/5frrDNhYeApU70+EaCEL29hmjTsuDdpp1VAEl
8SbgfTT3+P1HiiaOnSCuN7NKyAOoe0OFLlZRkV2B7WnnQhTaGTENhyJSWTZoeeaHKFOtyJZe6jQR
7eqQ7vQcgbcP5rw4GhOzTT62ts20+aeDWuTQOolx0SNtzX6EzLqqKRR9t78EXUs7FgvhNiBK6qFH
pr8dI0g2RcJaIzhqbelXMh2z9HTXZspCNXV7jnH11exmnIzGo+1TcqsQelCLFo4XVKEa0kD4d0it
I0o3Q8uNY4QzMFOJkx660R+m+1yk0TXF6LFG8UNOJTm2S9KLnR4aBwArQCUaPrOs/NLlfOpMHLK9
2U2Po+AESrxWa7LLty5nSxnDZUjLU5e6/bXBOi/dNj5qddUfW9p6EAzilRFH8S5I7OYIk3BeWMpC
XMAX3Na5bbyWAdWntMoJFmmCdDtu+wcza159a8wuWQu3Y5I7OVj5m/oQhalNl8HQV93QiCsOqHg/
V9NzreYDKIgBZIMf2Uz4x5SK0zw1UXeqB5onCXUOmjZEUXkS9Wuwfdou1PPfuvU6RmI6oUkqEK/R
5/PX3z12s0UiHpcjwFPXIDE74l+RU60mQhITO4EiFCMf97uoWVoacRlyLqhfsh7RI9oqywiyrRik
WEkAp1WKSwJxfUW/WKyFB8837rEgtOaqGftn3jOQzWWEkiucK4wT8KQ4dBnnlqbp6jtwji0aSfJ0
KCUPTKVjHC6R8Y8DNuHsVMU2y6pvpuuqK6YrPtLfjauDKM5asdRyjxfIQn1UFT7hM6I+C0fzL4Wt
o9lCWrVJOKF06NnOiZfp7Ihev+lE3Z8j36Se7geOuRCTN/movRFhkaCpyRjO0VgmNjV/tGw7ewxY
vGhWBfhvLZvkDRpDgz2MGxX+tZFMHuCvhSQbhIn8GqMoI+ERJ/sYRF+RGbm7IYAolvks4SFo3lB0
8LeLmiKtGabVkNvVabQgafBm7KGFWjeSSEmqq2vU/nz/MvP1d5/6IHEATRBwXT77omRntkzaaETJ
b7RI7MDgBduqycOXOWHxy5xyodv2/NEVBjUgoD5uSP5gRfSC0i4qXumrovtMvPeGUdW+irACAkj2
t1lS66vatpudLhNUlXJ6A5IcoiEmHVYjt2SHaz+9+AOslnGYNmNYzve28hDRkTRqDdQiDimkdZ14
+yow21NrIuUe0oPdmNpVx81KA07/oc/YEeImPegFE7ih0qm8wxGSV/3KBAt2FpeXxVz81OLxULtl
vA0q+nq54PBRNV289YfuRxgGI9ZD3nB0c3wXUbMX+iMWBBb5ZRMBM8RoeRN20u0hHdB4VOJv3WxI
Ymx9ZKpDeZT6jRBx/Bkjej+4p3moP6d8AD8yLJqCIS5kR+wJ9NaWE1QjSK4ZrEgDtjbZK/t8alAj
5JCVUiaHDS31mM7YuuQorfbjBmd4MRGQ2kX1Qe/6w/cT3/kBdA8XXkphOmooMLzZAEhOaY19Bp0H
LVPNywGrMWFtclC5DerjPJ6hxc0wAr1hdNYdLQBk5PF2RA+yGRU1rCtxeIPWHx66DOpV7Y3H2q4/
YWa3ESgOU7IL6qJpdt8vIQQI/D+NGREGz681yQ0KDHcxp+J9VJ/D1Qt9Lw+6bLDt8e8sbcPFEOVP
bDu3sGLoOUZ4AfkOJyyeGg1Y1fysx51uQZYjb+5CxUiwvHeKxpUudJsGkgXfoC8/B0Ic8ZHG0RHV
25iOxFqpvo2XOCs71wiFQ1c5OKTesNIQ8dt3T2Y5snzPXDbNKTxemS5cl4zPYDIwL/e9k5elKI6t
sH8IO2Sy3+NGQpX4rI25pfuFfpKgTNxPyqadk9tuwv7Lq7ba2S1dWVrU2TbP1RULxqNpIScIBojF
QQACn56PvVE4NoNGEY3HvtvO7lcBq3vvFAZRaWbUnGzB3amK96rXjcfWj54G+AYbnKN7rWzkHu00
XJOeXkk9zQNojrOGBe9sWMYPOnEBWzuCDqJudQx6fRSexzFtFwwi6yW2qmWinj4p3gvXah47EdZr
q7gVJqb+ogwe8L/gVyzbNb5Lwt0VTxZ5r0OlhH133I7jXVMPOpG1D3FeNBtpoXqshX8JLQBnk8XA
NXb86ZmzZbopjGAGRHdmR6a+lSZDjsKc9rkuz4nEAAYmetjp9WBvQFZyrrKfNCs9Me1vdp7Vx9t+
Mvq1481ya+sMLXs6H43/nBC/dYTuvySuwTikdQqOusFQC7cb/10fn7vRNrcisn7RYhD7oOsOc0Md
LOOClkzmLhn7Elho01ywtDONp5J3FWwyYQH3Ws20J7sg6iboF0bdcHiaAnDjVeasutQJlCWjIMuO
mWin+4d+bHwer4jevQJMRfn8q4f4muUNCGNyDFYU8D0SchYPKA3ogSr/0+56ebSqc+dVJixk7ZPI
RFQE3W0md/nZ1YMbEqX6wU90PMd6h1I8sSmOGoQzZu1sIoqs5ZwlNF2cpHjqaqRliYdap2HB1QJ3
M0STiRYlurVxVdDCQhrRz8a7ncot8mjwRKnlHatS+Zj9+sZxww1nmsK0YtZKa9qiKB74OW3q0PPT
oWvp3oVcdfpPY2OxBtrjxtIgIn7/EeqIjOktAtcaEh6cxD2iEHhvmVWemz0tt2MSpI+GL/tNY6Ib
GufgndAcwMIeZkY7cT4l7YtFidK1600OEUw1FzNihJ2vodCtB86HaB04zIBxjg3zbvfjYe5bSea4
9RIHmNbmmHUYn2UrRox19CWXDrbqta+VLn1g6n/Bs8KLgfTGLKFeTOLMDvmSsk4orrS3N0ZrfnD0
+gNO1AzY3fDoVRjHPJhG7OHtLtApR53K7BbdHOVEj4hp62CjEaHLT5CxvcyiDuKjROXOKrB0gka+
B6n5RPzsuSry5gjWpbuIoPltN230o9ERWFhW4+9QBn06oTVT5yY/TeLFEvQS60h2/kOKTCKzPNpU
9Y9Uy16pSb1FkPp4ncXSh6N7qDz/GKcu8vrRDnBtIBSpE7/djHlEBAL77LsF7b+zLe0td+QVbzxs
VGeaT8ZAQ6Tgp6GiM64vYxXi0p/avdWEMH8nDYa7VAfieDg0dE/P0FoZx2a7vMQo2QxuC1D9K2gS
WEqm/JWVsU23mzaFBzATEt1GtmO48EyAPSnYN5aSDgkNak1cSCMOvqKoh8PQzxP3FBKMARnN9xB6
cBJaddWUnEPbrHajUV9r2XFCtKE9Nc4IGD8Xm9ye9plMIgWRxfakBS8zUsQz3M0BwXrjvNiONgJU
JFCkrlmuUvdFRvE7MPdwE3rQ64Gz+Ksjl6wghqLqN9DcJMjTdI7SnZeyB+Kr3DUWnskpam9NEQzb
qPTkUVovjct5wfWafov5JDzCw0L/HfCumQxt1bhsTb6CuagQT17qzpupNae33jEfs2F+DdtpbcDT
lVH32pvxQycd2oNQ7sWYPscKPgUmsFhK2nELb5cIPKSeHyki5kdRcVSoDfYRF8U4rofnik7Wahj9
jJGiny/tiZADem53OP1M2VqKNtuiHSOmYF169SeNv6VROI9BxWlGiOMcOD8LHo6l+mXANEOotNl9
rZzfsgIGa/kvuRW8oGgnXK6Bc4Tty+ut6Vz3xVueicdJ2tMWeSmUp8ivdmYvUU7HiPTrUr/Ndty8
mFb/0KM5dNQptz332KuWqQsrA+dACvg/Ddc2qyPSKoRTSQ+crB6yTR5hC2qCft9P0YkaLngIm05b
GLTwx5GYOqOTn6CXeHI6GoxtFD4MMe2eSDcuDck/5UijkGhrQKofXey8F/AmxtTbRhNigq4e5nPt
6g+g6hhcmELu2/kzVBbyJC9vNqAn2HHDkz+G4T7zhgcSm1YmZw6g/LAMiMxZympedaYqT4bXhmvS
Oxz5RkQ5zSRe8iZ4d1sygdrIZ64+xp9aF74ImkNQhRQXO5Ycs+WlxAIPH9gC1FNanLFoG01tQo6J
zr5MBznatC3pOJx7vUU4si6WQSGe6N8uiXW4aDV7AadJwQmDd0t6FVyQkjTyligBphwKD78f+YAB
0Nle867AsmvRA3YKjxGqt3/iH0oAUzaACsLxEAle7BZ/YkjmxrI0tqMz7QdeXb99aPP43D5vPWtE
6zRfimI6RFBvF9lhOmUavjGTkloO8weIsbe4tF/tLMLB3ZPKY+51+WVjYCFR4GrJ9FqH+rj8Jx2W
e1bnLqV1KBjk0TOuKvfFt8rDmCXXhEGhmTkPfSD/NaL3f2T2/2V+GEqK/1xmf4p/f0bd74IYsfhv
uWN83Z9Ce/8Pl7rP84VDLDXieBcV559Ce/8PWwglA7JNJYswLRRJ/ydDTPxhCksBAXw6By46mP8r
tLfFH7QDPVLoQNWh3rfFf0do7/8HVZSSQukecZD8HNt2/pYg1usjFoEGz2pl0njsXWQ2NC03dAGX
PnTMwaOnP4I12MwVhwJbD2FA5hx9UHUtOmWrp0dv0PEA0bhGxeRDbPeWpBjAdKyw5FvVSiiLfqzM
+soMvZHKwE87Dlxh+DPG2Q9flTZGyPwDz38IyhKNpPPou+m4olhgZJaeBjgBGu/cLvRxqk0wBApY
ApNjkj4wcM4iuPWQKuAAitCzphAETDPFLnRWRda2nHuQdYWpmT4lnrdg5AsoFT3oBs4ko+q8BP4O
QsiQ6JqH9kJGC702EiqWrUT+3gU2nYxB+1ln+tURXfycmmJfJSh7XcEUHyhOtfTwvFrpuIW/YD/O
NS3SiAkarJLp4h80jvwLD283nC3ULhATKLIU59fv0Q8EEgOAlgQKir+DEHKK8Z+f51zDQjUZ/2OX
+f3/kwPo8dj/56/x5l/+ufmX//W7+atVRn3Fny+w5v6BHcYlpNfgTSb41uYd+fMN1sQfSOV93/cA
vHsmyANidf/1FXbNPywVXOoTHigc3vN/e4VdQ/0vz2USwaiTP/9bXhlXvaL/Jip0kF7ajpI2Oi7n
PSwzSqH5F8WcO9gphvfMZrakNBUGsDXpUqqF3ZtWOs5SR+VHsBaFqqB6j2mGDQU6LButc1kxAE3o
xq80el6TQ/YKGv505RUlIDpFuclOUV5dKt2hGxJNoJpxhcCeWYdQyhc1pxsxVdPGtsmXGUDmSTd8
CAJtUfe/Z7t6mtv0Kxo98PE6wmo/P2sWX2ZxwLPIxWZO35Bk4V/9hpNhPouZWmXY13p2n8zskOv2
G6a3vUlwUWxY29rDfCjoDQE3hoonoh+djl2VkKu7kZZ3Y4YOpL5bPH9abfNfyEdNdb/+fpldEl2F
5+BIUq/2v7/MRRNbWeUV1lLyCy56PzvBYAYlXmHUCVwjXfnILZkrwrOMbDrqeBUoLr/swKLzZfu0
StOvxOfiwjUCNl0WB7023wArt9gZyHYAUm+MyBDQ8ViNc6ZW6uDXz1yYKrxhLjhF6usISMu4kqT1
5RHYE1KkV4332NRwXXGgQKD3uCJ5kC++f8tKyz4z+eYG4jrU0VcyBNc+FjfD287YaAGC9CtZdu8s
xTeK+oziL63WMUEWrGq31Ln0+gxCLIFiU08V3n0rXRUz4Yw+I1fDCVFJSZKH84jOi4UCErKZ9tBU
RJz3oXk2nHtT5pc8CdBZet6HD6UqTCN/Yaqxu527sBv7/Oijv2DMBh7H3hGL8pqivsML4F2bnhsr
43yp/gFaXgGfZFyh30j31uSOijX/1vf0C7NEwQ5cpsep028JI44Wlp3dTU/n4R7lIahLKJj87oAI
f4yOd+/LEMdH+diPZNJwbaJW+20V3rXoW+Q45RWrNVfS5s4wV0V4wuBmMeZcH0/FE1gOGnVOhvRw
QknU+Lf1ZygFMYM4+COAy+qtMhD71F60RTH3GbbFxXAT0sCCa1lRg7oN4G4iYYEilUuokO5ytsMv
OmjZwnf5YQXSSDLQThZhUpXNU6ae66IpoZv3A7HsvNBKOZWNP51ZEGkR+5C9PGMn7fLLbTkbMxv9
motyR5vrBnIO5m3KSuCD3PCat9aigw5AiQkkqKY0eM7b9B7jFl55DURDXTBkJtdgSWTO++wYZ4TD
lDdh/IUg9NQr42waPw8IDykfWzenJ5brX+oDaLEPITAh4KUL9a+hAVlsQ2XU8exiGgm/6koiBen6
l4xYPUGrjD3fLjdtkxyz2DSh3BC9zXiuUmPtFBb+sh/Gcx2WL9/P/mByaSzgHeB6NrNVHb3I+Pj+
dJOT3v+yA1z+XD7/6pH7zqH/96sqQFBaoS4ybcf0LbUc/GVVtTUSkeK+ZGKfJnsxItooIGD6HoR7
qTH9+g69JDKL2f6s6zsTVzA64JEWdeFdSgC2dOySDwF3KkIqs3CAGFGKQEmHlH7U5/LZedZNnhO8
2vu5k7zd+qlxLH2VDNZzhX7VojEnDON3Z/Mjcahc1N9KRbLPCqpkWJKrPo5/OH7wifx7TZ+Y96NC
6OgP+SNCVEu62960oOxP0MeNU1/lH+QI0E2z3FWCTMlN848i5RiSTr+FZtxkZl7NqF45sQ6BvgN0
23kodzQl5DWGXcBTB+CieK1BOUmJVC3i80l+Lw0VAfzJeK9+jAl2VuvbX7b6vI0wmF+TJu55NRDH
Vn16lxnPP75Vxt/kzWoHdBxLWIZv+CY+hL9b1rhsZixjktfDyrz5fC51mTrNOFXQL5iB3cYo2wG7
vmc25XCV5Ju6RSuRljMJItNV/W0fySNT7hQ4exbtfR2wfGPeySFiQCnMm6xZoAz9tybSD1d4kGTs
D9RPDKJi21zAHwcLDEaH9NCnNq0/iIe4mYpbk7Kwx3Xxc9I6dBcaa3n5YThBzdMdvTgi+xAuISGG
yD86S+z1RvyAhdwTXqZIVixLqrO3DCemGCEkbMT/C4F8F8MXs/vE3o8Fl9QMZkavpnlrkUCWgsnA
6FxMj0/6/X8wVjw5BcoVyzyVSR4xrgiJPpjQWrmNv8x9PnOYzgwrQbNh/sO5bVwm1rUQwjhKqY0D
B5V1jb/Wj+7FnOe9W0maPWIr2xQQp/oEeiIgqCZihU8uRSh6a0PmxJmM6Vyl0BBnHgSY8j+JGWJN
Tky5qcHnQkwICAWNQHrYfb9Oq/QHyMX/IvVccAb728btsHfwcIBhR1X9/fT85U3GW4/zqtaNpQVX
awEHpnboyI4eWh6ukduXPz2L51tHnEFUqMqAmTbfL13JM41HAJ+TEncbt4wFoEyZ9qs30lC9Kqz9
BFKVt84L144uTiAsP9TfhKfIUzHnHxrA1oWl84yY9hbeC1CSPvuoOvsWz+YN+O7FasSldIiVokt6
ATnFtUy5WL3GvVa/ANyo24DY0Ip4QEXLCzwVWHpKlPoSEd808pO64ZbWmG5gjfLCFt4hN1/5unlZ
GbpOqu60K6yB5Np4L0wCgkqfnr0acI6j2BcmrMORt6Ez+GMI+KNokSMj7/teBDRKuNntdySkXtzY
vcwsfkZn3P7xO+z/v26ScJDNqPO1MMy/uXPmQqMJbjZkr7qDt9aUddMyHjqjuAyi+GhF+VHR4MVn
RcI7kp+lYfM8xuYRjhbNUkad2KeyD7Uyq79vSOKcOr3Y5HVWb62M7TEevZ+4MIHjc2JxdBbagi8g
7eMUxtpBD9/a0oDmyaRGvZZEyPK4q3ugBemPsp6e1b0SfP6QiXI4Oc9MQC8JcHh3oMNd0Kfj6pYx
X1W6AD1959ar1ZMclAswZVJzEGrOJHx059hFRskIrm7VntKnO21AJ82CEY0sGOQY32K+bVHzP8fk
5rGaGQ5veUF7t0iJHmWUQmZ1O9KW0OZlnhH0i3OjLllpAo27W8TDHRY7JtlwOEOUjdbBjCI51tMf
I6pASoijun/kb13Ugg01tiSTEIGyp98a9rqJJAjCRviSzhxwTDu3JhzL5VM98AD+47tuqz7Gf3g3
QQwAwqENQlNDtSf+8m5yAcPRN6Ah63Z5IYD6rtf5vZXVxc7LC4XLrYl8ByVWyWkuJ9UaWUt1c2yU
v1ZxCvrqMkfVxQq8c5LAEuXU8D33revuFsR7gEJftDVIHgOEavTdC2eWHD1OODOUgbQTHUq9+0jq
4qS5GcDYhBOYmo8tJGeZ0vXbBRFNX3XNb+CVyVfRhF/2lHCKBiE4DSyahCnTZYwCcjLKBLuHsJtL
6nli1QFfZsnEhJHlzFQsEtD9vrzOBLZv6SwSYw008M9zmVm9ppO/NdsKdXT21IU2wh8cRB3VkL0v
tQQ4m0HbQu0kdpCRpVSM6U6nf9jbFfCYub+bDl0D6P/fJ1YA6LQSxoZ0GT/Fx8lEsXQQbEcdudYR
x/uOQwVSxisMIxDHdoOLJbzRa/3stbfJBWStQQpp0NfNjPzxTzOgKt0iX0KIEsRcosM3i+lUBL17
YL4P5htV2jip46IoTq6u3QgabJziwjmDpb6Or2Hqnr5P1MFANQF664A6HTWwthz0sFyTnkgHno/i
4Vkm/ifcBgI/LG5jfWFzaGYrIwLAivhu9IApOku+NxZg4oeuhEghEPWiL4s43/V3XVHl5c4ZxAl2
LgdjjT+srHzRwBfpEiJlbO7UY6OeJNAwPC8mzxzPnlcVd3fijEzgPSYia9pBc/maJKUe/VkUuu2V
VPBD0odnGC27FJEiKgCOtegXvfSO1vZu5PlXN6kqJCPVJI3eDPU7T2H7TkNr3ycFkG3V1YaVZFMS
+Yi+F/FsnII2uWNbRftKGfJdaUtIpcrbe4pcsZ2/fDxhCy3FpJy7nO1npH/zjzRANAm2P2nyLzcW
SuoKfrpInqnDssV3Ka9HxjnteFKYMsudpcEP//6Vysi5Tu1PzDwlUlTIbAn+FTaoEcIa+P+S8EBr
dO9Znt8bV1xtzd6p0z1uGPIVMR3HKNXiXzAaLi5XTbOzE8isTc0lTUitWPr9F0iGr1JdHt14Tzrk
VAEGVPU8xDJE+IfUgIEYJYi89F5+h7HIYElQ1KhbY435a202FskugEbBIx+7TqSrTONFjp1jaIf3
gjtOI95lpO08jz32lYbPPKqb3dlykTGuVSXN9/OmSm8GMC/gRH426q+p2m22IMC6SFi88kSg8T1r
vSt775X2+XVyNj1inthOdqXmrT3Vm3ACbmtTR880ozAcILcpBFdTqiK6q16Fjs1kzMlM1t2fQ2t8
WUEL3Y0vrHPqV7W6wIdjzkz9HdnGpZglYcnqQ9P7gyF+tNqoYs63YX7/Wvr+tQzSU0PJ/71EwDmQ
mzYr7pP6gJNbImh2OfCzqU1W/xILUlVCP/wqQgZa2RyfHIMi+7uYTOP0pYPfwn31r+QH379VHFje
aHWWzq6cP6u2fTWG8qKVOj0g8cacIy7ad/XjMlteGP6uJ49uLWUz0aHGIgznGogWLwoxeV8j3zrs
mdyXSNnXjON2CXmflUaYkUYLhzkFZrRJ1y6JMz666DEWU8d/zniHeTG+vFlDyEf4aMMMG4woE9rE
YwPXXlQPiGkZFXS9y9359v3x8bOh3GQv0q0cbjU2rr4jjYPHbFJ6JPCI3CQZfamOUEo0LQXSI6Sz
CGn+c5rz9GUGPZMcY3vNOmjPxb2K0W039cWZD2hPLkqImmGuEYx1UHGqFCIS4OAz8lhqDZLZOAMi
wMtId2+HLh/eQsVP4nvwFEOPuBgiu6kmTmfgyo0KIh9qB2S1xnyRPhBem+yDoalYpAVdONK7vhx3
fiSQNl2ZFps/vJpfE5M2frtWdV68WOxA33NzOnP9a7Jj6vgALrmXeQ8uOn8qCqpvywKjHOFj6jjx
SZ2L5DU6uZUWylqMPVgRfAQzQ+CvfGAcx250oL6prgG3NFAvpXo4SndNo++cGNwY1QZkEnofe4M9
o2KapVKM+9i/qmdyZo/43+ydx3LkWLZlvwhlUBdi6pru1CKCwQmMDAahtcbXv3UQZf0ys6ozrec9
ywzBcAHgHrH32nLFtAU6IbWw8BwZ16Rv5oca8U7Kk2L9kk2DTDVwzv9gEDb/7GX93ez5iipRMfU0
6c//XDIQgQqhQe/gwvs43SM93aWoLiHAIHkHG+GjSpWje2YkoI/pG4Q8FGVOcVQjcUbrTdmXhFsH
/bcmTEkTUqR7kQrOboQ5nbUA9eEy7ZaUQx4dcsSo8e+LHhy3/1n0OKBVcIF6lmtaK/zoD0XPAsC1
8BvaVd1crklZIP2hLQ6aqb/YHXUu3O2NlrWHKW2e6+lhMegx1EIvGI5eg9CETWUkgwapRkuUnVjS
QMVzjuT+fUCanmSCEH5E/Tp1IEiX6VkKysxJ9O0Apa6lW+Y21kjKCRA6SN24AO3ccpHeW5N3DPrb
RZ9vEp8W1BhHf2s7FIRrI1NQL8p8plbdg6ppgrCtpdRGfJL03AZV6toJSz8dm7wt2PjhJokJBrS4
6yfTekk741uQ4q4Zc8RPFRV7TCWuEl4EGOZdOWAuhK3zpHvREwS5aG+25ZWa3LeoM5DB0gDUHqxN
2NNpzBSQ+nxJ+qsh07/CyngiQ67TMANbVv+VIa3vMcw7zIuBM7zOAw2DcswE1aCPr01e/tixtWX4
bSPRidyKuZJmv8h4YA6GJ836JlOXdWZjqCRG8P7Jncm7cvhn15bD86bDolzMofIplmRPMJnybsug
pcoj58Nzy7NfEGLRxryVsk5eCnVjdo9ZOl3kQ3K7bq9y535ItwN+Cx4C+efasXTqOAxor2KU11NC
Di/rdUb7E2oml+14E6qTtJkdM50Zzan0kHI1aJP1EofGS9zfhGgtwzL4UZOaQo3DolhaA8TFZqQx
UnY6fzsa4002Tc+lh0wMc/SnI4vm/F2Z5XvckfjtFnfSIWhWeFUSdNjWBLPw/+Pk3ZJIvTFHZjpZ
QaMrHcOQ3lbqe5mr75ni2qMyLLdLoe59q3mKwMbWAx84i3qorQ0gTa4VTbqVIOa/MuRuwG/1lzAs
r1P6eKpdaawtn6cOvfPamk7D8zCxNJgdPmticaE7Z7+YjZZ4P0ucG9l7uXaI0sbGyiAQwT5OeXkZ
ueyAVt5HA4fOel8kNkTrevy9W4MjF/4q/8vEcCVd/GVi6OjsB2AXuL7LyvfPDyYd2TDjc1ahMqxd
i0wSp7YeNvZ1dsw86BOhw5VJTbvuZQZ7vCGC5jY09TuvN3/XyCgWsP8APWip+c0Y/7AcmCUCAc66
pXfPqalOidS29gDKZUq/bP6QNbIqxCnTyKkhD+i8m65LGOtbz+pOk2+/yQH6988xVtf/5Tlm+rpC
imyh8db/QrMorSFPw8jhX5byL00+h8g92FItKw5TV477dfjfRMHzwMtu8Y9UVvGGv/1Lqms5WqWp
WkKDZeh+NJ8Gj6JfCvuag1k+qNkIzvhBgS3W93QF93UYvtSMy2Uf4pOf1GnIdLJdaEBhc7dESkol
ui6BpNBUe4gtN2R3UHLkAaE8lHzYJTcj4kPiPr1vCltiqADB0E1aIMk2JtqvxK8f4R/cRyRVpaGN
Cr85Ynet9jM5WwUZ9CHRz75i0kpqwQbf5E3SqTtnTsYdrZS/No1lxX8kH6GNad0vCIOSrVrmqMuQ
mG/rb2oem4yqoJPjbCUR91o+DXlbHBokqTcZ6YeMZmpFREQ8SRhJ6dxGIatkKXHsGMVwkxbHPpy8
XSAGemU9ThiQdnlTtbsYQ1NBgSiazjifj3KcrwV5CCV22xL/5rsJM2Gso2S97ABQA2r1HVCrzXnt
1YjpU1skKPsRAC9BtfFXy7BuE5ktKeGZxywSQ029kGmWEagoNTVLJAjWFtuwMuQScKvqCds/LjrK
OhhYUKRy7CsaussuvApnFmbIfcgHN42L3CxSG0vb4OMzn6sbkwojjIabMv+Qk1z6b2VO9wVt0uRT
WKyNTB5yb8hrW8jO2MmaKGHxsEHQmj44/eJwlCODjZvsCuXmKZMSMEROhYyPr7p0i23soFjIATzU
i/pKnIegi2cGlvxUHxGPNIkma5x1leYInlpPuh+5nV8zgaBdo1Ge/eSBwRNozWLcLbX8A1L2Sw2o
LwvoWmItgugnOkvSrIfwGAbaLoTltHbpawPqP1aquhAJS4pwSNKUdpnj8iVoeZmlmXxx0d8m7Vbu
hTbAvcDVGyEhROg8vuTD6X9/jpHbaLCbHwTCIZOQjpnvxFq4nrhtXNLiQzRm/XQ2ABOp6doz3GeL
+/J3h8wfdWnluEpeKZ0WWSetS6yhru7x59/Lz5LuFKwUayW1LWrnzrLwovcORKwGOwBcLSKdRnVV
Odq5DXk+Sa3YMcnps+iuLIqbbIne2E/dZ5rMWfj8pOyMkio9rNWo51JsErNrHzLfus0ImNjoSObM
wv2ZdDhrE3LbIjQU/Vx0G4VFTA+5D2f5yNcuSdMH1NTep7Sj8k9rCZ9gLB9Vn9ZA+01ycmVNrOcM
TyeLc5XHpDwpyAGhBI6Ge4e5SCg3zYz2swCFvRbHSJG/1q5p7SC0A/MoTJJMINGkD793wevj2Jma
5cADn49v7uNtTd4owYKkv/GWE2p4u17xFFBpk4/B/fCZ1Xthc5KmuuB7DmTc8cDol7+RFdeyv0tp
SuUzwvN7YprxJpU1ZmKoIjxD4zq6M5bsJqP7gOr+lfLAKubio6jyp9Ik5azVH5tYxRIeH5/W3bj0
VDYXBEeibCPWxsnITZB3lFNyylRGA6IyupFFo7RDmle+uzHSG/koyUqI9qobjuu7XRoaGLwLNyZS
YAqBX3bQcHvwXvWlffKLxzrmgbcOVAoju1tM3OCNF94UHQkqs1sd/PVu0KoG9fumlZHF+lUqHH5I
7PULHt17edCVrBomW+JWk6+/P7/WkfKfzmthmKLqYM8HFIqi+8/ndd/Ir4qLWi9o4+XR67jzYzvl
R5kvLCM+oto2XvToFGO+ypqHcLRO1tyL/4C9Dy95HRnIY0++piZP8CYJ6prw+uYmKtMvP8/+4dBV
/+3M9WgvfekbWAf+5czNWWboIXSEbZRzn0fQSZHf0q3xDpShsSisf7o9wdOY1+Pmy/Hz6+lZVByN
a58cGZA66wQzeG40kkzwT+z7uqYV5XTjDFpnNHK+rg9z+ZXQwySrzbcVUTaAm/uLk/VXdeGenDq/
lqfSen51fnKtmfRXsektp4w0MqxOd3K7aWm+g7Z1l5lsc0NPPcsjYG3OXXk1eU1ObG5drd3Xepsl
lntGMvLg+9qv3Ocf/ftv3ZZv9U/fuqEISiUuxEZXRxsp7eUfmi8yB8elb7nVUaK+ICR3K6QpfUmj
IiuhIMhe/fyHpxwaooSajIG4Ixs3xyxOZQRDXXY/otGowu6gS5c1m08gkJ+GcHkBBYTnekTVlWC2
WPsBTdamsmlw2IutPZOsF2RPRAG6ZOmn7A3inr0tIZNIaQNM6gbuoi41X9hAAl1P0Z3bomSWmtlr
KX7//hOx/qMdtZXjCLHX8BUiOkMuuT98IsvYN7GrDaSEB3N2ZakjKCsesWZ53aPxlxXGlmPpOUhn
1C5D/1S508Pvea6MxowZDohmX8sRQe/Vbz0SGX3bhSXvnHQ5B+eYR4uHkm9BQlLH0LuzWw6jVScw
hkptIhut9HC7wL7d9FIBRhlFCiniAX6bRZbk5sT+mO3RP1wMxn/MEuQRwDvm9fgmy/6/PAJivVFG
OYOs8si3MrT6mR0og51yl/VEnhUURYPL6kX5920/AaGKHtOQE0VF+JoWJzqEefoP34bhyx38pwuU
12QiC9VZQvkuo8M/fx1Jz6Hp9ZmxjUkB8fG7ruWHTNQ90sJJTt6thZwIkHKO0rXMW+fUkxMSTvo4
VN1rGaNEkjFrOTvPuBfvY6gNw2hfy0REhp2L6dyV3jVBxtR9FsOgWsuOZgwR+Xe1nMVfxhDtwgIG
BlRlfVolL4F84fLXZ29+6J2PtQhbq5hV2DRo5plJLKZj7Vlqp46ewxfbmDx85Bc8QktZSndgbiBY
4ceWqggtE0Y5gqDs4LnrGCwaXnvja+5tPjLKmpDlE4AKbu6g5oY+VvqiLBnf2VwwsuAZLW9J6q31
CRXHpCiyJ7SZXa4j17WMwYHPowaN9379J9d9ilRhRHuEBk4GKSHB0b0tA8JNboLNIFNpzak3rqe/
r9Ih8hzvodH/kGVDuNAtrAB3lTxQIt0VMnAy/PFHgpolpQJjW2dcQo1jboSrYEavfaPhVQq2cN/F
wM7x6u2tGI4pH5EjX9Q6vCwoLUXKArHgPgI1HBZ4zmSMNo+c6P1EHqtzEhe+0RF4UaCcX2eqJpK/
PiC/qZKNButE9FN0Q9LDlGP2ZYXllwJNH9EDdNZy12sDHsievkZ2DrJ4gALzbY7ai4zzySp8KtoU
fED+VZjjo+nZqPEp72XOauvZEXnsLY6KZ1n3rBXObKW/7Nj+PaxG+bvNAyBoTpfzQdlbLLhf9sj9
runJ+wR2dOOvta2cJ3UQ3ETViPI+rA/VwnRrbWDzxXzrdQb5i/RGhqjFahgOnroaon/L4Fz6AXAI
NBxLd0KN9g/raPxv/3kXsok2DBNWkI0SX37/Dw9FJqWZbTMU38pzMIEpvjb1/PNSpUtzIm2A7F5U
SlMznhVLEhOkktKs5ywqrrEL3UdcJ2QMoBEqrmWT1Xfvdeg/YIN9A5GP/JFHZm2w/suqTSOLI1la
yDhZ7hVZTEmTXOnB3bKRdajsmGyww+wgm+2km2QG6Q9RILwjflC3z5Lql1w5I3uqfnmSwa1jRV+y
OJVX4LXmM4pOeZyu9y2QrYB7W37c1+++24k+evEwRQ4h6atuMSLCbBcMcJMjptYtqut9F3fvaYLf
JWU9FLTEU/iTscObjG/yuVAsx0WzODDIWf8jnO80I/wxx80b2DixA8pkAKsNVzHhUtKQFUdjbs9r
6yy9ShBj4emJA5M/Av6BKoyCJEXZ4Af146h4cKzfvClVm1M9+ayoNyCzvN23X0yAxXXMc0P6fbnF
Pau6b3l2zhkSq5V2wN8ay+RNHk5hVB7AJezXh5R8a71guGJ3b9U3dd0/Gw5xxkv2MLgEcUq3pHEB
rleES3vIRf1kwDalb3jWRyJMZN23tpbrI3GOK3RWqbUt/ezNrUZqo+QJRBdPLPmDmtefhyKNYfWx
a5XyNkpvU7+6ahvvNuFWlWJ6fRjnbDQtW13nUkIxOaNzScFUMJZ/Yl3HpoXNhPTIZp68ewBppFf2
WWqtq0RDVolulD1x4xVUlFtAAdieePOmRxZIwziUtxLA19qsfx5u6p1t8RSTtt31wjdUz/zWpdXa
O83n0fh7GV0zXeHGABaOGKTHwFdcJ5osJHis8TnJsbPKjo3ZuItLVp7/1kTyxtf1gjSSCdx8gyRI
syWJqJZ9INeFXMqDHjw2/pOUrfLilo71WcFDNSKwjKHwN8CR6y0CLuYLTxnwNONnNfLeRDzQsaSr
5uvGDp9WwTDAEVIAma5usoG3lMn7goe2hWX0u8U1GR3UYaY9yoseO/elaQZGO+qH7elvM8csuiEO
SLgtDDrtR5ky4F6Pcv3n/xZBrgdqOtB+/p6BqNDd+GCOsusMVAD4ENksZHsDlcVh7bpQhF1PITfA
rJ6RWq8y63RJbjpbA1QhG0P2KbJvgbz+YDdk14/BnkU8RTu1FUQShbwVstylni6FDFvWK8pgmb7Q
echiVjZY8Bn+vbnsMCQYenJV1TQwsgaWJlnUEUFv9Qyh6r2Ik9eezrG6BzBGjXuWJloOBFkTyZ8X
UL1U9Avn7Zg8NwHZfyIITZiKmRPMQFmGrgeCXMyyXhQPY1EE+3WYNjLhYsNaOdWbTCXWnj3skjc5
aguZzc/xcUlu03baLaSG446ioZU7py2eCNokQG15oVraJ3l3ZzSsSjvkwvxQ6dvkBycN/ygwnFjy
Hzi7ZHPtTEWHKn4CR8Nrkw8ukEt47TTXEURvmWfL5G+tKu7JrF6d+smzP5kivRdlCrTfv3wCwSQR
S5Z0xWIBNvB3Zg7dxhAl/ZgMH9PED+5stBHc2xAmnyt+YDlzAxIZucUXD6IpQB8hrzIuDIyHOkwq
XhnsAXDWoIZ3MotIiFqxIu8hXxXhsqKthuhzSjZVxY+Uk72lOJLPMuXuy1P72dC809oL/H+f1z/4
vEwTU8X/3SDy9DMaf8XLH/0h69/4bRAx9H8hp2IRaXmWSclu00D99oeof/nKFW2TiQhSmSwr/489
BBuXp2Ok9j2Dv2TaJsqof0ep2Opf8PwdHFnKVBbJLOb/i8PLtI0/dxR0EA7jecb0vDQGB7rzl5mB
FbdhbaCv3iwsmlRIO+YxR2J3y39lPes+7aPrGtYsXmCcsW5am5xQw+0SmIjW9NvYfmYvs9zWAaH0
pCYCZMV6hVB9vHHNx6TDCaUKunzk1Pva5qmQ6t6nl0zfEC5QXpAmP5BKOJU/SURCzDTwyLE687Ud
lvKqqfrjuCapTHhJ2sotjxmsk52ewUbpkQ9sTPHlIx2zGFj1J3Siy00vwfLKIz06s90jMKIjKX60
RuWMoqMA/gwLcDqYGtzOwQFKUmj3VRyo02KgKvTq+VQ7cXdp6xxwZ4y83EgPg5ZqOzUHBBnWHZgJ
/PdIavOXYmhJNwbtiIQVKISszbUaUEwUhc3mYpppJ7Cv/rCE+QfeobuR8HNwsRPu6MV+nALzVwX+
dB/1vdrP9nPvcBhJ1rRTIcw0J6fDjpb8gl/zM0/H7hzbPzSoyg76Afz4aHI67zw4Tvw0Gh4jBzq4
nR2Sd0iIJKP4PDxXWvrR15VxAkTyOjladWyC+coLkRr7LXyKPOG1ZSbYsYZQ7779NiX1j0gs80Tm
sNGbw/NIgPQ8OjCZq/hMwImxK83gdkqTZq/bY7EduuWKpqQ9RHjXwt69Vi4B24N1mZf4KaxNsuhT
TjsXl58XxyTK0aGORlYcHG0CAd9UDqOA8YVxW7y1YUds9FFjSGpNhLKl7SM31taEDT2WarkDv3Lq
nfISijt3xhu5n6MPuwGtkBr2Y63YW9RRQAqFefBzmDWjccgNPSIPsbAOEYN4XNjRS2DAFs7ykS88
RkPadc9NG5Nav7UPCv3KPnytoWVvequ9wgbvHTxOfLzLBKa1EwqZllTJaHD3tpmetYzFZzjrIJty
vb3XBgI8M+Oim5ov9gjWtBNWbiRwJgNE/1JNxbjPgvnWYmpY2+QPVqMVHVLYlPAqcYNYYwEWcfyO
CMTY6IFCjW3QqgHpqM9+C/3NIruaTehtC/DJYFFJqlHFKwDBs7HBn8ZZypgVTMvOLLTgUDfD93gG
vBqzkWSOEt626tW1p6cFp+elK/2XNM+mBwqSnznWi65Hmzfb5jZi7LmrOyC5plU0WxpauHe9vVwm
13rQtQiQx4MJ9xdOqf7NHPLgOgbAqM3Doa0KQo2Bom6zxrmF1tmdGAqzxmmnauu8MruGCjHS0xeu
t+wUmQWwKTvvNF5NCyDVCEAY5IF427LLBTVeFjcmwwEjTw+ua9lQUlW5DyI0gBRxD4Rv+rwrYxMo
WCBEKWtcOUabjJt88uE3q8Ci5iP6TPOcYxkvPwLdSo5aVf8YFudik+l0soH8kgL0a8q7Yh/Wk3Vd
oVk5GF0KLcGOvH2j8VXCq0TRX9xzpXW85/ACpqQkW3dDjg8g4YVoD5Ng8kJBVHN6gl3IUCazBkyl
b+8M67OqsKLqQVReABcSD4mhi5aEZ0gXgi+bdI+HYggMpR61dO+1PSFCwYdFGKiP4IHllPPC5OA2
VxrQA2O5VUESbdGCXLUiWI3yvQKnFpOsWOvTe0VWHGj5kMKdqlDxyAqXLqZbYhFiF/umIYLBqxjw
I62oDrbRf0cb+RHxVwhOYakU3kXaUHPb+97RUfndosdgGY3uDUFduePRY20JeMG1QtunvEChotpG
c/OoKNNj4pMlLAQ/ALgSvTe/1ek5n7LxTHIDtpLQY4A0T+3BmWa2frSRk5OoPUVvtbHk2YDYVxr6
5OT21idg+ITnX73LxTwcjNGZK4w6vdibZal2s53pO3cqv9t98BCm7ghfur0x6omNZnhIXd5MQ+Tp
EeMH862clLxyHjdtBpXaXxSEY/ee4NXoGPm/qoQ/Nxmq3sAteEeYM+wzNp1eHg17DcXtphmm76B/
ohnqWk3qz26OvTOBRPHd4Gj3bkMKSAAncLPAjXLGOObDj+ODC2IBSCJ6HI3FCPtJKDXVRfELPhcD
RTWpyEkT4CVxlr3FL5dqgqWCXiezYvBVXRKcWfiRw5ke5wIYP2BZLB86fPUALfE+CgIu7pjxgOZ2
O3CiW0uBfiXBT1hrIFv1du7hcPX7KAQOk7qThuLW8X84xL5r83lGAZ77hfYYFONbo9H1VHCBNnFj
dfBbGHmz7SKU0t8wblMwn+jCAf0eg/koZlc2l2G3m9gKoX7tXj3QBjwWwSyz5UCPqD0Oxvgp97vJ
4XIaOmyQVhAdU6b/sqQA7mg/5x7x1HMY3xAcyXp89u1DMrSIBrXyKrbjASG74W6C0oLNR1SvvoZf
G8RgOxKI3ZKMnaBDJyd7kMDsDCwIHGRCtDuJ024N7mYJ2DZJ2jYTIrdtCd+2SOF2m22fut/NZiHN
HAv5ppFNE1i7WwiNGzXJG2t1tE1zX1xpiyJUtSCDpBkPhV0sx2jUf6VA112ywTsJCS9JCy8Co8Jf
6ZlHnSTxYCFSPDbHb+BNzPMscePAJn+p2h1PY54gbGGj3KCTcufTwP/7VVGgEeUckBBzQ+LMYa4T
O64c4PccUtso7CtwWuTcJ/YJpLEGbdkKbksvvOhM6DaGVYc7YsAfJglSJ74LTGTXHckj7p9nm7h1
fQFOjq1ua0sUO7te9EHBDaEUG8+w8306Etvek99uSpA7zxrGJ2S75xLyPsbL0xyS+s7HVRMCb82M
EzmJr/mXgdGPRMXbAW3QNBIfD0f1XKcdwaTuO1IKBIZUByR2uJl2htvV7BesBC2Tc5qb+BxJSL2W
gB0eRocQPkwwR6i294u60Um252CvceTQxMJzuvFy796fI7LqfUSxnnccWxj4iVsGPKKg1A2ze+qX
CBe/HJC5YBN5MjGlutR+/G5oeBl4v7C6zRPk2I9s1dkvnMNZU1IhuO+w5UN8cmku5/9tPAGqMb35
mvXwdAJJftKjub5CgszdHG8HSAgQ89oLHNRml4sff8GYn4hD38GqX2vQIh2d7hEj8yRE0nHgee/a
nPQeMRs8BthYh2E1bCah2t9zL/KIrRgzU1rZd0s3Hdu8w6ED9mgG04lMpcw3GYABR0gDDciBAfQA
w93xqhMawSxcAiWEAhtUQbVY7B7JAxi1+ivpXe/RRZ1Kthr2Sliz/Jkoe6DGw3ttAS9EYYarOL3x
ZRbsRVdxWVKKW+NnFC/3UBE+Z3cBjD153/sgK4560R/SanyCg9VemWWA0zr7bldL8T3Whie7OFoR
Zlvu0oy8FB13ixM4Gt9n99Ng4FG7+bnyFQI0j3l6Yu1yy7xNYgXgxQNMi5J92KeE74B0wETjMoLg
bgBlWzQ7Jyiro+ucy5J8Lzt8USOIcARqYAnZGu/hyZyqLCZIgKPSDt5IJeIQNhkc0PqwxsStnE6I
PusIIrjWAXMZkWtsB4bRmCjSi8c4gbpNXaEgaLdWxTc6J/sK5emRYjQnCQaRDTHM78SqVZB+9eLi
g9Hfl4ZtHypF0HwVh9G1HZeouHMG/A4760XC0BUgJuiDZftYV+qxrbL+kvd8Qlia9P1ErusNCWyX
Ts+8B+22I625Qh58sdnmDmPZHyc1PkTGvAszIENTRSLakOv7wFrmU5pYP/HYcUUWr56j/WLEeQSF
X/EowlA41PW5aYu7Vs/miw00ro6KD7d2+mOi+4L2yU/LVL97vTMcgAl0x6mfnzuFnb7st9G46PuO
GPVzTaRikXvnJQ/D+7quzT1VyQObqrclHSZGeDPnEgiloEpuq8x4GoS+6EZMVUKDzmtERb1QgnuJ
0V75k4MQvA/DEyda7Nqf0i72TQkGcefNxfhgu7lOk9TT0RiBdtKN+UarOnQGlvVZFyQQO7hqoPne
Ay1yL0kWu7sx7iCJoJAD0W38yLnMmWyW+h6jlYuU32Qc5fMU7nmzGTaWyr0O9Xbnwq6iweG1j4DF
vaxmkzKSyV7qp9JvGCaXJBQGxrTswP69NFxG4aA7NL76N2CK2S5ApYgPNEVsTkFneTlsVpKTfBcK
F5qXFDboqc6CN2aM5r4dyCJQw8fcoBlA3UCPUwy0f9GySy0MzkCZNv0QcNnb/hbwmnU0gJvsSEZR
bTtICNUXwhDLSy7WAPfEha6USYRHNyAiMz24ow6jpyikrYvdGhPf3B6bZjz3VHLn+TXE30kcNuF9
mQs7Sx/P7vJgZjz2GrY4IDMRr2oVffMuNhhSWuWaW1je5Y6bXyFBubAu5VXwqau+D/BBxCTWFU7D
6Nz9VnIlx2M7cidpJKWlyD8TxXVhLshM7bC+7sDHbAYeFH3NHngJeIp31Z016ehLAnUArvHo6dH3
OBcute0eqoYJWjl1Z90rKA+fwiwyjsqbQJ9kydnx8KMMmvdz0nTS28eMfVDBlVBlnzjbIKqoOmEr
013NDRd6k3knz4Y+PKIidakQBk7UoWmrzdQSWD6Oc0SMRcQiOmad3Skk09yye5A07JA0ZBt6k/5s
myg5lMnVrH5h8gFy1d0VpF8gq2AUArROjdHO0shVpgICRpUll76x78pa2RsvJnkh758bEoa2RuRS
U/XOFwoaDoHMqZmBil0e10RR6gdHTecxC+/nglNad26cwo92fT1t7cGAZlPt/GxOTtWoW1zShHdl
7cUv3bc0f2z9X6TBRU07XjktQQ46UfAbli/g88rlM2mz8irzLHunGpwZva08mv7hqtdf/MH6bD3r
K+fBbi5Mwxsd6Wg6W8fE4niO+nzbUhrxNJi2VTNee5V+gPm7HHxSo3RtOgQzTJGxg2PRAKF3HAOu
mFe3OwCiN9CCJjirxLqEk+XujCW58/CCoHN8HKdj4qvuxqztczFon7Nt/LDgavVqmbFMI3camfds
2jk4N3F4qPLuJ2n3774Jr4tbKelQl3rVW6bs+9IAnONB7VQmiAVtVxE9arbNZe49XpCG6j32v+ik
yezukBsWkt+3zPmesfsT9+VXBzt1o8fDsNO87lAQQofd2cmJI8p/tbrzc4wRdxYpiF2+4WG2bl3a
jCI06wMbFmpTDmuIz91hXIIvyJw/2zx5q0cG/6XD4qsN6EBNgtmjK+pEKLtjM7NeoVrC1LOFjmvs
l9u24r2mDqcB/qe7aM5OGcJeZIgtlbCGSd0co+vU3g4SHRIU8Yvv4Sh1Y23aWHn2bYhw+k/j8OmE
S7YjIx1dSvtmtda4y8z6esp7NnWhOjQtNlbmhBiytOu6d5xr5mElI0d+FzexVr81tncfdgV79qTa
IrlJUPy45g5UxxZfB0nzjknGif0zK7zqkFv9ta0jUy/18mYueCYQG9cc7E06gDuqzU+Q6c+Yk9JD
GpV7p5vt6xnUG6QnBi2hv3d4JEBdR24Z9c/tXs+Xc5PRFVnEooyhfZxn5i/QzzhOGzEl6xlZGABr
vfp5ycDwpqSyH/IKRLfjvnHs/sqaKWTOZLfYksK7qjOXTRkZ7tZpehJiahapV1E8UsmmtNyadk3Z
pe9IdAFLYmUHd2ivJpJXJh1nFgzoRM++9XZDk9Uv7yoYN0NuoXIv1VFr040FxupYosI9k3J1Jsej
OqcKQkoVJhdX1d25G22N8PV8X7rdW2Q389GNF2iwFt+/a6W0wGbwsUTBfT8fbXzJT01OmI012VhR
VYndB6bqKY0tC3cGlVJgoAuK3Q3ZdSUtAWYajv84J8cE6EbU9t5xQpqSebQHNjDbiDN/h4WNJ9DA
SMnUm8d6Cu4BnQd7d2DsVKvyy+K0PiYfdWYuZ8Z+ZWft9LQPdhjNi41Zlz6h9Bs+JP+OPOFrP+t/
uLOdEsAACWRxjaNTPCd1t5xF7uwi5UyTi9MV6T5KYT4jY3ldpgI04ZRlWw5TdzuP41enuW9L4TxG
useAr0dTUOc75jpkSnzPA3zwFbtPu84PuotYtew8zNf10SZBCesV0abNZCG09KajkevDTVpw+Ix6
6+5IRd1GEyT02Vy4abjdKmzF2ymb/V0BnYgHHUIIX8t2VhY+Z1pLdBZxfwDM9afI85haUqHjwQ12
QUxYbmg0CrWESWazZj/E4/cIv3vZVdmBEfiw/UHXD6HFLZF8c10ZwB12HUtctKnONsxyBgFzBE/c
SXBso1IlRJLThejx0kq4KD1iaf1ougtTmm27s9VmjIDK5ote7o2kYGdsucOOdFx9m7ka0B6zL04d
O/r9IANCLJn7ZiRiOk87duK4wqogO7BPDA4EEQnsgWiioH1cqujZ8OOLWSOtiQuNcIawzHdJFe9Y
r98b1tDy4BzpM5Pm2I4ppU5YffMC0JaR8x2D0YG0K5LmInr0ucxPrBJuXBSsyMfx44Qo3Mv8EDfe
K+Mfce899sQBGYULVrOuwDEBZXUYqKGFXx5jo6FzlGLHu6NWQVtn2YdoNN4cg1HVUpgV2VX1zl3I
+A1J2MY8YL2m9QMd7g37tfTZJT5iLCl3xsHiuHS/QH0TLRZ6r70BrrQl1SDTINqCiwWo4h2axt1X
FWtgrfeoOGFQ+e0ZoH3YOuYdcU/XYRnz7Q15CCxA3QYMRSvMRCeo3V/pbOz0mgea40m2ua19XyAb
BcoIAAeB9s2b13zx3uy2eK9ARQ9D3ex0bfhR9/7B9PPkMI0kOUYGdJAc1QXLv19lp1ipNoOigoQZ
HscvbrVQn/W3tO0sGsvozMQT0q0Smc7SJbtlac+LUbf7hfN4Y6sIQ4/OZHscK3QMJam7BC+cB8Ob
ttRJVWYX2zAit1PLMtSqhH2GYOzS0m12Y0+pAs2WZ83EayNenK+zejJCE9l39Gp07rVV2xPwqbNV
XGp4tDAGvAt5evOr7hDymSWfdeO5T7orgVPFiMeA6RGmBgeJKLqBBXeLirvxgwFaD4eTpPIdhP76
erAjvDwaCQxWkaRHd3S/xUPNjwg5+zweacXylkwN7vd5vAtromJS8kOw0yAVmaeYg4Nb3gqdBiM9
EyVdQw5As7jcDdW3OqsgZ5vRtzZBexm7bfqosKy3RfMxfelYTpoqC096/FL5Vn5duA3XhkFUxoy7
FzZP82gYSfvQ+Oj1lD5UHF7dxe/7701nxWeNZnBP4N4hd8gcmOPpEk6d2tshQvRCA1pqtdh0KjIr
SksNu0CN+cmdFrVPB5P5i8YI3Q776TUHBWjH8XtZaKfRzn4trckEbPT+h70z6Y6Uyc7wHzJ9gIAA
tknOKaXmqTYcqVRiHgIIpl/vh267293Hxz7ee1OL71OVpMwEbtx3eLq7Acv/kqpfIHu3rL5oMeis
fTo0R3ry3QNoG8AHV4vTJznGbniIVvJsQU7gtgCeK4CXhBmWsjAnkr1pWWNtGnS041CI1xbqweyq
226BWVXWfyBeRxzM+FyNAdG+ssU0xsAudn0wUP2RXSMPM6qhRvoT255NT5rvikRFrOkL54S7B87V
J7Zc5w5PFiugz6mOxr30rS83IxU7DsbWyoD4dkpoDDm5FbYYAjmSwFSi6D/nhAV3HRv5qiFZ8w+7
G2NDDowCrsQO7Yy9sGmqGdQ1O+bU0nIvbePI8kTdwhx9KhLWfB6DA5Tiifq69tWp2985GUOgdrXY
uBkLFuWnC4WwzCn51FybiHsudpjXqJifxFC5Jxcn4l6O3IPSqPFQbR4aZ7jDWfLccjliIao5YkIL
OIv7Or1zzGreNzZUkLS3X/Li2A5DtJ1LutvcxuPt4hlcJQLTRRN9DFCPdsaAZl8Ppdq56Em0oHPc
eglSsgud6Xxjegc6koHY0GCcA3rqtrqENFl4p0RH5UFlYjXSybCcljfqaFSofnLRPCauumKuqrk1
unSb5N7X2Hxn6+LPAI+apPTemdWjN0j2/dXVzBht7Bu7Lh6xU/0h47Cv+hr9R0cfVu3gHPWQPgWG
FVOO1oamrGdsLJR8LxpqpPBv/J7tSRAPr510d8qrbuUHBxDbPLaR/0dbbBU4KM/VI+nl3/AeGNah
bQTTKZDzyZP5sU9IeVctVPRylwr6aHtipgwHnVN+ptp55yM9zzUvLDVUwr32JgHDdKg/Iz/oyTH5
V4v4dUASRgKi6ZcvYHzbxsyuwNj1pizHn2KZKNiV99NCEFvie24Cbr9UR5zw3lvX0eO4jDrT5UMC
cw+iVO62xn20/pK9rw/CcHl0kGDibtQsr150ngaCm1Y5uKywUb2nxpxhsfYfQ6O2SwbWpo9YrrGq
vNX8oAezpGarHE8zzKJbx+8+zKAtzglHjG6cg70hQbL2aEOc7NN6Tyv3NnZGeIx13B2JJTPGd/AT
PF4lk33ZpW396gIGyWHlH2EsF408i6GmG7XrgNyucDqZ4Th3XKclnK4Mtl9PZL0+fcunKUmo59Uc
YsrFubqz2e3hi3D8ZC0HKzTvDpSY8cGP9KXOnVvGVUnDkjAOyy5IGYgS16Rnzs/P7TzdzYV4cEAn
hCaz+EkF+n6Uw8fihwmtOhs36SRrnokJSHBhdO5xWJBUCgL+PZinsB4h3df+Gld3R4T6+OpMy26u
jWWXCMLnqPTDvjU5erZlfa3wV9I4RSg2jj19niGwMSowbbE/ODa1CY8w4THfycfaAv3Y00qzi4lv
2UHWnzPRk7yIzgxT5t40qhx/vG9scSAfy8EzsDFQhdNOCcnZWV8wPszcjLieMMLFF4ZBqk10ZW8L
ykWykU943qB/RknkbbzMftFTjXKQtxsG2HgbEFrYqGnapr6d38Q2ret9PvF3EV3V2K+wsXxXcq7m
FAOV2xzhs2JwjK+B5q4/2ca+9sun1ISO2sKd5vxsxTtL+hEsB/Nrcqt6Jyo0UmR778iH4igKg0ee
Ed1Ghh2fDW4kTNlHZy4tWjQmZiPaIKxaRZtOq9di9p6StH9eDE9vXTf5St9U2aOyCp+s5zQBcjU5
cxf5l2MjDnlNSsFIYn+4XXtauE9Rv79B8u2aM7YI+W0ZP6DF6QBt05mL/Nt2gzf0AgpqjOWX7iiy
8oSkAK45JDpG0kmWfWLRp50P7oMz9QehJ3q9+8zg0zDt0jRWv2TGOKgLYSFnjt9z+VOr/I8spheL
h/riDDncqc+G+WLJkRqlAqM4aODvSU6wcugezYgXurMycGZV/lrK5tNdyvIsuvIP7imgt+68sTU0
vMQQC78Pv40pyMjZA+vrjC1sqt5Yy3DKFfFrS0Vd7nrPRu5xC8nxy0bTdPJaQpV2nCUACh2PKAGQ
XDMzeKCTmOyLuLyr7J73jMdXZIkv7RO0zeWfwFkcEEnO1kg6/2gHKIWojr52jK2zrvtnXrdqAqjo
Ns6GUwsNkzjcx8kxj4uLubVe8n1WU25hsOzsfToF1GDzEVzks5s7OhSLl+0siljnOKYVqM13TjKh
iygqlmnE4tCWHcAaESdzaZCoYrR/Raa/rqMTY7N/5EX/NQguUWPtV04DZFEHEX7s4JCXeBWE/T0i
6Z+zstn00/xjBOqrZmO7aUFaUA1oWtBNXNoe9J+ytn+piNmyWneu1GYgDhLnJPfO/uVLV9EDi6Jb
2rDKw9x07OoQ/puIpZqtNcFk6kuL9OiZ0Jh0EO1jDkmgxfliAH3fY9lM29JLf8deYaLDVvDe6JVO
4A3d/PUP5i6cfEObhxORHVZJJatd3XaXrE/+2KQtNkvbZByUnAkD8tp4FJ8sOxPUHtlbO7X+0AtY
7E16uEDU8IXOgORnjLgT8x5V1hzZo6OT9btxQa6h2+EU/UoZlm9oAUAyjz6ZZjazP0SXuHY/TS02
noqektohXN5OTCbxtRFcr+m0Hd38Nevxvjaz/lDS2y8D+yUIBdorMcL641NlO9lDxxvO6ee+z6zl
cWzqa0Sj2N4plLEHS/HoDDXPHFvZGwpbRhym8ZcvXc3JGTSwZl4iTDriSx2XYTtpRExdeVd3GGLQ
C/ylnBVAncv03o7ZTg8ucY/AqZdd6mN5aFV+sY38DVdRdp4UZW6QIRHnPQ5jAWykTebQpzO3wbI1
W5HSW8s46VI9tcCfyKX4HrVkYwqnat+P2R6NmgX7dFuTSkLb50ZHKqdNPYLIJa/aoDkOyfnN4lFE
mXUeH0ko2amY9srS3JQD9y33Sh4mjvlUCBMFnhkL3DKLD3fYZ241bwv0JAjLktoLqwU9k8bHz6LK
sru2fDOmh5p98RCZ7TYp5+/IZI9UADCuLWYXrcrf2WxcqcDAbwtrbbCSApLacj9U6Ur3os5vQXPV
M+sdS7thkqR3XOTFrzYXNKbWEL8L80EJMqWNMHdlawynemAXw2eUK9oc8Ubr+DOjDi907EdVgmVy
nZRaFGOodkvjRFDZW5J1anhzVyk/9wg5mbHFFDzll1nRlEz8huPpj6oTSFmkXDbsuVlRlQbhriV5
87ve3mPrvpST9nGTRf3OxqzlZYe+4p7G+/c6qNncakx2YaKnr1JwaCQb8wsPnDhGC/WD07W05vYh
Vyv1xyE62/vVp+5nk4Pl/Ln4fXGTRbPAitxssKU38ITP2NE7RHAWxqGxHuutWR29YfyFpAKwB0AE
N4Dl1uaZatowr7wGyRSqDyBo6LBZ48CT6c1XPft/prZ3zpQv2rtx69EbQj8QnqzS0ijRJWCmNktu
u3r5cEoqpXXkjedhNJpjXaXGdhieqW64dVJK2DCOhFE7I0/13EFyVSGVqjDuam50LWpZxJqBJtaw
CC4gTNNfHNJY8Lq/aFWLcGbAOTHmDSlX/DxJBviJs2c/uD+ubd1SX4LLCEf2QjtgDZL+MqRXJysa
ZhDf3xJJ2yqrf+iCgfe3mI+aJPgGN2IX/lvtloRMAuSlXmHLoVrvu0LsFHp8Qt7F5yTfEiAZRY2F
nt+LtjdzrzzxnAXVzRITQjcHPuzEOaJN3n4YCrvFv2kvW8Ausg+KJS6OCRbewHmWjznUCca/bGSX
bpjxh2aF446IStJIvzoze6KFmEI0uuEC2NaIJuXZK2KMOpwQNao6KCP4shioWAhPD7ZZ9Oe8+jCJ
mPwtp/b/TuH/zSn8PzbJb/4Ucfrnn1AQ9t+L5OVfHJMSjUCSrMDUSxbxby5h+y+u4zBaBKbtm5bL
yu/vLmHX+otruiw9PS5lipfXfsT/dAmDj1jr3j3BOtChfuP/VCL/zxlQYtABoViXJg00RClIVfxz
3Mn8O1kkWtdLZeJhxHfpGCtoiKLDJnOe3MKlnQ/V/L8Yqf+71pQ1zviPuON/fGdpkQXwTYR691++
8z94Kuno0MIE7CQDesJJ5GAtP9yTOYf1Ny5olAxESjSKN5wGn1gV7yaC7ZvgXJ4R4+E5W8MZjOe9
J8a7S3fv09Pnd1dNAoGml1OsD7Hg2qJnDeuaX90TKfz4n38RRqB/fREtBkDicIInj8tb/a+9TnqO
I/BjET5r1iAYB7J9BY8Q2OPylg0tHGcdfA1VR1G/NwQEGSDoyMo4dLX4YOn0Ndo+YSwqeeVC7TRb
klgeRZS/ZwNxiM6bfoZet+x7G4t/F9J9YKS3xsIIBvP5mHD7hczmfcZRkm+70to5ogDzJv/EAc3n
3ZQhyzJRuG0AqkLl6d6fCkEdGzUfszn+GoIESzG+Kz/+HIlxbWSbI0KU9o3hDS9R9SPe3ephNKvf
DiuXFJAcblLX3MacORhH+IH7nk5ip6V5pFx12+AHHQ/dNjEuOhrva2lcEPuzVwBS+Z2T6TvdfU09
ROy5sDBRd2gHRomiL7wnX1d+OLb1VTTBT6rLkyoWiFuxkbIiC96CoWUB62Z4DtP78dHBRFV2JSnO
BkUP0ejcmXoMu6G4xWQYYvLEn96YeHaZFePSYs9WjsVd1vHMX73uPaCi0KT5l499RNiI8WrJ8uCc
tuN4FVN1ZjgjqojzjD0jRyu7gqbNYxDboHPQi0+KPhoWTgjZ+mKc3Fx3nHHSG93FxjFA3qPghxyI
Ad/pwONwxas1+5iJYKMyNgjMz4cKCZ3uiAV4KFBkJa1iW2fF+6zRmxucvKHbUvGs1PLcpF9oTmQo
RfwU0GHGaZZKL9gUhAw51Hded2rjKGxLxmsXI2gcJ1dcZAeSjG8jCwPCaKiAEFufUt03G68d/NPS
7JZ5vxfTmN1YpRGFBDGRRhMcWC0CkD/4OVizhsb6CESjWZJCByiwmwNKb52ehYGFEG+i11IsMy7P
1dRnm9LPH4Kivini+CvP/Y85NkgzmiHU4WbnZh0akTsfG/enGUm/uUaqt4O0TnVbk3fqzq7XHIxJ
H00mk6sQmAmDauEHIAmmOc1pF53eEQl6anwuRcryIwKnO824c9VTU4LZTGyiiK03/yjwlB5sasDL
DM3eXRHV79MicQ9OJ1luG1HzLF3Zpe5AS+qkqaqypsu8ejeqpse4NS35McMZwNpawmUJeNXmOsa3
jS92cexzNC83A6dPhJfUYvvBnCDm4RhH5p4E1nBPy69kBKVs4gz77CPHZgnxdJqoDsULgRy2Cmef
buc4oaPZl5JncixSZ1Dr3+OeqbcCvceR7uTUg31pIQcqGzfSKOr32oIl5smOU5OPxWCNJJfrbJlP
7u8q11VIU5m9Nb3qgz3I1pGXpWdsp3uOSlfrKSjJU8+9Sf+nr+gBTluENcM68oSiaY0QddUB+RnX
cyTxyn3kL+OBdfRTjZ0BnLmi7ZMEocuiXNRILxkLBA6tWL/WqyOnFGw9Sg9Qf8a9d6kHeSOoIcXY
xwcW4hD4L3O+dLV31ewbqGisnpIyOntVRB8Uh5TJsb6LhrmlLFRAc62LLyVtUf+H9iBWGZfwhIFa
gk6EUrhfojKjdgDtIFurJOFBC3gcGCnAG6cR3hKI5RSZMb1WbYMoPALEpkzNnJ+6tX+iHWZ2NHQb
LZJ1T2TT8D7noenjzsYx8jzWCE6yEQwPUb/t2NwBVPqiqQyDT2bJN/aZ3vRdF+avxvBiLr8+OmR0
cIVOp++6uPkSIvqIWks8mPEMeRnRjsxX1IbO2YHPIXqwIm3GGicxHtx0+DL8xX6U0v/EywhEMXpJ
Hd7g0vOnDVwCG+cM6QDZvLQGu1+8QXdGJW/TEcGgl9MDOla2Ld+RmZYtELxxpUzsBU1Sm6ZhSxkh
VIeFkdDes+TvtGFkl5YQOCuoh3yu31yvph+QesJDUJ1mWKX9gGiQ0JH0goiEVEt/lhW8lqyfSLnV
nxOU5E3StGqDH4yUvXJvaCamqa/0W2zMrDUtH6wvAR3J0m4rE/mZWdarLqAJRqucYE3KQnPLDs2C
OMA6/Nz6bk9B/ESS09sWBQv0iQUvhpD5WNQR2kfz0Uo6qJrauGkv1RJFeytRKNCV+eJl6gcCxp2a
y9MSp5R5RnRxBk75qOoS9mH0oY1CHFkTuIc89be6Wki7+sbPmAbvGXcNEHvLUzWgqVDWLw5B1C2h
NDoVdkiXdSeW/cR16C9RfVY44faMdajs+gMY0Ic2fSP0E4+TLAcf3bd+2OfUCDiK9ICwad/u+hAO
5K+6rFmnT8mDnTf+YfHTmzmyPTqNIXP447mFlAMQImx1NrHdSt/wUK13AnTGZoz2Gb4zLycJMpTF
ozliHDfbco9nYsKJLqBqIZ5R5NquDlwqLLDb8KgEjuCEaTGc4LFvnbVF0iozH9et04TljChYjd4h
bjEz4BO6z3gHHeXLB6cjvStXml6/cvWKlbBnOaz/5pW6V4Lfc1YOn8aHgB49w62o790JW1hqWdVe
SDVgSY8efY+Q2Ur2k/hLoet5793kPVWzz0ERkP1ApCAYXpnX+F2QgFyH1la81lt7LIL9gs8ItPiV
ZW18UjUrgb7E7g52MJHcSPr5N0yu5VS0PO95tl21glWYrtTCduUX1slJgzNEVvm0spt6MHtCX90v
tl/37cR9JfeSK2aVKAxsbF00+P2O0yY/85qHo8JS3wkdXUlX39BRf7IjmvcTh3UTS4MfAxsLUqnL
839lMo4jDwufbktscBAbuyzpb2n9su2Dnser8nX7xBL2hZUsEGlrHVzsXB3HKJjCeWVCVsAhpdsw
4yY0cAoEIZ89msD2EPnxsw1Y0mgbLFNJ89rUHmFs1homEEpP+9AowVKOOEcNMJU2uEr25OE44cZd
OZYx61MdJ/QGVTQWwLn45a7US0LGZUjJJ4VnC1te5NFHhVMeOa/ZtXkKZMLANlpyWXrsPhcss4Tz
O4eSh2xlbvrAN3HF7UD+VAcAwtf1h7HBdCbgOlnlvQ6ufafBeLY9PE+1kj3BKDHKLL6/y3hgMboI
th/EzNqVCeqtdNCOTDf+iqd05YZ2K0EUYealE1i16cg5BitltFh5o8AlT4IlLJW6+2glkuJla8my
rJzSpmUZOuj8fVoZpq06pCvT1HWhmzY4cZ+clXiaTpl9y53kCamNG7IVxVvdjCe3N8AA9/qtK0zY
qQsU1clSNDfDVdUNhFW5slbnaEkudvBdrxRWL9CUrq541lQ6+mxOWuxafppNt00WjEBrnZzZwXVN
/H2wcl5BBWJNFGibZCG/7XQsX+bop0PLA8ILJ5ZcZnFkQh2oabqdlavPy9TtjF5WW2ftaDAAzo59
0WyfmXitZx7XJ3vl0toroZZeIdprgNbqlV7rSbnDgdu9Ow509nZl3AJ0oHps5d5mOQRcj1kvySKO
Ui67IPhEyIpE5cHmJkH1gYSGkji99UkWXNMFwq7Fd4uC+Cugt2gzYyPJkF1hTCztLiY08gGz+0+u
hv6+yAN1MXJ5a4Dz5Xm3vCuc7vVK+nWbKtsNIKVCP4YDLHv7irgyHabJKS5WMK/7D+oHMVMfq5Uk
PIMUNjVsYdoJZhpb1ae5coe1DYG4oKconMT4ZAEnbmwoxbHbsv7DGEhbo4MxAZaxZQW8gNQx8GgC
dQzTZMGAS+MSDOQ4FU/LSkV29XjOwCST6dgjl2IiN/HJsmpnu84R/KgMHFPknYIdXfzYN6g1irX9
ex7xojVZTHw099+Fw92pUcRCORTclXVy4ZAH8hMScPbuRq57qdiV2wLtLzGp13dWHPRf/5AzdOjR
xRYfsYQNRxPTHYUgB9DZmxGotLPSpeX04fTdvPNW7nSaHqF5vBRzT/OU7P2LK9OcQ8hyGGbr3eTg
QCENTb7LQtV2o+x962DsC2ZY1xVSvSbZSkypfJgtGZ/jlY1t8X3qlZY9ZTwLRvqpcHTD0qa3VYF5
jkAfxfJxrtsVIXGuAXBPU2KfPOMmrorlwob9N9s2f434dOy+4HcXK8m7XJneA3Bv6ii/jQBJsVUB
Mx1lg6wD2+AcA1UXQVztGwyWWyT8t6lJ70qOAKHJjDmxys20W17yAHAMF09TLf7ezvCoZFoHOyOv
D2RtFQdHMnOjjTsqCu7rNoGNsyb1tb22LBJfa7rUPHTm8qEj6uXI/yBkpX84x9F5BeuYnGYX7Iph
umnw6W9sLyBF3I0YCUsCQcWkjFA4zTUrvGY799HAqpRYiDKgOuW+NxwM024Q+7n02T6Lixs3lxxL
1rs5Jeqw1mztWS+3pz7B7jikeXlKWwRpveohjtT9hQr9ZNcsrQyVPbS7cmWSccBsrqsuH3M3lryl
WpK4USZqVT4IbzdwMml7WLfUbZCmiutVKnjrAnFvc01uaHK6H+I0248lk71JCKDEYrHhcHFdOWtC
sbREgLDii+N7GYpEtBuc4M2CVoCFKD8SfNgvGMB11jcn9Vs1ige2MZsnHoNcwhiSl6i/N4I6Ofpl
eeFMjPchj5nM8RZgBt+UvSV3ajgVJvzQuRqIIWHniOx0XxX975w33tbQ7tTwLJzOu2PES6WtL5re
5hCpJQwKpFW8yveStXYfwLIfKHYNHaCLT/lwAkHfcb4ONiN7UdddMBwk727fryObRd1YfRz7xDyU
urhxlPctbAtlrGTycFWuNq1FztVpzHM8EHQevDw0KEW65oMUNG2ZxZ66LXGQXfBsrdqymzYBEcYG
oSyTIRHb5sDzJ946ZXEpi4ziHJBRXZo2iJmV/igPCRXow+BXTxaPLKmS+3wan4ZkxJe8EqRp2mg8
ad7WccALVW6F0CiVHgrCaL37A3QboRaOWb5yUGlYePNhoGyzJOdaRO+VVxm3NLhtAIWk12ZNuqWY
z4+WhafMM+QlooqPG+mR/NWfGNdksmZerVaJECSSvfErPNUYdnmFmvaoaddno6Dao99XnAqru1yh
9noEjxkdbqMOenFtPykLTPNaTupGxjMyB4fR9ZpzA0QS3orhJj2ZXUKNm4Qxl+LeOyuVXVvVdvRJ
u0cTDYrjMwWb2hril6QQ47lUuKlsonShGbcSQHpvU2RmHRNVuxcljb0aG+cxI/9zckvD4piBs7kt
9HOdDvFzgy7N17S4se/91nBPvFg5+3CMzEu/dJe/flHNmX7TGYAqI4HhJxma8tpV3WGwbOOKUBvS
QoyWPpR63xh6C7o3uM9jKOlRlvs7ArXPHnHTi+69rdlVXFqlFZw6Jz84cfuqU3qN/vZH5Lz2TZ2E
KMKmbeDZE45/THNxwU7n04S5og/sYsC3Yh0gMREiFA6e8UH9GXPnmaY6jCqBuzaIq8cs9RIk3xxf
vj89B1h4aj3vbOTrHXm3W8YXsfON+r0hsbZxy8lBkSb2P9X9zZzpGzw5HLwdFeJG+5BjfwtSwwyp
3pTbxeIxnqe4yZh3wHBLC3wdGSgoLlsklPa6TFm1xbWKDnPft/Kn1smLO3XjvpU63VY91uhF3OtF
LYc2Nh+7imQGvldyq985UlFY0tAqUmrE2OmRyyXxZkwlTcXzsaIme9s6DDHROkl8ehHu5fUKrzzz
6ELx5GgBPIz6RNJcHQeyqF7w6Trm3u+adBdDCqFk0dpbBlBQJxj7MJaNB4USnx17wqJk++cUaXSh
eCjlkeNZTNEpXnF8I0A2gFg41cR9wgQ9DLCgHIgwFxxfnaaloTyaP5q6JY1Zkj/wCBNuzPmL/9OE
WOlwPCo66Wfc+TAZqm1a6i+DutfVK6lQGp/tFK/CBOkMATnXIeY7aydtPAMGNaR06+2Kefpkz8+F
x2zStEm+x0r/6A7qt2MR6Oy1Q3tFJU/trH53jL6t3QwXXHbHwkAvlCDad6miXzuqjqLl5OZhSiNR
v+xzQQFD59rfVfNZ8W2vnsQfVFb+yOtKYj5fOHyx87gv4uzMgtPcYxAX3JzjHsFMjV29u1hTDyiK
TZJtyt2kuYwdPjzYCI19lrJ7EJb52eqAeE4uuflHj0tRseUyaZ8moIGrSt8FIgLAYjp8L53SgDbf
ulkB5XCc3YMNH67DUCzdUrz6U/DjB8NXFdJI9JEJxVimo1/jZInN2Fh0FMzcDW32Obi2KLOGV9eu
L3KLURMzSxmmzaAfahZwWJOcM8GRhIWq798SQDw2k3L2QcNGsvJQuAvW7/iaOCvQkXbsRXUauxzr
WsMzQ8p8RwSXNIKZ1Xy47MuosMhHVsUhxrtbOFA0dE1sJYGgzlHqxpeSmV4b56l+mZMEAW7hhWYP
v1U+2TEarngnjUcMxRGONUIJ+JbYKPfZgRDKoV8cfZOQfcwyrESNUqcsHaawLqhYQCIJvZF28rQD
0vda1pz9pk61e5mOh3K6WVyfhUx8FGmcPlAH9Th4xIs4d55pyhgusjmAH/oa1+Jamc23Q91xdszL
+SgciypOB6MOyY7E5QYW549OVTFH+QQlU0EmphhTFiv8vNhTFw4l8bPGbGvQHDBxVwiy6c6Lxxgk
CR6BYrFDJ10SIojiFYWTcYSwaZ685B4dVGbuXVVBhQCDZFa6NzW+iyToDvQgVoe2k29NGWwXB6BF
LlR0KKivxya9xqLY9FIrkd+OebsbsXaCHUjfi8IiDjsZXNii3M5dcpF6hq3NTSdTd15fPKm0c84d
nd+O9AvsAtPVAD0a9+5vS+nrWr7c9VR5VN6uS4J9GpeMsI4+Rvly2ySzcVtX33bvEnp38Z3iBT63
psTmbngTxG7O/6Khgt1LdOguNXcQu3AwZrlJOMf0XDAxej31BiUv1QjvYp9G+re2yoNv2NwFgmAf
cPjhie5QEyCH+3Gh04JciEeujCwl+7otXv4M3zProRxSEWtXctpSoQQMhVfyXlEnZZQUuxEqRPh2
yQ1yYfT+tRLid9r7aNLR2LGKiTetK/EVd0u9wZm9bGsprdDDeMM+Xqbk2RgGTQ++FUFGmF644gPZ
hCIqKdRv9X6INDkc51YqjoDYJxl34UCEFV/NZU0PxlAvRzn1zk3AIEgk87apsH3XdLSnY6r2POje
gprqmQj/7Q46JqW1VNxt4gqfc0Pu3sp5ewLzy6Vbu8XOHC/XUvnHfDGrGzPlZSWH9tjCYAkDnkyt
82amHGRN0XEXqBwqvZaDkeZYHMySZVPMo8HPUJ4Gxz9ZCwdUrNMblz6VzeRofJRs0z1HV1s/np88
b97hq+F216WP84KlCoGPW2O5iB1Ne0ePdUAVEMep+SxTjj/QnBB3b5XbnBkiefvqIkS7tUJcEjQp
LCFpeiQWV7IisUBwmGTHyDPezU17JY2QhLGzfEi7/BFd8NqSvG4krQaWx+Fg7dGnLwhngzu8BaP1
qrH7ofm4pPDbu46jWdX3b3OOkDgv2IGaBbUmnp5ZIR2l9k4WIkdo0/cZlthP8mKwQ/x+T9KtX3Lt
0gAhvv3E6rbznIyH3DWpH+dwUXd6JFfwai3lfJ5wbAbY2auMD7XbNfs+4Zgc4+hmwWmcY6P9ZXkl
OzxqLMOptHdMPMyYzoAlyJutWz+M95yc6F+nH5xio/q6lP370lgzWUPzFC3uSPOb+RFRQXKj+Q/E
hoj9cuZuIkNtlN3f1xMdRxT4YHmzs6+2T6ut5Ylg67Ainu1bLHzzWWTjacFHQQCng9wwsN+U6YwP
VRm/ZmmGCf/QmRbV2ewLnh7J3Zgxlze5Jw+uN35hFhku9PNseofOqcqN6Y+akxcjt2AiVmshx0/b
WMEdNu6jGPnW5RRfjXxAbqlt9rQ5lhHPfM4z7ooOi/DSwPFvGt1e+9Nd3KOLRJFuLz6kc9JlXGAC
3DEFdOTYdbOatzr2Q1y3yFu0sVjk4NVaFVGTQurZ8/B4KVjG7pImex2m5dosVBo0efxuqCa48yo6
9YYV5x1n2S2Ow2LHyprJx7R3Mpmes7l5zFob86NXP1Zp8phiHsHDbWyDbKGQr7U2aY6lhGHvK8IT
brAX4YeoX+pskhvBi77lefpTSe9+jjjCxZQaUFcjH8eYA0gSyf5AQ8yOWSQ9jHmehKZaHppZ7KKA
48ZUy/60tDiruvoGl5gRjuhvWGeo86ejYEsXGZZvif3U8UvrPDNdZDEXTNJPkCxa8WUr9TJa626h
SokFyYkPVCmJnjfbKYjOy5wBRGjEfWJAHqSVfzMSHyBkU4zbTg+0OwCGH/r0YuK4NusioUI2TjE2
3TQlBRTCYx03UhC1zD756OZCUYZLAJo9Ztt7xygtnlho5d6yc4nPlXlibmsDo2AVEerro9Dq3OQg
vek+GCuAwhCQjUhMu4hWKjPz932RJwzYx3KaH5HydDj5+mGoEeL69MX15ZdZM2vIyeoYtjMWoZJQ
bRHl20VkdH3eRqUwjkosoJINnA2DNiFud9Ujn+Ov1I9/6GQLan6DLIFlUxO2wAs8bWcOdJtK1ZdG
Fc4t+Lj6MLc4eUu3/fYK6vd7TA26F7yxfv1I0NT0+3tbD1QSVOObuWDrJpYU8uyhkui2Laks7YMR
c5kbsb32HnTBi+8l7Xdt2wTn6HQq2L3ks3xXMze0FvY5lVCr/dPHCVgwM5Q5Cr+VZ6/FMiSnioLF
zdTWJ0ho9j5Cat/jPz+zmmdTwrM99Kq+AIJLn2icoGdTb3/yJvItsZd7e1oDroVl3AXv/87emSxH
jqRJ+l3mjhKDYReZ6YPvuzvp3C8QBoPEvi8G4OnnA0ekq7oO3S8wF8+IkMygpLvDll9VPyVIMkcm
fBKMQ4Ry6iQ899yoxmXlAYFpaaxzs+4bHAI99R1mA9EOH7U23jMGUMvR6/xXeA+MbnSOZBpeS4x3
l0GYB3tAbOWuCMWlhvlWG7aHGy5/e5jgBKzbXkdLG4cXUSiDCGa9tQZ8VH5ZbQgXPPcN0SGztPq1
qJ167wXlYzu0V5p+P6t51/51k/x/e9X/ZK8y/1t/1XNSf0b5938BMc7/xf8DMZriH5KsgyR7qRsg
1P/FYiX/ga0Ky73rmnIGieEyyrnFhf/nf1nyH6ByDIxIMBcNk2H4Py1W5j8MGIzS4W/ku6Dzk/7j
f/+XPqjm337/r43yM0b/X41OFn+LKTzpeTbGLePfidLo1r6HXJavAr/YYvz/qor6Fhvjujbk1//g
RTI84998VdISrk6tC0cSz9ZtIf7NV2XqOqI9WvLKzqPmAYvtWrbSfXDCyHtwQ1bNnJjFwhVjwFEp
pcjHtbQXj0z5MXfouBigtnHhMuuH2vhrpQo7NUzZnRs24c2fX1ID4JdtdHtVzgOpqa3PRqpdUTLE
NS/dbJOXLNM8HtmLiA9+38YboTw02kKap/E/XzzgFpKNemeUQr6U6PeBC6kWLXLC8aW7B9bcYhsm
scfl1v9sY+29Du34ptftj4NkBna2Tracc4MdnBs6vuE/gBZh5EdyYal3ojwDguJKaSUh7a3xsDHt
9GhVvf4UsgAcfY9xXjiqaVc5YN56+hp2w4h3pC8q/TFpfPHotNu+dEFImX2zF3OWMEnTc0Bx8mki
Ek8NU6x2lVkkD1yXbwxV5HHg42F44mTrfFLyRhJ1LhocjZUko3eY3HQ8cBwYD2E/qAP8n1QrHwxt
b/hpM2fS0r1U89o0DWpr1WV3wJzO9nFyJiG3jtTutFGYJ8JS3o5egOehI96XxBbndbPYZ/WYbnUl
MeIk4p4x719pd48h13NT1Pq9I2/QFkc9e+b2SJaBJsGTTfPDPrYaZzdmq06NqF8gPu/5RLSLktaW
obZ40mu/2tM22HnBCZ1FnBpBuMYyvBAtOiBEmXGBLMLpVsoaRpEp1c5lB3yKOSCUdn/XfP9YdlZN
spZhi12J7oXaw/fYM/pj0rndkaNVuag8e6d6pR6JKZePKu7tnWbCkCKx11U+Fcj0OewF1piCAMWJ
UX6+HTuLC2dpHSoxlbtxsI1FEU/9U1mF9o2e8K3Mj8qrMowYnnNt49G5lgnVsjY4jw0WR3EMbEMc
vQIMTVIThExNdft96Zrq0EX5ePrnH0U9MRerp2lQJSlUZZmPNAYGGq3hZfTGT1g5lVHs/DT5Goro
ZMixucw9P27b7jMr0VdaPHO7QhesUvFlJkyhvTTpOf8X3tUCBrlLe8KQiyRuV6BwcMdYFjczQsiW
o52tshzf/Er7plc53cXpaK24mND5XmXFCYiyteIRi5Z1AS68T5NzPPnezm0G+9h2T4zdopMi9Hoy
OzzK+hA/h65/19JAvUSxXPgm9gKTMwhUkSJMV3IcjQ3PB4O5wtL36nds7nrjA/XDsBnDCeKB0hcV
3UHnulpVzPU4+LZKHFAwE7h6COOh2w8HMpU3GyX9ANFiou+n3rjTkJFLjKl2TO/5zByxUhtIPHdk
HyCE5UKe1SeCEaGlLWnu7Xfgl3/qttuZqY67rEvaW+CRUgwz8Zg1FT5EmKyDTrtlaxFqpuiY4R/6
O76wrMM1FTZ/Ki2L1kWi7vByZ0E20LY96boiGZ85uw/vuhbw1PdEGobKmm5G1TxljlEBADOY02ca
UM1KQ5ho4jdwc3h2GTdWAfcP3Wj+5eX3z+IawEwQtsE20Uyxz0U7rlH6isfBGx5otka3iVAjcsfH
j9BF3/z/PqS9SI49WY5VXJG6rUjpV0mRbtBIYzQx7P3EnI91jt1tSPR7TDj5qQ3JlJpFs4XARlDE
MYxbbQp6efJtwyV0EbI4cn9nHOwkenNSTCJP5lQ4xxIJTPHPPEMj+H2BV7BsJmR7CIDxWva2fMbE
hyHOfO37MN4NnvUWFICJOPPZa9G7zmfujsMa9FFNfcrcm+qW1b5U1aNLpcDF6XSbSkw/2IR1Oj5a
lh8w7oKF5MPUDhxV3XGRXJvOj+APUyGOeeOkRpACcTN8UlNlbfOeRElReYKhK7dPNNb6hBn4pXPh
gsVB7C0so+qPLe3uK4I4s4nUyvGwyvC56Nu9ETbeexKUbHyTuXETp9gVTf6KD68joW1kB9Xn9ckv
KcNAD8YWMkxnTSQPvg5Twmvz6Yx76GkMUYQ1GltueLRJO02y2Rbzmk41t7yRjkwwHVibLGIMMVlf
qbD6F0TkDEeLYMbgTOoFH1ixk9gPsTLBR/GoB9+HQvtMpUyfoqBugZQqgalNdM/SKp7SHuGNLiTu
NKoo7oVVK07w3qHz/eHEjddb+2YMC35ktEvvhvk1tCG24GH44bg9R4wR9cXwVavhg33NekrxtG2x
mek7GCzRXQQl4ASi/56fui9ubAbLoky1+zhOyRpjsnaJJ5PdNHeYqpJPPeYNRhgzk+8MkpLXvhji
xcAzd+kBGrxWA4Qqa8LJllvd0XdDcIptGnNFwhoGHIcDuv7R44hc0eZzogAZwJJVdM/ZkGubeWq0
/v2tKGxYfzEoxHh01zi0koffF1yOyVoJx146brq0E1kyk+u66pzNLwAT8GYpvV5FRqBvyxYdW56x
QCwlw97zQI39qqi98myzvJFHST50bk0sC+CBbH38cqzYOev2zpKjefa8zDr//oqBbHqWTL9ZYBKD
UJgcO/NSGbTcJQUDHGVjagNMoyNb8d2bPLsjPdJoN1Tt2W1p3Y0MnBKT7HVkivCOPqeff8eQuB0H
hJtHm8bTPXrZq5OFyV94owdfT+wXejQXSaO9KWA6ax+Y09mM4cTHUSJ2wcBUmH0S42xj7AezTdc+
TphNitqwcXNykqXTYNxj5USLIjVZRFzDdSPdOlZZr9KhKa9EWQ6Tx5AlaLDTjbzbYA/BpkJV0xLu
4lmzJ0pGFw8O3b1d2eHOHMJpy9/E/bRv9Dve+2bDgFhgDa7ak1T0PNUa/Zi+m0ouW8RuaRKwvou9
UU5LQS3wtSM1fft9ceLkpTcYrOAMY5wwBd6576R7boe6OdOIG/lsj7Ve1gfb7qvX2blJIY7xThD7
g7LGN7h/Cd9DK9nwhSyOmh/FN29+ibq8XpuwqtmyEnvTxR0uBqdKH4y26A6hbX/9/o4KzocpHvzT
MOHxJpzsfMCtujVAHgDSWS8dyJ5VMWbVJfbwf1sVhqi+qQ9p6XV3s0NcM/tc/klFziCg1H86U518
wkvbECf8tpjxLxljvSdtzjcWXphfQzfxthWVsQfPhczRtXa0KlSQPlSSYQNvkfGnKRUT6tjl2Fbh
J9ZM+zIF+adR99NW9L1aVlNhorwK4+ykfYFko18ExD6C6JT2tF40HmyLyEY9JupRd5O9rYt+VViO
QY0H4QJNZO1hSmxxMgQ4DK0px4sdZm9dg5mZE+1jDnj8MR6bfF0MGun8kuwb39Enu6GIbSpB1cV2
WNyb+k9EE+Q1rWSxHVK+ZQbv8HV+Y69DhTrmGmXC4bAbTnhF0Srq8YOnuNxOjlvsyTdjBZ/oJYVy
u1bzPqVicXbM0d0PeTicf19GY8DNhUl4HVbJLlPtQQs9ddU1e3qoAzTjEbEiNwlgmiNf0j5Th6DQ
u4032RqPd8CSNlr1uWS/Yr6X92fhheHRSyWwHSeY43IedNA6RtW2Loy3R+gonnm1DGvt5l154MOM
9rAhAY1xoHdrez0GWDVMvf3Tu8ZI4iS/RZPl3WX7mOccy+sG/vxQJ8fOKscf/pWNF9bRHx1gNrZ5
6TzSGCbgpkfjEf8yLlkdOVnYec3jAVcebMR4YE5CBK/zRrqpsAE2FgCIMK2y11I2BgVjfr2J4Qyd
jbD9MXs9v85DKNSp6ewyF7sCz8jpn+Ils4arHNzx8M8/CmktZM1FlbJq8GvorIeprrN9rnFRAqzP
8ZSXUooAYxSYkqg21TETLDlFmgZvud2gx8R/g7DLHiF335Jci96M+TzUhnw6XbDVQmmc6zgYuKIh
6rYFHbYgfjZgZwgGgHZZt3VoPWaQ1EaJ+zc3Tf1eVkRJy7FS329RM/2pwzZ9yCs/xMofVyu02vqt
LIqSsOMUnDIQTlu7xIJIgpQ/E+BfAj6yTYTbh8AcVH6TkOtLDfWIvrr0vRgn5lu46nZ5vcvLaLyS
8hiu7DUMETMv3qmiokNnDKatmh+AcGj6x7p84kBLMUrtsSA2Dv4PynFnp4/adk05Ee14srERbQeh
7HNJqdWCRCpSZ4K1YW33ncH5l6OAGBLK0eAMNkwzl5Es9X2OrWdJnaV3LJPuD1VCT/18dfZZyOBJ
HRDexTeu/a1OM+EfEw85rKJyWid8Oza5RceX67faY5intCxVcnpQqVWutcjsoEr5BM07V0RINzK6
OhIISEFRCj2q+bSDEoz6RYMyV/cJkFQDCzv1hzXHtgeeKRNnGp6juAQKRBEUqqL5Vioi6tHIk2z1
enRsYh3ZzQsPHmDKYyd1LMXjPW1UvxUTKBlblcYBjZz9Qpg3MgrFI2MBc0tqg6A97dNyCsKtRpR5
4WCwT5s2v0RdlzwUtcUW4RCvjjLLwThhHbqWsXhsy5Czqf9u4Ub8nMhnsLj9ZbPi73SxQAbmsJdd
vpHBpHOuYtyXFBGkAjckh69XSDlBtNcjg6NOGZH5okb5UgfQk5zArp5NGgm53cYPqquNVVmmSELo
fwuvDcfnSgGLo7Zg2qN8pGuzjcqFTXZsVwxyZU+fyq7B4wjrpXHMe14j23FH16gq7I7xpHs43TB7
+0UBt69IHUhz2ltvtfu5yHbpjK7k4geCoNX0cVH8DEb96lZoR9TbkeRmwht3hFzyIvhLZfEDVxjq
sIjbWcVFo/ipadyDeW4TnNgUyRdL5TnUXWQwzJSiF0tCA2WieY5KPLomwO51Kc1XQK8HgxHQFjQT
URgMVSuHlRqUrPdc+oNzhN0nbSbPdvoiZ/qHNqvulQ+7LuAXdus828S4F3nZ1FvR6g9wsE+0jY4L
xr6YMpI5DaJffdYqIkBPk26zbKiTha5GzzsG8CQc37uL4aunokrPmWOtKZW+esn4TYQKglkalKyI
UGBEi67dBQgDFWDz2vyMTMIXlcADjtgIzSQVB4NaqbUvk8tgl+k+mNkdCEHViNZSZgKfLfVRBSPp
sM7QYvmoYjUEq1iROCEuzUafrAwcy7ux/tOQQ1LehK2TyDOT6SzmEiPeyim9RxP9HE0QLisDhqrr
lHLVNJc2JXEMgOJqDwXtRFN3MgJwsnWI7q9LujTMnA7sVEHBIKsCMIGdhqiF3WNl57OASVs2Zb2h
0hPAn1baxeH3xfSi8lBgfSQhvXYmC7heQtcDQk22bpzyNDTeMxWsLME9nO3SfqQU9l3r+DApBtpk
pndi0E4aWtSHrKTWorX8G+7yF9l7ez3Rkn0GejbxRXfwud8uTFn1OJuqTZS7xWos0WwKIF7tX7S3
TzGC4Jj0+jmO1NUdnCcv6e6K/tSF6VV3CKxkm1dcez5ta2SiCHeO8z0L/mTth0Gj2COmpDqrjH0c
iHhntIi9atiN3I/QpIk/O9hiHcYpZN9/2srNOVtbTCDuqao2jMj25aAeVVV9TJF7Jfn/QAX43eNw
d6pRm1FaWR60Y9KWq8BtT0WFVI6QeLe6fjs00G1L9VdO8sXELdfX4ffQBt+I4xBQY3WRJONx9odk
ujHoc0EBU5MBQTCAaPsExx0dxkddF082ZBt8VtjjpS/iI062YSNK4zns7engKWixdGgRjEzJUkgT
SLpGuCpNOyz4czGZIa9pidAHnhnLEHIMzI+S33U92NTinox/nFxH1U4xdLIX8QCPOEJBhZCXN6a7
wkaPP4Ps3gBhym/o0YStnxMd+RO7wkegd34KLTwTVT9gTXtiRoFLHjsbHmJUXFXiMmcvMlcT3vzR
+PT0NIMKE35RR90fALH9qAHwSp6FhITgacSAb0ANEQhImNDU6XsaArtiY3t1RUplRk88SKC++0Or
r2gthD36mfhet2ka4PqGNmM7kx+8fJDRpjKG1ua+TZN9x1R9DrUiBkBufqgOUyd0pK6EYJrE+meZ
RwWtIeaTJkwIVoMjlySqmV850F0aqwJkUiyAvON5NVC5DbO+JYzu+WpGxprA5d2RqJwkdBLYhJW7
ZsbSLGuvjda4Mt57U76ZOVHQKcZTazvRJqYlhUClNlN1m11ayu7MilBMHvGN2iZD0jtkd2iLyeER
dKJZOjXgrqDuHn29OVc5MNleQ/q37GdL4Z4obOubhNJ3bcze9lMCm3BnYAod5d/SIevbtpq7cEZr
143ZycD3Crim6h5EMwYLrG1ibTpg93V4p8lAOifuJ7VMcLbpESqoRuZKMA1c5LSNbukrVRttcPZ5
JioWBHw8dhY8pANxrDTE1hCnSOZuWlwrSEPj4Pt7KSp5zHpQgrLyvCW9NZTu9k9IgPIwIU8sijzW
tkm85aTLDUgeCq8/F40z3aO8I7eovMWA+PwB9mYFrtEizteFbOm8UY4AcVaAqGeyq9y9rTiQOhQv
aY0Jfxiyo0m6a1kM9UdnnJlIcYmzDN7pCsyTb7bg8CsJHgiMDeUD4UoxaFtR1sgsz8cTjM2Wa1M7
E2VJxgyjJOmbvfRB5W0A9DxoIXU9fTdiQw4BzY16KnaaheMx6L8EZqQT9TkWyZJXAx1nz0O0izwF
38PwpqMXUQ/U0B8wWJRpuBzaDoWp3n2DDAKmBokLowSOO0ehWq4FRkfcdgib/lqLvl3BRdHXKROz
reZROhVY+ToFKrJug+QiRndT4kxYdqK49vUmi9ND1ChODZjC5xJW3ah/Wtk/Ja12CRx2Fk7532Gq
vt0EODWbi42FKLp3eMjKugmWwsFyGDQMATgMb/QUzoZuEZ60earrIcNp2gC4mOQnlSL+qVKPNBd/
e635Y7vmAxGcHwp8UaptwEeV0VL5XeonS8uZF02jv4pn04c71PbKG+XRhtDFgax7aLRoT7ESQU/N
8S8Zg6+lKwad3cT8HOh13DgcVpXEDAKMjWYMzI55zkB5sDV9g9pDhexscq3LkuAO6rbhNlCKciWX
MyoI0/qJOfvswGTF0wGBrYPZ3e+NBlYOb0veH5ZKAkdugvxPtwcWEZzFJViWfG3G5qcfz+CXIvz0
OQ8v0qjZmU3nHVqPjFXJcDiMcSu0FcPcNgbsGvSKtk4i9qqWEOkna2e3jLI7rntwjhPJaj4g4Oeh
jXlDd574Kto6H30RZLjiJrjmRoJ5M6+zHV9qf6eHIMD9hDiD0xXxzVAlVxAzho39+4cBfcIXibm1
nunkHscPmafAXGSzaqZsIPFuNFvpA9atTE2sSN4ducqj5/gyWAdOc2rxYvhunR0AK8LtUAabgFSv
gOX1W2X078JNtgK+OJ65OAZ5y9gy0Lv6VeMic50mGmvspuPhVzrVLe14pnt1P3RBceYMGxwl9mmq
lutr6sLTzmTzB6XGpzqK6nIL3yNV3X/i1H+wh5iSDRG9tGN+HAN1cAdRv5MW+CrSzNl784fO+GuB
jdjb5Mk9pKJjPwJkY2JUhgR74nUk9BcrrpyTyalobakfXbwmMlrXDGZXNnx7tx+DVT/Yn1kybqeW
qXjb0oxWhPjA67maqpIXKDsTkbT+MbJKLIJ6A6S5sQL0FiacTKHEVsw/C4uUR97+lBh+e0DlbQnR
rl0rsldc3BiBpcR304TNd6baB5xajlmdHcMKNJdfkFwvOqwwORAd7q1y0UlJ5jKSVyMLzqGU0XeV
wFQPxpEupjTZgdcCbGRF4pg6PZuNQSZZTap5ahRBaZXfnKxV54gk69HKaXcmwkO2hqLklqvXEsOW
WnMkPrd+SM+XQ1HqFDNU0UxMDaY5vMQhl7YUdsHRzBo4fMLtNxwvSfZkCEUq8fODGxMwzcIzkNgB
mc2r1l0x74lGvrYdZ8O/161yq3euDVPuq5lxucRIuI6a2t8P+nNXTj0zcMU66uOd7UMDWUd37g3y
x6ejM6aOx8440L3zUss03PiZ9yl7qkgVUQAcO5W+rQ3nr9nAPu/Nuaogt8RVlw5hs6y5O97Y3I0R
qRCKl77//W0BcRkIoXp3ODVhnbfmoz3nt8HFa2HSUaN9RoiZD40w3zAu3wafka2Tp+c5vF7a8uLa
SENzy1ZvnN20sw+6UGLG5NUEdsG4duAb6SyCJ5gaq4Zk+lKTIt1blKmUBaT1ROb3Qo7TGU6ShpGF
TyyuLxkWnLaAB2LXHnVAwBbIchvy9DWFTnepIgmjjcmrsIwWAuwQvuS9uZW9q53SKDsHbpkdbD5H
XJ2ufrYY1IYppSLovzinKG57MHJ7adgINEVNEKSH5Mutj7YfMx8xU1Vw/AxMONLQ44NrCha/FmUS
dpqTcInIcp8etwgskdlzv+4rkwVwLoftR/coKtiTMe62dYG4vrU89dZZdvc41YIzwwwICvBFaoNt
HUsZTdc+UeXF5RSOqPeQl3lKroiIQORF2tYVRQxYmcRtpjQkBM7Et4EM100PmjcPv/xalkG0RA5b
68bQvzvheIu4GLMME1bRNcjDPAhwu29hDjugUy9tV7pL/Olku9KP39IKq/LhlVWJts8ELn7F9hG3
F5Io9wxi79L+Ip9srztVj09hQwlHZ4scGns8XZWToH6Ll6awDS6TYUAvYd/sCPAgcB1IIGDxAZin
mitmIIaiE+DO3Ci1jajz46RgBWgdxSZGyGZVltbdC0LYc2SwnYlckUhShBr3QyKKe45+aNBQMn7U
UghmXWUwk//1esK45D9V5lgeO12qPU8yq+rIMNaM5IGGi2sdYQSqdfwMQ5DsW6ttVrmrlRsfDyaA
EwJAaDW0JuqPwrP2eVXj/c2KcyQAoOHvH9dD218Dr5PrEE/VprKT+NL4UA1ID7WcSPO9N2Gq9Ejv
6c6fPiC36IIVXI3aZiBmunFV9xNUeYaVo/d3BVVyi3bwsouByZIlyiQhy4kNyBsKccqcQU1je+Tb
uoKHjLjIDX45FCFj2t/ewKb5KEZ2NiZvzhIb/HgpxnouOlxbzC0JYpIct2cJLoqTh0qrg0sft8yD
sH5b7g7qMJfK/s/oOwd77D80KHzE9tyL6XjFtTPF2rBHZ8kAi6Q2+dvQLapFu/C93L2WJR1PjsF1
OUs+vZKvaIXrY9018pIzA4KawWWonj9jWpqSVRx7RxJx/kL3s4Ez8ewsXyjkzktQF/SywHacC3eN
Q9SSIBkdFypxZL+y88UAttiUXPD8/sDNsE+0v1ZMICrpPWtFZvLojPazU5YUa/XymrOI264XbMPR
bJeVHHYVtvqjM08SQeUM15ZRN0rUkjr4ftNKOnAas1uIInmd0mvB4JvCIoSFJNbA0eRilYXevme7
+aE6YZMptMXexDksxk0v6asbTONmxuMmS2AA8HdCrMmwkuCWEBkX3YLMnuNTL082gQgv+R84airZ
6Dn2N86RAFuT4KYyvjv+UKZPMHWaB2NC13F8ZidISYRdR/diW74AkAH/IxSMkTWsIn8LBk1TylI1
ItydMDUUK9ca3XPcGekJ2kC27vNYX8chcv5Uym3GOJKssfvll8FbKAV3BjatVSJpD8QAbKK4IdLZ
lfWpuyA1lYQ6QORt41hjsy6ifCbDORzG+vzgeRUfOvfDVEZ/XWXi3PHDPeaIZ6ZK0z5BMh5JH9xM
B8S0KfP5fmoDRp9fikzCdMnr/ghAUVuMaUyVD87QDQrfmVy1viGq823z6DD4CfOd47XrQRBrdpPh
Pe3Go3TLEdf9qK81Tx9vMZgSi+uAr4burDo6CImsEC3lq+eSFuW0OmEE9Ls/Tp/QPo2XcNk1RNXa
GLMRRfLU1DeQhgYRb6PSax/Au6sFmoe/A9cjPBbehY296oaT/6MKjPZglNgf7JxQ+1c4SOcYcLhb
h/RiLSBVuXQT5ad89Gt0QINQX9br1B7ykgd+viG2+lE5HnIVF1yI73V3iOexA7MMoL4cMcyUNCt3
Dig9rXNjC/k97ib7iHIHjetFL1dmh+ZTDwB8wlRTW5QU7eo7XLPdjqJAdFEsK9htOtDCQ0n7ipH/
QOd+MrPMeotz1nSrfrBbmztx4cOdSfRqTa6tW4s4ILtY2smJixVnMHvC6sl7YBSqR0sZ3su2XBtN
ARxC625URmr4hGj1sgWNxBOzEdWQzguS7GRZg7352jLN+Ymc5Fg15nik8nPTMbB98lqym2NuVsea
b+Vd/4gsbdwVhSBH340vRq5v2ZXUo5zaDxybKTnQcFh0jr1JCujN8UTBSWjMZKep/AD2jwfZNm76
/IJoA2dLp/9ylPHIyYLKp3qcbJhozMIyfLdaB4o7m7Z5WWUMpMVHzQBplZPvnks8WGB/y4qSGUIM
hIGCj5fMnD9FrQ8PYZGJB3g87coIpueAT4DAmE0HWlHTnuYAXuUAFizjStNXnBLcU4GWsCx06DCN
22cY2/S71SOj9jzpKzU46ogwOhx/f9Whn24yT/tjOqV96LodLEyKBXxIuW7PwgrezVs27bCZOk7K
wASXctT+WEa9GcM2nKdsqzZzgP3gy3hxR78k3wsb0m0DSqFzy3r02uyUZDVVne70bTg28AbH3yaZ
DE6iQjU2tei5q6twI2IdUry7dm2mpL60jC/SOctOax4N3mmMhN415Jnaxu2rN3RyFWFoX2YB90mI
qd2pwzvA1S3GQACrrBIqvmpsAITHaU4TcxfDkc404220on1KCx0VbiVlWnpoP+V0/GLk8Y42Vw4K
fHAvxE5eLfNBMzdmnWO3qOOl0zN4Yw7Pwk/jctFvINq2i87CDqF0sS2AT4A9GuonGp1pDKu8nXD4
logWwzh2rJMju+FoCog3TUwTReVCLEADR7XswIMNGTAurdi4XbG3yRBaECO44+TjXu/D97Gws12d
lOLsBfpLzzF6UzrxXdMUSbdf2hhOKUIIWXIx5WumS3knmphkpNvLKPwsjIRfVFmzG5TzjWvb4NhG
YxnVf4mj6HAr1Mtot+mhj/jRKiuqfZ2loNCgg8XXNJ7Ug9WLms+R/tUwyvdRenTShn3MJEfpl362
QtTU9kBek4Wyiy8bjw/fac5ivJnWyhJtwbcPNp/Tm+f+C6KTRIyiE3IiVVEymGld/ne7cexWHoMw
LGI5ug0cNdC75KXx4bIAxOXBRvOz6Lnri0PuBslusv1VSa8GVwYbC9fBSrphS3owaav8wmAW1kR9
jaOOiGWJ/V4O8Soa84e8U/5SALFeu3HoECMeGDUY9PR1cW8upiLvLlGV3CAvBRtHzP0B5GKBeVCh
V1IU6wQ+uba6hKqnPtmuDlmOCB56GuGJjv9+7OPtkIU/VsneZHHgDxtRXwzT+XbAvVzFs80yvxgr
Ntk8ZHzSoq8TQ8IOGRe7Md4GfQTPwWVaNNiNOk0uw45oaCk9JogQuSezrs65KRaOCg6uwYMMIiNI
6vpIwdFqmPAnTmLQTqzQ3EbypH2nQ0s88RZt84klLQgDAGT0nJg5ti9bzz7JZrhHxt+0J2r6kSwn
U2ehAkQ19TMQKt230VRfYo08SF8PZzAbFA9QRAxAuaO5weKEn6Krr0HgJkwgySqkoL5xvHkQzRZx
nxJFwTMNKoR+g3iOEc39dnoQPpZTYW2qyb7lrRmfKnQ/WbDg1DrUt1H1fCo6DCSdlsQKSgELHfwE
G92eMIFxImDcIab2AaJjPKDPEHNJKeVzHl2/4N7nqpe0Yc6EONM8lgDF1halWAvXc89um75HE+Ro
CVemHCnx6lre2aaL1wU9a0K+JjA89pFWc+LHPJd56jFrcRvGhQORwKCJcAgdKqoTA5Br3vKxzXPo
trm6elFDg9DKNQ7E/nXQh09qM+moxne8dvmAqOyd6PniB+Kdq4cUAIU3bLMKHE0M0DkcoNcGsbj5
DvwaI4ZSZvYGWAPV3Ls4pgKFlCtqdb8tKQv2LHqpYh8Npvf6l8DvwRik/YrL79xtm2B0ThJtmdM+
048XHRcqp8IKl4o2XdHtGNE5P6ppSWfoVOzkcHSWfmVnF7e3X4o4edWUch5mEa1keyDZ4K0taCq4
cgkKR5N7xMz1GhvPQRV4u5joP3cKjFuxTfSSavEkc+aZXMA4p1qr0kQTsxT3VrPG4ejhT0w1g37F
Llqryqz3I1jFJNBGCvVGsr1aQOc8UywGqfisfl94UK1zWLjfxtBmm9RS/5ej89iSVEmC6BdxDioI
2GYmqWXpqg2nxGu0VgFfP5dZzhvVXZUJ7uZm15pjIw90krdNeu2go5QyEVdGIgOfj/0m27Lzi0xc
zT6lSCqsiXs51hE3SXdITY5tnP+pt+peQY5TUNk1xz6prlVEMaA+EJoqokuWYIthJ6wKwUOt/YRd
4VdtHe1mE58P0BnfSatu5yVeuWaG5cnBSwi4NljfY6yJf3Gdu4fWUt7VLNu/3m3uojYHBDWuuGGS
8rhbahxaU4eqnVGpR9Cc7fwhJpJHUz1BarQZEbI6vak22ToBN+bUgFrpgYSGWYKWHCUzE2yYX4g9
vw8BZyQVR4hpUXzCXwgfmrGjLR+Opx1S2bQ8mMyv2bMHX07jpe5IKnFG41nixsOFsgYZ98ZqmIEW
5jVDm8aTYTuE4TNZuHrbJDNU63zcNUpBBh3M4EiX9koUH0Zm2jfXKp/KBHI5l+Mw6f+UZYAh77Cc
ZwFZ1JLBRqfZzOC3giv1a+Ilu2Jk+E+0zZ5CBAuSVbC1PYLWiQfLmY1jJ4v4rlsthPus4P4sFxtI
ovEI6xl9JxLBGV2crPjtXrbQyTvN22tpxYmk4LMqeadTN0LIyIjGlZGb1il61lr1rkCbBIWmbQ5Z
kEd7vg0xIXrGjiR3p3s7yWPfjqRvZd76XJSKlTPFkCqSmhKZDkxhL0nYGnn5rATBJT3hzF7pD3Th
eNd2TrVih8AvM1M/XEdQjpD/5zweN8QgKGlMTQJR7GNc4shLahpdhnLJdBUlHFFY/7oU4XGwLOqP
O+SCkOdK42TUhSW8tLLUhTpmkMRqJgcNEze1FxKpoONgUW7KIxe4p9nVH2ZP1p/SSU5xXcTjHEOB
34Pbi9EpX/Gs3ESCz7/ocxp/rPzTZKBcD4ZNQzq0H/Kr+AB8xohqo+eomSJySF1oZLky2Z5SfdB9
XiAnFYbewUx0hoJAe7KXeiTW89YfBV1dvRXfIpvDDP2crd9EQbYzK2ww+nJeDMvk3TC6emNLjgHd
8qfr8oPr8W9lNl3IKg82HSwanlThtzfTTtgYOjfYYAhw+ZR/0MuBtdDsBAFs3Og1C0hMPHodkCk7
u/i51rPRG/z4aRMca/bARnrimtsTZ/6W57abUGONglQo49aanLE88tMcexa91gO5k5UENlBdIql9
tRizuJt1PEej6EMG6d1x6bIFPb8xgy8dHgDq6GBsxjqyXoAMrZmMxu287Ph5HGuUQXq/EFWMXTdy
/zUhsJnWmR9ddY+ZyvGnJcYFsOAlwW2ie6o5huCpnuVc6HuLzyFP2n4z0+2EXbtFQJ/mD8cCDNaj
UCUtj8GC+Yn4oYBcxR+ipE+Tt/ROuvM7jTvwUbJ5Ws/V3VSnAcM8OmWn/MQ0Px16sla21tBRVIx0
vIoSrXfMvjuHZvbGK341pmRq6ek+jmnFSEmnDy1jseTbtCHCco8jvG9e2n4oWHTE58Pm1fH40XfU
rPCeASFg01YRqYodzyjKZ3o9NXyH3casU+pwZhneZUz5tyHyXdvaEDSxGOQyr3yFzKgMt1oHZvKI
A9Dyqii+Uo55QFBdpG7bTvahWbw2cmwvs8ehgDDBEdM8hkhyploV+KaePDnuT0Uae2PHXERh+E8T
xmpnZHDkn2JCAW1jjrx2OqkOyUhjrU4SgMa1YFfXeA967FR7zZvwCZY0CKjY/AeOJVwPAaKKyXy7
LWvAsEWNDdEIq62OCXwLrvCjAE5ixtnOmQCmJUjrSUZ+V44wb1V6ZY++E5wWDsS6ztq2fURhX41x
S4PYv0nsD9Kt/IowmJNLf1EdBAVnEmeTJwkBDS78c3Ew6wSDt9L7fU2yA7AYAFjeDvGeps97Qj+Q
F+sMPg1u9RYIcY1ZfNcP+Rstvq+Mo+Hew+VDVtP+F1KAhp4yLGkY8qZTuEtmAvx6Yn7PC0hn9mau
OlW6oxucEGkhLtZciS3xNwjKcfOKQq2t+gHwvnJTay/d5Fl5qdjEAcVDjEaQA7I5uUZRc7J06yEE
vdM9ONV5Lr9KetVXcYYck1Nw24UkT+EF4U2XeB8RUHfdiWTtc0Ry6UjYx9wFJSEF3Jh08ESdQN/n
hFeKJPUN6uynKQnPUUGVqkN4B52oPKL/PQzGZFBu2I17TuUZD3Te0Xg55wT3MLPXsUWcPGNWOvRW
T2lLNGonYoHJWgirpZs2ACjEe/+UmeOHbWti44nUT+ZZHEUpfuA/5xtZuK8z3pWXCnRHGM4hM3l/
cjypk+ey3wPVrBD+xXWWMzMmCfJe/Ff0LD+T8GMaT0+5nFahGqwbrEbdeQbjY6PrNeOubowXuFrJ
dikoGQtOnm5jPZTmKugDIaSrmLzzaEGi5Sv2sEGLnSvwv2IYk03bTBh2nBi+ZrQtdImwH0H1xd+y
rhICHUZ5ZOxjwJmhrVk2pIteJ0+TZ+a16XJfmmhNdSasc/0hDIwCcQYskvjV75jq5haqT0sPTBFt
bU37oVp9pqkLjSA1g9nvHIh2HroHiOOVZlb2Thdwd8rpzXBHnsZIJLRsNnuSZf2jIj7EOkTbXggj
j2IttdYGwfubXnd+QoSEGtc5t2zya3CRxNyK+MUaooUTF75OTYiS5oZ/eXdok19T5wLiJsV30Wcr
eNhsdxNTjx24H2kkPg1DEJVyI50irjelpah7EytKamdrz4vcVZeX3rqSXDPGklNE1+66iK9fju3j
3DW00Lh1uIlqHpd9LRXebC4jTnT3TDSPyEh+TJv/YJAPDMGRdg368UdNClamA6q1C3+dWMidgeF1
RUFEBG4jEav5KpWEOSo0ABLMh/is6UFGr/ACccwWi0SIKUiP+X3Upa8l3p3b0rhiBh/WJg3cyQQa
TzT1MSu8bu9K8xv2ii8t0jvMRrlmvYwTmIsBEQxc2MygpF4snQZ6Gjs8Pt7uqbeLJ1yE72Cc6FR0
dIM+CNVtvidFKzcUwxfM/vi8m3ZdsOH4966uwEQtTxWBJUqrrHpX9liw67Ooc1BwUTdus+Y+cPlc
zIB33JM3XZE2NPvuH90VvuRTnIPuAsJub7EdjP+C4c00TZ26nVNZ918aJYOr3o6PoyInJAiYrkQt
/xkJLN+qfHfQLMRSFz7jKyYfqBf2eiKSwr3c+S+FN9zPvLwMbvPJBJsF2DJ5o+OYWiDjQ868XBF3
tK+CUufbwmd+S/TtTU7TVmXjsaiR8fjh4m6xqPdTZB5GvDZtCXEQOJOaoXFkCgQ6xgU/ifmphvyd
nWVsLn5IJtwrkbw6SfPXRnTFKXqPO8oRFYbNKtjZKt5xbzP3DT0qk805oXqkcvgze6f3c25RZviF
NRYY8YSDq154nnlX48DFfpM34i3iKWB5Cfcco32XAwoHtBsY/JR6Y3zgbENMkawNtdQmJeYhlhC+
WG6O764z/VnJZwGTd83QLTd5iWdopC6IQemo5T+d1XR827QftluE8o4gfY4bHuMBItdyQbGoD5Pe
E/l+sWnh90lXe15+I3M0y9NsDc/dvx4GFkF+uheDCU8urBjWavOUJYyPoo0N6CLpSXFYo06OoasY
+T0FxUPqM7riSIgonTm8Qe+8GanL90A8cZJU/qczD1jbIRl0YeatquEXgR3NYRLlPp92YOqCLZmD
6+hWQMmAPAQUpXcCzlxD9odXGaEObxjw+NK7Z0zZyprZX7hG/bOc9tCBlFwhWZ8RtHGiSE4n3A4v
3lzwJReXYQzfypmB30PEUON7LmZ3m4W2L+2I6tcBP4PBzaBWXMMt++pyyQkF3KZWO1CMHe+tJFJ+
3Q4ocGn0j8UPRQQPzcq1AMNNTfKtF/lz3xn2K/eUahUcLE0TL9YCk+Mysc28uuFtE18jq6s+p+RE
zSFGvUaB6ykQOEGWyZtbYy0Dn7OzRBOsPE/8WRIwrqcgX6Le2fyjmCs0Zu4NKD5jXRjxc1nKGylw
xQuBzygr5k9loUj1nkaJvPlMYHSbL+VKPY9qu3LtDQBKwnYJCEeGlWnfOFiArX5MTnY59DtKJy54
AIs9JuZtDvTnHEuCT+FzEczu3uEwu420CmWGD/AETw6dAQqaPpRrWNIwcfNx7yVosGkBwsVh5Kot
Fo8sL3mGWeObpZlUgDbGtK81vvIu38iYcu5bmcefRe/S96ZH2YHPicFyWNAKC0UVEtjF6ig2jWUP
XlTv2OtoMatBsd90Sz13gj8urtsvcrAHWTIADG7vcxQLLqZO/WMc8hg2c8S+xMFAonoAOxKFf4Vz
qCbYGe+4nr6isn5aluYdS3Z6PccMF2KaMFsgSp3Z1ueOz1uN4EwoMbI30jLf2iBA9tdsfJxF/28Q
TnxsOsoCZ6Iqe2YhF2qTroldW4x/cR2Y2Be8Q5R3mHv0zpepzUe1eZl4KA+26DED46xPU8oqBGSP
jQMGC73Xhmdvh5QNPBQnuXMRh5/uPNBuNVbxnUgl+1UJSqzgCkinO7YZCqN1Jxz9NNx6feoe8GF+
IcbB0rRRH8ARWlDeVnWb8iPScEPVoX4gRsbfG2INBQ/xc6PzBijI9+HGfkLkwdmWdpD4HO2VOXQV
RYijmqLdz9S1T0fgkXbd4JSo+BIFdUI9qfNiOrgYQPs/+Ha0J0cPCefl1mL/Wc+4Ty7ZPP8B9RLS
WJJHMOyz7N1s1LdGT+VXFLpQ/WrJKbgwjI3TgynVKIUD7FISnW0vo4Gs5UgKMNn+l1wNTNRJbseU
HHmACuE33IxXKklfJ1frcdXIq8eJ7Dro4XGysL9rlf1ctvpb5HXmThvz+qj3PHrlktNiMyKgqj7d
7KvmJ/FRB4LlRzYkuBtIc3Vlv+rZLQ0dmrEztn6GS4jqpMRuduPHY22uwW57uzF3oo0bx/Uq6/p2
TdA/9gtpwJgu5MYymF66MtrlwjgXMw4HbSmIIx04+pqqtY3bIxXacVju4oShimnpaAb8xlTYHTq+
mU/YGcjuuDGf5h6itkBlcES/ijusSVZIuG9AEaiB6W5TNe3DgZ3A8AgYmu2PVdlXPZ3RByo2DijV
Ia8pZ12MTrZN3OQNB8fyw5u6vdDNcFdrcHFSGsLPuFCfcoJhJ7rt9vaMR9OKvEe3RPkYbuSK3U8/
5LbxYwMM+39NNrUfjvlqx8al5OSnYTZfQWlZiTjHU0rPWZWKS5yaL2OP+Ban473NjfraIw7M6UIQ
FflvwK1g1Xiy8vkRAkYij70yVSj22cIaNqMQskX9x2uIOGoG/4k5r17HcELWI5AzjiDY192q2FRQ
j0FMw8Rz+YGaxCMaYMhbQtzSlwb/3As0Pta47VU2j6dGfEyug9CU8rUPdC+B4GC6uyBAr1vuaQQW
3g1KdmwXyqvKKlxmpMyp97L8Fg8siiWjxnwNK2GyD3NtNIt2b8x01Ve9EW67uf5nhc2XNZZkhIz5
O9YTSkyWT48nkdLNIfxEZNGOjuZom9LGs+qSbN/YLvJy4/Ls0mR1DRr0P1EWfl9J+9J/5Z7dHtGb
yUCHVc2HcpA7ImXRurXZh+MmKA+K8JTvcBIvQoiDE/+FHQLHIytK1xfKPsrSe/eIfsYxjPoxqk80
4VKG6o5ciqabx2EF9V9LL14XeihpLMK5+znEbnC23V2hp9N2EXIaGjf23hMusWATcvxcXIeFH2I9
vMakIBJARJNL6ZudpiQSiHtvqiTaR5nHLTV0vG2uJIRdEKlhrQ9HJQUpXI+KYPAGfmfOYtMnoOGw
QLMyic7Xqlqgo5RXzyBQC0YDr5ig+FFMRyZrPhN9znChtNPSeqh5TeCnuO43FmICdhLu4PDYV8PI
3UcPHfsOxWgf1F90p9kPqU1PGRboDR70gdTOJkrFcxZEX3qH6Ns61cGGfL4KK0pedPu3NuY/D+jW
rDx3JX5wBlDDEFrzzoWnF2KaBA48PU82DRmOPExTzvWjtk5ZjjdNoaCNyYA5HBFgP9MNtio9cPKz
gFukUA5JQm1MlXJvm+W9r2oHvbp0j0X27//OT1uZxQVF/Y9PgFxbddbxPxdNLJp4Er2+/6aS4wQc
B90D9zJVeTFXArskQMenzmbHJabPtpwEFzoRdpTFIFvgcLtYqb7D/vpql53jmzEbkqOrP80bOUFp
BvUSmf6qGr5Lg8E3qEypQwq5CqfAKbkkaPgamOeaQ27O0ncy7QNiqH1k0iVAXfMm0i0RrytzFBzd
YWwbmfYXuIVG5sfq8VxLyH7eHGP7GIaVgZHJTmly4uLFobXfpwPd1dmAWdPu/+DeQC+N5RukO7J0
kYLObT1hzEVT5WK3oXYAI5devJqG2LdhV8PGo+C3HVDtgQfjA9bJ4owZs70d4QZFbGL1eyHfp/Ok
SxyqebXx3ZHRzfu/9Rem2ZaCshVho2RrpelbmyYvGPOw55QUBrrc09d5QuSEmr9wnUUG+JbQPQWl
+8s0jaF2rljw8pYvUkNaoXGze6LFycmNfyga5E2EK3NTh4V5wcHPhZaaXBPkPr6ZG+JHj+DJ0i6x
DPRGqkDWUr3Mh5hZK+7xrwzIb3HdrA0Ot5iCY3AqQfPegNQVMVTzyTACfCZ45MwaBGBmt+VWx7Yh
ab3k/qevZziha3Z4xB9KYFdRiMtNufo3VyxIwYufKO91qpxC+9KUBDyqzq8ybMeRmw07CZi5c3NS
ycUr+oN9Diulb0Ytoz8+r4DFetGWw+krgXUQ21od+mKuX3i8UCjCArop5KdrclKNWBb2hn3DLxVc
sfbMJY2UlcnERdembwMcX5ueArnBR2ltqYWYEh/6biOYmVj8sOdaBeb8JqPNp1R+Vmgz1TQkqWCP
7FI7CjDvWCeDWOGKSFO9HUv7RD2sz0E02LeAQvrJ8xn6shWy6rTBToNZ2wreCq7Ie+ql1/GAtTvW
qcvCQkh9Zlqdx5I9gCB+Qgx6R+4d2YNLPQISVIA0K30H5trKDRi4PKKWOF+OYUPiIIzz/2jiIqQ7
efuJXszLLLIviuXznRdV49HkgDTplTpnRvDbdzPGx3sVTPKiS4kZ03T3dhDKTSeIfMWzdqcRFax5
WX1yMpqQd/+pCDdyLjIsIOTGFdsJfHtQcnHcHAysYFA0KFp4GDUUHLiyNlXbNENJOp43ZURIOh5a
jM44Buc0384OGvCCpO0h2bbBjOhuxMCTYzjGjPGCD5QCDdSL5MSSgCResaG/OeNsnHC6wjKMENA4
a3NjojKhwP0P7No9NqU13OrR3PHR7g8TjX0UYljNvW/GwxQocZrAhawsmp5dwzkxUGyirHD2eTeZ
gJXoRoh7TJhJFKpzARiFi13JK354QI3QjtCRtSNcGw7MZVBurB7zXzMnNZ89tJ2gob4W/+5hLnlO
mJrw6PuBiQMvvD6hhN4nUix7NYGDnc253beVi2QReWrfTihoy3rmD5yO4FFS7VCShMUU2v9jBJ9P
xFH1EymTn9RI4M/NWIlWGSG+tYsQtdGbhgJZp+KC7YGagIjz5XSVPGHs/KU8TrCYiYrCrtndWU5p
bNhcC7w8M2CthIyhYQfi1sby+E2YPQWOmD26jK3bMqoayDk5Cx012K/y3sEjbKsbIUzys1EQ/tZy
5KLCvc3NXlSeW0+x3ewTMw7fpyI0z2lJZur//zJoDHfneRU0x+XfFayaTFRpduh47Cy8wPISVYOg
FMselvLBY4Qz7thH7kXTIhwPJXtBXgbhsQyszUCo+DIX2rcWWf/gX8TbThwsI5i31dLRhnGMKoL2
O9aASSMM8vIdnGm6TUZ47RBQjmbD2mLOfbelGaHuOrqfuHSuIboeg5YHKUY5cv1rz4LdmYWipWEe
R9Y0TcO6YoAi+Gboq0zGnp/bGND6mCa4qHc2A73Yj2IgXK/30cZShnZSdfaSwoTedzYJqF7yrFY0
1tmpdiHkRTX3dJqHrHtz4fUqTm0OJ5ByxHiUe0F+oefCXNal//cQm8eWHXtSIC0lCVa3WvJmogiv
pt5gFPjqajD5eqkFOAud17R+j93PKQq3ufsSokvMaCOgQdEzCeCxKNrOI2zy8yDdS9vEe9uIt1X5
qcp8rw8zdp38xDyyg8DL8PYyBlRmJjF5O/opwZOS1SfYwm8zTsHJ3Lmc7XKqVvIcuhXmiBFSMcGo
1woTwKzcjUPBcgFvm2evbngvBie+tocaoOqDakhsWUR5VEP6mxuBejfaadVTd+W64VvQncSAZSo8
aLPEqR0fjexqdOOm4+Aqa2KRORcL1VmndiBRgFUAAepckGEr53BDD9enSdmCW797KGA1AA6M5sca
E7dSG9QlK8HvVF3H+MftbL82gWsWrICcPzWQVsb0qbnITCGl90zfSkzE+ej8itjO9RmhsPmMBN/E
CQxvmb/kDpx1gJernhUK8xxg4k0P76Jo2nNFAQCrB7GMb612nvjdb0RH/4b9rqv5qNf0qo09+anp
zsEeiF33alBW0Nkhf+eb9hYm5nMfvgpR7OBi+U5OM81PBXVvT/SgiN/N6SME7wNoG32UNUJjX6i5
9bNTWfVZ1ZwJy8oPun85UU1czmAQ1lMz4qpSmzStcAeXmDV/pPuc1cAaCOYEm3aA3+Vpr9LAvZVe
AB1kCVH85MvltmGn9Nd0eBtmd816H+Kpwnvs1T14+2o7I4dkLusFZdEUw3RDxcqtTknTbEDSrLlA
vAMOXA3YtzW92XUWToLizjWHxPYVe+02JRvPBKR0+h/JCC92MCY9z3uuiE9U+clASoMvwT0J6T3C
9wGQ2Rn92joT+uoFpm+7RAXhINtR6n3L7fyi5i84xrgQ15rA5E71is6PcXa2Wg6SWoqjQguTAaMy
wVQEsAsGy90MkIECk/VMc3nS/gZILR6v4aF4zmx+PdgCc9x+drADNfqFg8MnVbaNVPBamcOOqpFN
NwKAZeG0nS3Qstn4tjk9V+ih6fwf5N8T7fOU+l246GuTwCQBn3sgXLqUz0T8WabxuecC5IY589si
2a1TN1ypwKRzMDhHsNASC+oHGnLq2NsqOlbxiZTZ3oGHPqsPXOf7kOkfeAazjnWgEH0H1Tesn1Pj
uxPzrsufdETe1Hsxu/9aEf9ZfGaL5FcQZNKrI7A3wYrmdN+VftLGDD8RXR/8qJxnlt8NKIx1dlE4
SkoAMxC7VgbBES6M3BYODR84PbgWNViEc8xnKXUkx/tkNxJsCxOfGpiV6T36tv/MCjYjRALO2ftp
nA5W/NZlvzi+VyR8dQ7CcXXT80tFqSbfORo6uerH13QBIgx80cVXW7zkeFY00UHqumXNG/iwPa6P
qy6OOhbVoLi7ZbUzsolTy6XWjnxB1ml6JgKxHky1zl/sitv61PhDTBNFZqxb5+BmtyLcF4swqlIc
+x/LGTxMzxoXStyburi0wY5LMpbXY6rSo8QJn3u871pkMP5sEWHpmohlPGAx/caGGsfdZcSCkI/b
gZP2MOtrQ6OmPdsVRbsye8yzaH31u5lp62yXY3MoyFUa/D72LrbPhMeiRtC4N4mtt/uk8fx6+l3O
gd3wWXf9W0cCyRunjYEuKgGle4zseIQxb24IdG45bm66aN6L5J0sck2dgoVmrvp6N5oDpQ1sUnD9
7eY/OnqhD8er0Lv2Ls6cEgghBcC6OGnEqyuYeirtFtz72Eg6ZsSq5WaB8oBkTBjU8bORMCfG5/QK
vOQo+1sT8KXLoousD1p67kjTmtMNLg9ZhX5lMEEOid9AQxLNscsQE01A3Z25Lr142+dchClXQ6Hr
gWiSquQBv20HG9kC7EXqF/8xAa0drgE6xTG83jnx8Ptut5kuT8w4kLcWhw3UrQCiBMARLIv12D0V
UfmIwf7xpl6PMU4CC/tVeusVT5KgPTLmrj0SMSF1TBpKZsRhdcqiw0NNyYM0805nucGCgFG/gXh2
qzC2YiahGIiXsodSRxA6cD4nBRC4YLbnWg8pCXz+I2/YZ4fAt7GZLsWdJvMVgQnuDd26if8z1MuC
nkjwZXNc4wKyLYDptQ3Tn/T5pFFe7VdYSjPjVw/4/yne66UuuspWdktqpCPwW3MDJbeeBIp14gHU
Z+VYEE15bhXRA4YBS8lmDukNprgQE8hGLxYPDPrFhGZfruCirFrbgJuigcX6W7IJBMMvpdUeXNzO
XWocXOwjo/Guk5KZzdMQPmuSYrmmIonvXDz3OY870trt7mkJhzvTvSl4N1jaKyQJrlK8RNwVlrCR
V+28+LKOUS78xI4uzXLVWmxW/bhXeH2w7I1A98oYF0ie74GQrJDodw3ArjS1cyD8z2HWH9mRqSig
JK1bsxLzK75Zd1Fe9OV0DwXa2HLJYAUXj4HHuOJLPbVHjrZ93pKJyjYaJacyGJhbWdBM/GZJvFyh
33XtA7OWJArdF7t6OmQF9zHAsdz/UcBewo66yN+g/bXG97hBv3uVSn/GrLaNQm4vrO1dRLlwSRg+
mn7siY6WaN94/8SAmZyvaTk0RKnGl8b5GXUsjiXah/6U8Xe0+aZGLXr6yZzLZ0Pci/E4tijOlJi1
1g3P3EKj8vPg3lTJAw46rSOn2I19iF+bIqrOaSB3jPbHIt5XQv+Inb/Ysdcd7ZkPus0dDEmF9HCv
KVif49o1a6rr+NZwYkmnmj8uw35f760OgRqOtwUhrnw1uxOuyn3oZpjqkcxgbLq/dnExiv4goa84
NP0adKIBfmMOSFagDBqbnmUiqHECEbbzQ75uqQzuJo/7KJdXiGGfkQmdI/WIr/z0GTr0QjWdMN1c
cgRnouiaG23TdHq01LVoCDhCHRt1CHI6Eyy8VcG1takTKv9ps7XmtnTKmg+z/c8G7ROibw6Rhnnj
IzOLrbLGxz0nTwUUVpopQviS9yUhTOVZgr2ckOjEa7x9kh49zoM8WIL6ZxdBBAsAT3V3jHaT2Olm
yvrzUTfMTdgPENi6W0vHnKswzKn3kHa1Hj/Ycp2EHnJh2fQNl4dw3uZ+nRBGbLZl1xi8x8pDmdg+
n6dfrwHHEFoH9p+tPv1jFT8Vffkw65gdxOu2xbiESuh9t20a4fh8B/9c/TVGeaoT60g14ui8ZPbf
GGBS1IDtwL0D91bCUJXzoyjcx+jRHOVqfhhof3ZYn/KZ26r2ikf9ZUQK4bDyt9RQpyJH+8EEPCKo
AU54pSih8ogD21wjiGCx5/COnC65JjuETpt2GeNcR9oFIlTmqlMk7a+ZbYyJCT4Rz3VHP5elSdJw
XEGFYR5mxGfuIvSXRs3NTcKTmtIP3FRMpxA7bWZ+W77YTxOWxWli3gHth31EAxPPY9V063OJH8py
mscchYifGbZulITA2HiS/btun4OZFoG6fAaFiy3Uwl2AWc/U1toYnV17PtZOsyORKcS5EdGhVNOB
2E9nEYGYNb77ZxaV3VQaew1iYXJromyb7WvoqlMlznBM/TBnIAzc8CdO9JtEKeBEdQA+umvsj867
elG7gmS2kmz7JSOGV2m8AznhDK7YZl256/lPinTvdZj4vHrfcaCsW4pHw+U63QK4037nxSiVoBn3
HOZORhVsMou+nGk/i9avTFThZbDQWu7t5ZvjluuEEq6ZHmR8GHxYrHyfDRYkzh+NFHRlA+QvimdQ
p77O8pfbJCz5uFOPsnEG0GXmUdkHvfTwe/JnSdJ4L6e9Sz+K1HrfA3FlyZdkGF4CoEDLvqlDf6UL
Xqe6p4ZyYmNaQ01eQKD9wTajG0I+Q+C4GYvbIK2tsOdVh7G6yz6S5Y/aURnhcVaOoPfVwN6qcC36
V2rat7KRbLnObe6fFkeIMXw70qIEkXEg/Josts9ebSr5EDNZ7YmsGj7njyJPeJZPaxcFL6Z/u2Nd
ai8VUdsgcY60HcECPszdNQPzmNKIOUGq5bTvae8VrAziNVseP3N58rRyZ7rNe8shyibJ1wJrImpQ
VPkByd0PdLE3oQcnPIdp/Zm14XlUxVOcBuwZoNDnYmuDy43qdl/KcduHZKZQsePgqyFGIvN+ZZq4
5yW/a+Abfw0UYAg5mxGsd1vHR9WCjhp3c9xsDeI/bvwJsPIcou+186Gn7Uba97Z9aprHgn+BMKzZ
d2ldZxYkXAsZFHY6xvXI8RMFOS4kCcShv9a1m1PCWHf9ImADBsiULsBW2jtMXNh6Mr95Nv6bHktW
BtaYyrWbbpcgiTDQJdLd84T2FdMEY1zBJE19+XpaSHHc8mL+bqZxyCdqSPkOVDwbEIO2phluxuSN
oqFdaGHGj14DwVBuQBh5sKmvm13ivNNd54bFhfYl3hiXyD2njCpe9SDCOvbfvEeTJVtA4pFsJ2XV
UJU5lfWrDrdO2P/XVIJBKcH+5RDw/NM1RbALBCi7uoEQ3Ss/TLdF85vjdx4okzfSym+rB/bbg2st
N1RcbSNIhBXQ4lUGNQFj1pgc2Rh9D0G2L29xVwFrwwFPlbSi6UsU67Bp7oa+51wJlf5IrOVU8yZr
43zLiAOUbs0V5oOBH78yFWQg8CGUHhxquZbcqz5esRgAjXCPTF4xjRkU6CHe5JvW/nQQh3XtapBY
UPRf2Z5357LLSdgosWadLE0/DdJkyGNOnZ9C42hBnNK55MQIK8iE2y66c3izV03rt2CNTZrsJH8z
3GscmottE+xHaMAh4Mqpe2JNMGsHsNdhMp1VrE/rpkpfzPAOJCJtuLZcSzARgfNFdgObIKSLrHrv
FQ6Qp55ScIcLFKeedVGfWpfoIan6LN3WMVmI98DqWNYpuxHtNl8GGRuQb7htsL/mXf4NIvZL2SeH
jS4rgr1J8kfSSjmGkL2RPqtSftO4jm/qfxydx3LjWBZEvwgR8GZLkCDoKVIUJW0QMiV4jwf39X3Q
i5npRdeURALP5M08WfgOc1irhCKGzlLuS5JTFVoa7J3OvDpQ1XjeIiciWMOLMhXs3WdL/quk0Jdy
QKE7PDAF9SE0mF7ogvds8xa29zQniV0hLlseM8gk/2fSVKT8pNFn6eyGprwAU1kHCP7NjEA1oPKI
S6+w6G8q+ytU5B1woVUO1DOjC1BdU+GcSsJVmmXcRvEaM+5c26XNset8Kz4qHCd7sILl0glFBs1m
ngllJTL9iCEBoynP6Jv13Cog5vttLWwwrs5XFk+vs9p5gsxdlQbilBb9UZc4g5lGcyyBeLqD3gNR
EvJda36Nvk88yAD7QIUbpQ1jvXFkpff6CvKGMxjtGdTCiql956WLzGLsY6ASFCY4j9SgSA4Q9ET6
hFF3F6ThzqgGv+/4gs1J07nIRGAVW/ISQkvkdbVEsnIrSo9LlVWtn3unxacYael2DPV7WtXxriYS
HWPA2ExJTvtbaut+S7XU2LTDBd9lscHPFaJBwrZK9JAVFQ8nRp4BHwf98aW8afP8F65Cz1qef8V1
iTKkIbFoTNASprcBdoVLSBmorSXnsB/1rSJQ6PLeRo/U8OgM6woGqC8wrO5mxk16rtmUCU3PjF/w
hGz31jqcGvOG7hkp3qcMYhjiL3dBEtW1U/+IEhtPTOpaD6foBAHrrRgIL3Z2LQ5SgmgM23Wnm61n
zVz7rCy2Hwkq5VboCSigsl2bVLQ+HUquiZVfxtgcfXAyZNZpMvNjnhyjdQg3OE/mDbe+AOojK/ID
Of+NwgmsULRBQNYSJSbRLn9VTK7jfN3lbBNmGPG+FVb3XdUD6ltQwcm3HtwSxAZItVchgW7imPap
qg3GrYWNRpf7rdrF4rKkGapMJoUBWR0ugnljIb+lYw/suQQeLGTWxHzQ/xRM6Weg8ZoZwMZn7Q+A
RXTWPJ0Z5CsJdd3k2//h/xZ7/IuRWwSaoHKbgJaSKdoLEvd3EDUvnWlVPxkIZwhbO0Mo+Y4eZ7Hq
k4h5kkHjF3t4+VsC1PUHh4ttPiVXG5jXoGgqFZofjQGwaDvV/FTNsBR2LeMaMwh9E2Q8nehTHP1T
LInB1EycVo3magORwhmkf3SwI5Xwm4LKxQ6g5nsH+bWEkKhfEgNq8iwV3F4TCD6NSBBp1cI14zBZ
f0Uah5dB53pu9QBeaTiZzfKap3huZ7AWP7Qp0ovbS/+wenM/ZVqzsoLgvRoS9iS4MwDXzXfZmNgg
CXKxNLyYRsiio8XIMZjJBlUe3GpmutGm7b8ocpaDT8+2Mk6bSlalNSMe5j9T7KW2xHdIxyMxI1CS
893Gy7Y8F3VPhfisA6jLFafeNmbwGCRYXEaY7e3IPMShBKoaWUIx4jc84dZeJ9MrYobLcx3/WOq7
MnLkdws2Iak5KZM5brU5W3rifrUePydYaqCYTbrTSyToYDkRj4C5NMN8pSg1P1MPfcqqdq9Sz7ym
rBE5WUE3hEK+6mNcOaAQMep2qfCSihZIY2bfHCNTQXJI+5VZEPzDiTB00Rc4cBascSiPavfeQxAP
tOE702rfjtn5ajVkZ5cOeE9poGx2M6Ki01qemLWTVNdbDZiIZmT7Scx4hCGsmVhgtYsW1YimL3na
rone7cv40SX2XlHFJsX0GvaZ11ga/IrvxtQgTSqYmujUw7YFO8BSJf7afwbA2Uat9nZBrJSrW3Iu
4Mu4UQmikA3aJ3a04bzu6Qi+SXhHuiElPXkV+1qdTfjv2bbpSJMLDwM5KFwKZhiLS3JxM+JbGTvf
3I9zMCWmXJLH+h71H9ofUFE/i0W94MFykoFczTbFpz1XxBe+LPuiNFhXnT0NDwwlcqrWxNOM0i0k
KXI99drqn+E8+WoLMjn4QU17TYPSr2Pr0CgUh2ympnYJEnlxG/DRMtmCCZqm5K9M7RBH8tZpU6+n
JMB0rmbXbVX1Uc9/qfo14vccwFJVXCID9OMAwVqpJ5fA81n5yCtOD0sB+EZT3igT7EZw78vHVKCz
VPZbK3MoEydqsAhBaltZfKXoLtAYkcGZt6bUMqS9CxvkOiMyaBE3C5CDSbOJWPxmwv+y9gcaAjs6
u9OIlYv7RczFL27wHaftXtFf0wgQDnaqgY+b2B0JP+fWI9ukKdNBTOKCnl5om3stWan2p5Vvi2Rn
Ghv6auPgRWveRvto8lBFC3b7l0LdXQVJjC4bLivJMUOtkri4xfkm5NRQQG+04/GaKcdZXECyuOHS
FUgF56QBqRcvqm5cB+1hO+vYfv1f9bV8WBloMYyYGw6bi5/CFqbrBLeenIqRajg6MJNO4ynN53Uc
Bq5l3u3yrNLtmIt5r3dQb9LiVIC7nyiLBhwDceAu/AKJMY1q4FAY7zSM04W6qzF3cDXLgoEYGjM4
XgM5OXHR5soDGJ73EhEFDxl9Q1GMyEFRayTtZgf3DTYwXbN42rGfSztgHpeJok7iMUye8nWqczXh
iJ//JPqTahHugmDOOvgnnknpIcEMXiZhtG6ffib4lDLtSVp+q3HFaDEprxpJZvSjQVkHMoq+SIlt
yfRinsh1GsisHANyLjfKcRTlikP2JtSPYkLRsJXbnNoedYH/6A3kGOrPGcmAvYDZ26MnQeF0R2bN
KQbJ8dDmHzAW5gFHkr3HckGobnHoYYN30aYIibhliaEO+qcjEL89Gp5XUfUFrGaRjsRNEZcSt+fQ
ASeh3mXA4ZVUa5vBXZ6dcD3ZBvmCiHeEqvbSn4NrFNP2kPAgN6ugHZgVbelcgeKLyHMu7ZfYpCOC
FBaVAis+rTjccoa2xpNCf2Uw38/MB25l/bSqm4rNcmnElbSPZunY04g/YTCzA0zUOylpj4DvVyBJ
EiZ1gKo2jKohBv8mLKBjC0E65o3C7Cp/SZzwMkE/cvAp4XfqMjZO7JtjTzKfYYaDk71UziaFc9ln
zisiB1tsRq6qllSfKG4N5IMGFmngZz+J7KNWDM/h/DLSOB4gCiUqrq4a6EzGicv+kSngNtEk5DTa
ML5dBVkDjZjXySAIAy2iSZYSC+We2jJfTsktpDnUUXuZJ53rgHPqEuvccV+a5fCo53e4fx77DLoz
CKOYvFwl42999Gr/q9T1FVhw1Kb72Bpfm0zZJrCduF2smi5475PCNdLxbFbRb69GTytZ2mbQd/gQ
B4cjVUQ5NDAn8TeCI45zGovAkgQHawTEG1g1u5imrEzqIekOegkI2MrztW+1jSj0T8jmL91CxeRE
F52t0PYsZcPg/GYLEnSBQ9uuikmFtF2yMtHn+3o8Tk7CWWco/h8V9Y1EHolt0K44m5IjyLqHwNwI
6OWZYsxR1K9eKb97uMhZl52LnBsie2oe0goJ9FU24n2kfarK06zCq/mldC8N4bOg/c2kQ6BF33or
71s1JnJsfwzS6KnzslSmH8lI2Q+fDAv4RysQmzjTWjzNS8yXcUgPVD7IG8xv6bUgxc38FtG/4ULT
RzYxoXIfxvFahBh2HMT0qnJ4hM1d6OhbAezTkatd3TCR0ZdByYesZDiMp+eQpa+iLW/SYPkyb12h
fbXQKAyVmlhhH+bxSxGgejSoUeWwi+FuF+AJTHvmxLKSV+XvcGxNOL1utlF7VwQ5xttqpVg2s+V4
N0egrKtbQzxPbXDwi+iSOxF/ottVEaio+iAt2Tmyt2oyvuLJ2zuVcOvj66Bzd+SSI/fS1VRm8nKa
W8kbPgLJojbskjMwZKZF4OJQVsZrMDEjmmgWJ8wZy+sO5JCNqA5fjhE41ZArhwmr3ZwbqacqKebA
2q14huDORQuZkeLlhP/orOcmfniF3V4m3RLq/3ARFETpceAp8yVyaE7ehPVJS/Zy+5E59oscb53p
hgWc82ysHObGhKer+Akw/vIY4SWIWGbn8ufK++bRREvv0Bon8UGY1lbK/6im95eXoo+fUXU3SOwU
QK3CXGO5v2BUhW9hTBvARgYUxVOeX5raYwCCjc1SfIt2UZQ9sTNrsk5wIgV7J016nUzUZg2blyiR
xUaieSyNIFEZZ5FmpbdAA0DzkryxeJNYl4CsE4Ux0C5xQLKLuZa85eRa4Bamq+DOYNg88gg0xkp6
U3+d2gNusKEIQhauyjkvvTuYQFfxEcMJE2l1hx2i+Us09ZGpBqAtRH8V7ohDEN4GSyIU5srVNTEL
32S3sxpAeU3OkLK1Xrpcd38yJoGRLe9UhW+G0O2G3Lpc7+yocmkP2GUlYSoxIIKy14tsl6fYKSG9
Gkq4VpBKHAY/7CgIBUPlU++XdfE6Jo/u83koJ64KeELHR4p7fo2bNGtcOtvzq/ZXfE348S8lbkwA
I9I+3k279nV8EDid07XNUbha1x+oAg525t79CN/LV163xXF8dXb1FfTuikjLREjxhp2YTLaevYb4
FgZ2cr7HSwZnoM+xEPUTrW8Z2gmZJaaJnCUnBmej8h0HJdK51f9J/Vr7HBje1uvZdfYYBcSrflTY
heiGVSg6c51/XDgcCO1YTFE+GI4AIfnNr1jqCM9x8SukJ+xzRrvKtNHrk3mnNp5jF19bl+7Hip11
1WwqIqIky3EHzKcRO/AEtH1V/E3vUAnwKZO74Bg6E4cvNo72kS/JFR/dF+9wuCKNW9g25jeeXQ5B
K84KPPf8aP1MMQ8/ID8KmXMxezUjwmxPR12X8TPhOiR45wXVWirvZGqwB5DhHMJjJm8cxedKuhn6
vR4eJPuQR5Sfn6tpx6E47NCNfak64BLCByPgG+1LaHV8gZDh2TbfS687EZJQg1Vr/RLytf7RB4dj
toQyNvhMTpBRmO9Bwqvns8I4PTzV1ndjo5yOFMzDI1rX8HB2uF0V4zxpD6bKYfYqt3et8oz6QfUx
xug5vFefpe4b9lEYl7TchemlrfkRRjzrMHPEJWjZPU4PI+RNeMqJlxs+Jbg5YAxObQG/qHkX/FOp
3qTxlEOrN7EBKz9B5kl/VeepMjC+Dc3u0Y2VCIM0MhsBPg6DsYtjHRcb05b0R1l664+9vXngLGj1
B5eBDmXaOnHww3HSGixYWwOq8pbpgZ2fdPz4ZJChNc0u+RsdGQyrprINUgoRuaF6aeaR3q7Vo8GU
M34owSZJfTyderetM09td1BthvqVhYLHOyAQwXNGUxCDCxSz8BtMdhDh4OGxp03FK7RXW7hdsrOU
7XQfcneaD8NTRZKPcKacDWkz6DQ29Rix185nylpL1oAMmvbKI1JUNG/v244/fAr6bVPCsWTYxUrr
m9Vp5nUJg5OBg3qbNzseYlxoyOEv2TPCnZDsmmb5lTQaEJ8zVXe2a2xrg1U1+jLkkzkerPLQUiEt
7W0qUbM9q7piu8mas8+0eBsXXaKgjWW68wvJEde480xvVg5kX9/W4c9suUrJZlG9zNbarkhnrc2J
0MtWpR4o3RXlX6btNXUPZieAYjpf6m6jgyz546PgO2SfrDc2HevGWjPPcFv4errdeMb7W+FIira6
w8kMHGy0RUMs1MugXsezK4M1aNZcvxjjSsVWmTdV84uSbUGQ63ZNCBhyk4DCYBWiBrrb9AS9ccqd
OHIykA2I9ReuxvfF5KB9UviRcAwFgYJZr2Qa6Vb9veU44/xyHNRbxm6MtNfAcp16JXMaSklGreoL
wcPwksHH7k/Etxh48wQEP/3nTP9HCgXLpTFL0PiOS0+FlMbgAoMuqTh3YRzpsDzRVfY9RnXK1BQP
1FvDdQgzg1FQ4UUM+5LeyVWp7YE/F2C25EC/akz0lDXuG/Mp/cXsKPMOVAQH+E3XA2TZZuyI5Z23
hl+dXpp+i65fwA2lKXp6qzQv+Vwwfu8aJDlnj11P5pTSufjtcv4B+mWyog6WrxnwIJ8uPTcNWVgm
VjgVXrvB3HVIeCx2tHwZNe6m+zhyL5S5dqMKAdBXXxZDSS/dLAoh8A+RY4EtsLV6X21ONaYjwkcy
DuZHoW4ZucVib7MG84JkcAqo3aS5ct0opwkpLZbPHYuMPt11hpnGZkSS1wnd+Em5bVqWjzXgg/Q6
rD80boWrNDxQr66+56PHQqwGuzxcZ1gMxyuYM6YptQwO4GVmKsPUqtmjJzq1iz5Afamjbk0TvjaU
g4i3+0jRLO/hhA13XNOQXuckxBAmVsNxyWzNGwXgLnVOpQydlRXbIzuXRS8RVwiAOFhs1iqOqX4b
f4wObdynIeaE52PlDGjp1Nc4VTrZ1SrSn+vQ8kHyVOBHKLBIPVWswlf0tfpHobruwTvGAY5PFoRi
bbOSrrXmqEWXlgcHYTu/OV/F5IoKiwxpuQudUumyHrhmg8RPu52PW01K/AhbvHPuQC4TCKxckGJ1
+EWVo0nRmbqvZJ9frYw2qb4pYREwy/83KGt+vgkGHKOazxCb5F1qzvrVID4GDoVBJTWTBnv7uvlK
Y0YTO65QmFlJ8ejvVM9wXmLPBBfU6e9F+SPX6765UTXT8680m+G3pfOG88mG14nXgq+t3fHwUEWS
fUXnGfsZkwi6/tpltYVrIg+HlK96vkKLmHREKFoIV+IopXeTX1O4DFYYx5XNLg32DDJM7hA8+oF9
0Z09UHl0226TWz4LtUFxgfREsB9znLdewgSfDnjysitmdeOZ1WBEdBHEum/ABRmCEu06qlgGur0B
WUoKnpPlY8TTJ6/V/s20FcREui/9H7k86AE/ZbO2u+3kfNnWrgXNrkN4aPy2phhpuGvFIeqOyFiJ
jHIJQglrmZ9iKGisO8qb9mC5GC7szDm5j9gvL9pbafzk1vfU+AOJ4LZC4ub/VID+wv4BxAUiqr0r
cXRZeO+9BjZO45vBvra3PQNuzuo4NeYTcUyGngPbQp65OvZx4hsrFTljwzvEFku8rIXGQJwJX/i8
4i5Q8q7ggDGWU6I6H8hjsaThT62Br7BEEn3lfKy66TtHanGpztbLgoHcme/avqNWKRncbMYYCaPh
Jlk88BtIYNygOJdYALyuoc35A//fOpMvHFBFj/5DJHyFVlxU/ziUxNYP0Qp2Hd58KV/TdZY6u7S6
zC3oWy4MnmXSOQVWZTMwQwy+iN66gk6OC1UXTM/ZvlKEdjrGPfZtTvSYGzvnniYPGFCRq75DgjMH
VMEDeI+G/U45EVcIEUz6dZOtjWLfYF4ohqNOlwZGDurUhu5URRdlvEkJvt+KdZ0aEVKjFmck9Zjg
SXmdscHPMHtDy+Mx41xVcoUEwlyOB6I91NjyXrDc8dJVZx4/a+Bm6YMOA1CDTwzu1TZsTpFMR+XC
k+Chsx48WftyLBgFQJNajq88VlGx5UDLCSC+mqj/77qz6vfpkeZIFg7+G7mFowwvuaoxSnsMw54u
DQYyO5OwIMlta6Mt40P0ZVcjwxNCYaJvl9XnCFMUqI+SbkoGAvGPI9bgBWhFCn/HM7tDfZ3z+zTA
nJWvUkVdArYaOLRcbhkxy9IqppOpCcZd5Mi7sIr3YhZ+CJ12rChV5nKKNxCLLb6RemMyVjU7+ba0
eUzGPzbtIRmwKlAKI95pCedUZlEX/hrbeLCGizRgw8t2OrILKomm+O6iaIPp5CoZn6CtLKA0hC0J
SZQOPOQw7IQjvbs8c6Vcr2Zdwlb92lbUYxgkgp1iLVuUdkt4tLkhiP4K43NdX6f6Mo2Ce8apKL8p
pGF5x2cXvTSs7GXxqTXzppi+MuLbeD2Lz5aVd6J/KqHlQVJs3C8YZJRPo+3AWVeeXfI598pGxl4w
7AxEsQpUQioSvvqMcwbsNeJHqcWywstSn2dWf71/76wOMpG+a6mPMmpmWYNyGrOJOAvGDeMlpBYw
mVGaNFKPjXG1M6hBPAjWiOacWatBUGA4HzMUH0a8TY+SLQFEDz2h44Bb6/UlFsyyfvmQu5S1fH7E
6k/R0DoRlkwpv3QILm2Vunk/oH1B4+Mcx3fXon2G11Z+aipRrO9HkV11A1gBA8afVj+h2Af9Z18Z
q85B2ruOwKay+l3WPunGwu9+m6M3TB8ehYi3DNcxxEnTH/tnptfInaEBDGSpCde57kScUEVH+dhE
l4JRzsZO1DRIGTYVCvpwE8pobhm4NQqJH1t3OO+Tpe8j4YU6FwM1YXVW7MIPHSYu0tjmzL6Ggn6z
kXOgzZrYCawsI2l22VlL6cgyQ6wP0xVN9cxaNnXN5K5BoGX2+NcWzIa6XvWtnFXJnMFccfbA5ZZK
TKfgfGg1pICaEWXthkrDMS6wkcVwv1PIPUsJ21UgcRmfGI5SoO2mxjYys3QvQURl9F8dR5NHLzzG
tniLobqEjhHgAjFegom8ghHcabgIMQJLTOdNOGs17m7TsfFXqdaz/Z/Bc5uwJEn/Al07lWbqBzbf
QSgPhBy5QsTts8RKUYqckaytwNJSrnrRETTUNsGIvNWZ/SaPq4fBqkR9EjnmnSj1D1JvPbeh3jM0
Z5dNzbkS+k8jhS80wW4cM9gqHYJBPHP7WQJW86RFG0AoRD3eyo40elB2B9kOX3MlTVz9xkFbr6Hg
zhI9vK2FMDbJzlU4+Z/ZWt89naZJoXn9lB0IY++UuvvXBQZhcq4RFaOvorDcYYqIJ6hcNdV9myUf
lRxqjF6WUsHyGPQaLpvKpsh3PKoKJIHmd2TNNKpyximUQp1Und86l76TCuG+pMUL/wb5HqcrwXWF
uF1sk7K/stsHdNcyX1hq2m6jNR0NErvr7FSM6U0OhoQBeHIAs0Hms+XQ0NEwoFYIfiDTda+3JE9I
wMMUQzfRWxFsKILGG7+chUZW50wTDRAp8uF1tHi8t03aHFLIaQVnV7L2jCHJ666xOMr4zyfqzHRa
rvp+BBLE56ior7IevWSl9UxHKIKCHAHIh4PI85smi8PiDuaQXNsKDepJSMS9OTgy44ha8ccw+sWT
DqscQCASIYS1hsobkjVHJoBnukkIW7O4gBWlHdnW+l00nAxEtpoaKiPg0y8tk6c/P0iFeVYd8c9s
eP8t6X0MbvW0nHO7q5qAFQ+R+uGcz0ayp6V+n9lYt0fB75dtDGTQIjH/xsY4dHB+JWt4aaE4r+yR
VaXoDwqNGyl24pQvTzC6LZB25/lSMRxKFG3bNtY3QEEiLBTWQOrC4VSmxGmQ9dMg+xZW8ExZdVcR
Bi5+RA+K6yvg/JMyS7w3ZrGDCMD8sNxrbegZSryrHFpaIpC0CIPhzRDYWMUfkucp0MeTmOw7OVKt
614Ap9N1IYF4C7hbqtzxeYz8jcaFjqOHbzPdlIHfasjMWrbm+jE7F2i2d1tBvm70bdOxxS7qWEy/
QYXO2N1Eta9LpppWfmoiY5v2h2bq/TRvL5pGktJwHrESnOrkXVtQkMvYX8NtTPgr72I/1l4bjRh2
h0KRc13rEcqSY4pt0oYWN3EYMykkX0puE/xngsZHuqJKjjMvfZ6jOWY4hN7H5DsdPuekhzd+LLQf
uJtwouZVy8gXypM/dBQlzehaTAjJaeFILRin56OxqTiAxC2mUU7iPXEptRopJ7LJlwRuQiCtXmwJ
bCl6/VXhHWv5XJRYWldjRGaJ6U7GmBEQGjWZ+LQS9PG5NV0hJ24gFa487RXa3OJfK/xoWmJP3JRZ
zDwJqxnUQaYyLSAT7NVK6QqW2TAtN+Pw3tifmv0J+oyq8Y0d3av0g9IDpJ6BexaOzD4/tm2M0VBf
tyI8NjELTJftMvDaYXdRl1pLHThR0G6T3PAKEGSlQKuUaTJrTIixkAFodlB6h1EwLW0Ut1KK5qlQ
rHWgPbwAXQUHZfqBybUyHq3ozqUWerHxWRS4kVsH6fcPDCadO9EWruGGqhM8nNpGDSpeNYzsoLFG
AEHtdKzGd9l2TkrGcDlzSQ4fkznYp9q8V8eeWhRB21vBrY6ZnLrXh+BLAS7NCOJYdjOz04K6sAnf
hgxiThqZUwIyjwLqlJUj45RtQo1sSJZwEAzihwEZCayh0Ix3nbMYQQIaWfSxucuswMyG10M4kaAA
O1BYGy6RCC0gUNzQaV2V825JPtBNMtRVQ17X/Gkqv6p8OveBDibHuqoM2ruOaPaADDK03DUENvRA
7Fg1r5iQ/DCNtlVRMJHgJgtq6qojbsY2/+9oy1MxXuP6bACYWzmxvA0F8Y9APjeUabNGX9WZHkpD
OtSMP4zc/ldjCZJm+8YBJCC4L6sWkC+waycS0RT1lT6G46wK/iRzeFJGdFBm9W5G854I6tHCaUnd
CVR3WlokAPCWci1gkKolZGF79EP5u41OQR16QyCdi63TswuXPsTSF3XMz06ubdO5ucwmkjYzG0dx
blPcwD+F992bx4iw/zgC6YHk+SgIroRYc2JsyhpNN4DVdhY07YJL7+gQ9i+P2pyCfinOYmjwIN+d
GapEN3wT9UPFUPhsiTaQKEy7aKcNNrryr0DVNQeP+fBZjbqdVOhrIyj/5A7bcBy+Tl3mcSq9cMfr
uIl0Ej59dDrTkh+aqYB30X3+TgQp+U9u7fMUT25Xa0DUZN8AUGKAWkta9dkM1bsQ7dkY6gN9mJQE
v48pHmZVPUK7pFB9YIsUr6ZhUWcFMivCWY39q5n7dwZFHM23pnVrI82PR4n2ifQ0M4GG7AOGzrrn
DCfrPrg16LJGjmvJIn3sVO9V/9H102lO63vRz++yGp8EbUzk72Ftpj9ivHY0nIbjm8Q1LqlRkcjy
g2POT+rME5TcEz7cMeSUnsdrK6pu8MwY44Q986P2CPcKiC598l26yYCQtcoL76uHG+okSDtkvIZG
pP3YY4DkWMGLib/lrl3VceuFYfzSqQ69tDQ9GuZwyTCvM0bmMjQQe6NP+KFSxYBT8DxK2b2bnbdC
Du8GMriCUAftZ5cr1p8syJBaKaeqAogwEhJ07oqIsgwxyLnnQntVQSvBEoai0Z3bkkF/Qhcic/ky
M4Hkx6ceW3EeiB+L+lUFjuuaEY/FfYK/dRGFAA0Y421cjMzzHdrybWisN6eJn41de1Wo/TYtzpyk
LN8jLAOUk3tj05wgXNJPbDpnw2muk6G6MTN4ucJbZc2HehkiWOzhQfOBCUKWLd8wlI+osy9cwljR
7WNTlkdLX3wWTUgIr7vYutcRSc4z01kZgnwNZpJdxPiCMq+UdEFXtm/QZd/YvLYZgQ19fMCAelbU
0pUie0jHcWjOdp0+2krx83LgKcVN1ig/VeZG0einpY4ZpGvvVXALAvHLAQlHY7/Rl6+bFnXC0yPe
tvKOs+l70k+YEq9DWe8NJX1X+ZDAtGIk3NbLjQ06lR/MwSGdeNgm+Rd8rC+FMf7+80DrSA3YKe2Z
oSXxQV1aIgycslWvcC2I7nWmnEuhuOkgtkMznqO2+zeJ4qJnkleY9f9WSqxj6KNhh/acjRptSmsz
4PrfWF8QXK7aoi04lFEb44ditZdCKU76hHkTjt804VwvP6iau6ggHbw5JTtl50fOFaGqPc25ovbK
RrOU+q1dLqeO4FCG4ggfCQ5E5nbOkXZFr0TZHCQWIIgMYab4Dc6XhnlqFadLjIg3b4k3pZ95AhdI
/SuJ+0HhgYf1K3qvlQ4Dp4i2eoKbBxr5lmYoNaTiQqwYLYYBXlkl+6Z8gbJuCBDbjl1wYS3nYMi5
AK6GqvUa4jUycmqOi6GNmVDZbzXKlEScbtJ6ojYwTGCWmNk6XPAtHZTG9o9iWI4KX/aIBsshbAp6
8GAwDzqcEAZoywqCJnFHdAkJiEs6jfSLYSOTI38AsRRR3jcSMCdb41cwI1UFP0KJRfcZp1gW+OHs
8AOqIP2y0zZPKpqMQl/0v1UzrQfU8goQWYc/q3eona+ZBjJt0hzbnacMgj7NkPo1vQQJp8ahOYD1
2A1tyJ0sgO1WEzFh3GwV+Nv0zYw5psZBp2B4sOiDS0trJ5UvgihW2j/G8iJB5WkSgLbSp4Wq1+CP
NVoDZxRZ0qUkZCSyPXXbhO1lIvnb6ZjBGStjMQs0MMQwBIhN9qOMPZVS+KW3FMKVHZM144IoF296
a7kSw7Fa7dZ0VTANHHFy2hszDC9J0vtSjYQ2dHuOvZvgLPB6piwryxsQwEJu4aTKBCnZRtazmf9q
4QOdCmvehtP5ODH/RtdNqherv1fVuKcfxOsanzWOexUfQo/KuFgUKRZoiPgn9NpWLfKw2m3MGlMZ
3IiYuYYFy1P5N5HOnSm5YknUjRfsEppjMi8xthUzHAJkDcdc/mcQb1q9i1XzGOr9Hl+3+kGyzdPL
3+WvGRa5lFhJg4E/v4wwgVQwiAECLgXcqwgdqsCWA++w+WFLXA3tEX/jKifW3HxPGJ7kEPHY+BEF
B70+YwLyEuQ8IM/UuePWmKsT6AMIj+NuQbuq6b43f1rp2okt/6aWPCD/O/1TL3y1/0dcpFa+ycem
8YcgBpcmF/py1RbQ1w04E2uiV1b01LHD5W18oqzsFBGqIM7Z7JyQUWQtzqk9PgA4YWOpTojHqIuh
pRzoS8a1g0XhJkutD9acM+xXW/62mJPyvYUuZoinLS6zPf9/7M6yL95xXeTvExZaRb/VcQ9w3cHy
ZZFK2FjCNeeLySvp4PM0sR+gQHKYHjBQFPG0lrHsN9OzZf7EWYFh0aNcaN7ZH+h0hkKPCkgUxlpa
ZdHGuatiWYagAMmUw42CFmrUPsAU5FcFU7Z2hn+XwklTF0eUcNYCKxnpTkyVfp/hlK3eHAJ2sfEu
4don9sz4HWINW0mDJymdjxEJk5kkv4Dg1hK5biMFNAYPDZkAuC78q8Y6jGxvWVCoWd1o+Dxqedja
mEvQVwWkAU2+RIGDOsrUjwUtasiUD5bPNZwuoob76DHApNgPwb4HzS5QsEsifjM0BQHcx8ARKkUT
xy2c5uqRm48um7u2RkBA7m4B4dnj6MooTQIP3lwy9QmhWtakr7B5TqqfwYQxcefo/H0FBVol846h
Tvc2LDRbALwgDhuijILKcsuIMA6h5EB6q7GFjgypX0yYr/HEBZIULesjMhigttSbZYaimHIVDBQO
e3WETIjdFjunF0XAFGJkQUIRVHuV8AwmMFk9qRQzwZebAparGA+EDz0l/xtAQW9jlLb/ODqP5baR
KIp+UVchd2Mr5kxKlER5g1JEzhlfPwezsGvssS2KBNAv3Huuuw1rpgbxtq6JjOqJOAlREPT6x6iS
EyfGiqZxk2Es8axsbRwYoLEmoxlZFyxjJn9aAnonRriAj2udBbm1MCtMfDfjCK0PUE0fxLskNjcF
30JssxtDvMShdSMF9ERKV8kWwgugkyX9ctaUhkV0gNa0tt3592aCJxytwtz02Kbc3jrMjl3Sr/eN
jhnRJ8oiT8kN6aGgaGRnIY9FUgwTk5hadm3wJDG1rCaQ0/o2Q+Pa6t2SnPOlhbYBfcSW8BS81uUT
f8getVUTlDBGxZJ2cgM+9BkyyDpo0Bdx0gd9uIOVPa96I/lWt79JzM6gu8lZCswz1HL+1cyYufPz
5F5j6arSGf+8YP6HqH9cWin+9/CvBZPZl+1aaL9lTPcl7yNjI8CA6+y7gpHDTdaQZmBnH115A2X4
v/MIdYwD6FKz6MOpRYkhR56PTQa+M/4XkbGLfUQM69BJN/U/QY8VTHdf3LQJsS8nMIKlw4hhyI9v
mXqLm6stfnwPiCkSGFuST/bWpvw54COCXXnDbm/CbWrc0votDG998DCqXyLDk+pDNo/CfJsY2Jqs
XStBlFL4DgpSaR85PXmHpmpgpZIi/+7bq92e9HAzUE+54deIRht4oyXxcGy04eJ7V7DjGMifQvTQ
DmpD4wnQe/+CsMpMrlr7MhmPJPp1LKjhKew8GKW3ls5vuAcB6bJrkopH/VUnTLaHTSKRnhaQH3Q2
tp36pWmz0q2f5ljhmoUbcQUhjA2738bf85TbWiTiEcfGKfyI9PTHptpPcQA3LI0UvA/Z3cMOisxY
rs3RQAAAAC9JNx65HCP7hhFhQTpx5GENC0DByBjziFmc3OtArostAPq4EKW5lPzcQUQcU4L1i1fN
qxZYCNeay8o2ZpPIpINOuuVjcBkxGvHNmr5mhTDAcDAO3FeG/VSFb9346GqAdjBZUro5iYUz65h0
J/dU0cheJmZh+iuGOSUObr52ylXZ/4XOPwbKXc2idq7vJNMbhbAX0QzIbKSYqMsRHU5tge60XaQ5
1UdnI321l7PZOorPE+ii3lgBiFTTOtaYt1OcpIQQcWR4RKr2J6CavJhj5t+H4osjVzjvJLhxqf9L
fCAQz3r4M5kvGop4q/u1Tcjw1gsfpznd0/rW5X/FCFH8otQuUcua8Yv3OnT+OrYxE3P01lu+kWS8
tdXRn+NTAxfMDKB+ZhXikbNCq7V7FLzlKz96Uc1nijgGQFGPebPpY5BQVBd7KS0+qFPhbAv9zWZx
3+S3jJokoQR12/eceiAwF7kY0a58KZbYDlJsAoyeHPvG7djXV6I+0VGAxIleYmAkk/aW55TaKJhw
//g9am73mvf/ep09dnpwq4ud3yYUbcqH/8EsvE4pOQ22uDgUwIb4+Sxl5C65xg6r6hKhjfNhIw7P
3Y5cWmSS9heR9AtgEQ33bpIwjwzuqv7kBWEMd7xHJjZu+lmiQqvM98H9CUFR5KxEgvCbidSyia5W
c67m7jE/tu21lTff2rnmOYiu/BwHaz/fx9YFbf4gEOAIQOHICi26dAzXXDxo4uVsi7IKFntUjRFS
z2jYYQRixjetam3cWa13US2taNNvI7Smssc1mYvzbPKb6t0g09f5l6KND1NQsuNGPUknSq++7YOK
p+54AsIAJJ3sieC5L7hJJyyvkJb0aDwaodobEdoMy9kP8dEfiJ0b/zmGvilBQhCMtW57Wi3dJGZU
JzlRP4J4Bv6nEU6ggwED0wJQ3dZBKMbWRnktm2K6nVwhz4yuUPPPgMK/fTSgXsCkWzbPYajf2PV8
Wkm1GWZLFn7YtnHWnLBF0u5CZpsaAyfVAntz80N4risL8lJ4kT0pHEGNYnT4MCr9Gak+LojhXfMN
MkvGNfzfbRe/hqbBmhKiUB4x4Mw2Zh89E9W5H3uxN+dwUX84xJRVmepW8Qxor/LjmMzNGo+bOS9m
UB85h5oTYrprx6NsS3KVsGv00aO2/DvppreO/Ooem1ntoBMzvA0Zn9uU8VVifAuEbD1pvHAR5vma
Ptlb6fW4rZx9BjDLi9LNFNs7jxLHgTkJIAM9utwDvheB2kVVszOZWkoj2PoeKS5gBwNKPoOokZyh
Nogcs8FhKSxWT/20jZT3Yjs48cz01TAG8WTYncT6vPMbFqRZ379OJZtJn60/KWK3zuRLGpnx6sw8
2KBgcOdxBSA8Yt/JDncWc/FwHFb9YuxbpCIVMlsim6jL9J+CJE7bmHuU8lH3ULKMW2423WHOdU09
piqJX76Ywjo6bbPRw5ItnICMYp55kbsIpUzOynDRaTDYp/xkpcVnrXXbCWz67LhM54XRzNfqbdrh
0f1qIeqNREk9+TVRxaZzjal1JRkPHALTpTIpLDx4jbTgQPWXINOP2Btvvd7Dpvrr4u4cm6wZh0D7
66DUUfIWYDM1kf6bMi5SS30KSjfx44DzmMiPKgF9DAZJxLOVCINjP3yp8hC/pUrcbcR5Huq1qiou
eJk+U2wjeUp6N/lXrAJZC+CUsGv9e3AhdTkdL7oMWSwwi/CGc6XrZ4vXDtfn3Mv+WjvaNWBP2EXQ
RYoXo52+yja4Yvj4LB4yHKlFWfdns0oCpKfjNXeo+8eB55iZQhels2bfc7DU+FxD2Zf2a6/Crdf8
xtDCCiXea01drTJ5tukDUQqsHCc52C4WS2djT8zp8+42OeYFruTRMaPjyPKvhgNbt2SFavuSKX8W
TkevmjZ5lz5D5XEIw00JONeEz7BGH17CKHh4irVp22KyN5gZZ+DaU1o5mRkr3CirYqhWJrEXrtyY
MKYTRDRJpE4NWt5Q+JuBNF0ih4GMe0RPQKTuc9aiuAx4sIPYuGoNUaDk0rccPGRqAQtvngrtT4/X
LvNNHNqT+Z15gJ8yJlMtC4Ncb7aRTyEs7y24kSr+CrtxN6HSiSywnKGzMvNmPfeGAdAXNb06TFlt
trl8IXvUj1pQXM1Mf1fxtJiiV6cT+4jtuoJsNfqI8c2nZazdTPkZAQkDA05uQIjLiX0omE4QFFsn
dS+ImORL4Vo4mxmAE/iN8Whph1BFLKYLAIac9NSb8z7uqYX5oGou8P6f54x7YLvoIPVV0LTbqUZF
aOlMDz+t6TKgHyWUCHl2AOO0dvub7YU3OKFnsCpbIi41xEjd5KFhRQDdhMRBBlgy0natBGUUhcTQ
PaLERRpC5l+UYKAB6mlSaUWg2RE8ZylDJngoDqTFasupbWwzyKABN32hjGvED9Nxrp6trkmDeh/0
lhELBOwskB+O9G8+JS7syT3Qun8ROXdNEe5SNgxta20NURxHaALGjH4V2S4xac/kOO28UB7z8qdB
ylsXNnaNZF+7Ll4ErOSac1KDebQfwdXxi7PBD5BsN9ISoLebNxXglCiMzxJVcw7ub0jst2nU30NN
/POH5OrX0wqEnHzkY3y263iTtCggSeWyHQZ0GMtT3d9ndvVOI2kFMIt2IXIvmv4OIpi8G/mKbojf
5T8AqQAoI2sGlxCCpew6yd2kPj0eSJm/sZpnEoBz44T35CsnYbA81v1Wr/ZhCDCNy/Fo9fcp46G9
BWEaxnNV5PFIAU3gPfvlexR9B4DUbH406TyND5GPoXAZj8E+p0VwrauR7iqkrrSv6Sqvn0FFTcT6
Wd8t9sfirpt/YxE+hdU1ij6r4YXR6/DQs8uUfrACGSjuredGbpm90fMV3UO6m1TftfpOqL1odjmo
ntJdSO+kjf96/JusV2X2UTNuUM2baby3FZhDCjx8Io34AdPE4+wHwxWy15+YyIN+frkjkTvWb1J+
NwXisw8D0FNu/CjrWeeyRYE+W8vWyNZL5BrpbYqAWd2r9oMq2wrvpHXjLqO4wl0otV8kCKxLuzpZ
TfPIAuVgjBexTygrize++S48QqLjNEOTtLfEQWbPjsR/eWpIzMuucYm1FtNNRbeUux42pz+8Equp
2sGQPxMotzChhMc1dy4/UGNT9kLBax42tEiRXQxxhLFRT19tfai6D9nvfQq/mkcEgz/BCrs/JN5+
GM+gM0qEXGwi41ODFRZPqvE3tLxV04uRvIOanpAShkfZnPLmrLs+1tjwyVS/oVL7BDcT9a8Hgsez
bDarM8t1QYYh63nSe5CllzBRh+AZ0sv88XJ558Yu8NGTgo6M0WIVKfT7I/WdhnHV+rYV++53vdrx
ynr30FaHAvC0BE3y5mc/jfqcIBN3/bvGLK/JiBx7WOJYtewGrkiio196C1iazXCS/TZ114IcejKz
211gPvvqTEGfYOG2JbCHb5n/02n7wFlY9VcMYVi/euXZmlbYNouAZBOe4Pe8YOTd/Nrqz2zvRfpM
plOQvzKw172fxHhpqKJZL3IPKCav0ntOBEsl4zO1Tz5tc+WB8xu/cus0NBdmw4kNs2UBg7SyMWW+
ctNMEe6Nu96eagPKPabemX333I9I3Pfe9C+wj6k6ILzKGqaq5OZcHMa26p3uxdc/IyzNFXfcwIA9
SxDoXFzQV8y5GPNcrPZzZDefDvFKYSpoQBKxNnnSh3hhpb9zvz0/J3jxQDYZUoxXNz+NPOuhuocd
ePyvtP4KIcXMh9tZ8Pjz3lxUxCQHoZYJV116SoZ14PwMw7tr/EbGnyNfWi6vgZG7ocivwZ5dkLkZ
0iJ/dT3grmLpVIi8infDOwpoM84yRIeN413MimisjMFVWaBbto136ZpdW52T6SDrW6OflXN2qtc0
ucr6PUKQ5drmk8R6orv3Or4CfBf2xYs3/EfCg1HHmZH9eT7YAfVQUEdC6MM6o3QYToB/ToHzWyZ7
Mto1JKTaNRbX0bgDeaZFYFs94Ix75aPXMJzAP9D5SIzirTTuln+qsFnryRrT1lijCzo5PcKjt8D/
c80XBigOxsGWHKPsy2DaZGGotJi5aewomSrBzf2t6+vgYz/I31IGpRwCyn0Z3XMR/aunkwm3Rn9P
yn/zDYbHVJu9bzrwVP2PiWKPwWJ07jHDbj97apMX39xbxqks11N3ZtM2YDI3XkJMA8p7dvN9Gl/d
EWHPsmrfiQIBD44w7qCz6LSMg6Ro13e6d2Hx4TGvbXEZDOduBhdgomxaxN/DVIBDgdaTeLmzjIXv
EONsv5Fo//AVKmWEDNdxwlY3eo+AhsA3QjSXRBvNucu0qYRO1/I5Fc5rlgVfIi6/xyRetRQ7+lj/
SirNpds9Ytx/T4XBDEOxXKzJ/Z0IkGNJr10Hh/J4aOu3Lu3R3fsaxBEfzLiSakmICDnaKaFXrkOW
dhHJVUpIZ9mkJ90oQFHpgNp1HxEsQG0+kVLELBCKaAn53kKtO6PXRP8blwUiInjd0gzsVW7VCNI9
bBRsWf6gfLANC5IZdUBuPA4kB23+YG51ycintXLGuBYejMiKaOUiWyy5+dKN0+Q7Cn3vkDBBRq++
EW15dcx2GfXm8v+FJ3EbqACrktVnsJ5SBLiyCQImHA4X2gQfDzcrZPGpXVedtk+IUWG061w1VbCO
KoDOTCO9VTFsGluNZziulgax344YGDcj6vxEoF9HO86bYS+9NjDWRDQvhzxs1k3LA9EIaaCKyf1N
9cZYx1DNcoMlbiR2atRDcCz1sg1TKBCag2XSCkbu4eehMw+pFhDQmNTMq4U4WhRRLEtTqkG6dPIy
ORjYZEj6MPLVyosXuBuVKXJKapIsFUPdrixnso//0WLxbsbxMxf4WaqZjWtn2UC1kR9UjFYy93mE
zJ83lP6dIpwb4RLnRV+SNO7+SIblWgZAzgYtVwLA5X0Pd30EdEnUvNqe/fVC0rINDeRlOYycD9Ar
SDQRT6OOCYat/SEsrXHbVNZfpVRG5NOPlSYzpaMQi7bTgt1E9Pk66QtU3xUjdhLbANeGlbFm0plp
b5YOtnNCh9DaxiHQ8+eyr4pnnQuctTK4WNxdvV1827BtiPKpD2xJ6n2Xc8RbNJ1dHsM2EKB7UbIu
ggZXROkk9wxVUF09JgxBgWnrG7IReWrq5jJAX7oY67zcEGu0GjNJqFcfrVlGKgQn89RvPtfJiGYO
LzNtXTv6X2EwYWhliR+RsQBfWdX4gkeMykYnXmzhXsCwZBgWyV3L3Oys0rIkIbPbeMV7MyGqlArk
aJha2a4lj2vslDiFMAU8zej3UUjpE+AAhux/rE28YomMEJIHHLVJe9Cr8RTP2get89CbFtXGEnTw
bkHKe8rIG+8LuxmI9ERBlYGx8uoIHs6AKXsIuWMtpjt5iWbCrIDc8Q9THwTOcUxVdGnb6UPVSbae
VLjRhGUuGwCF+OLNZOdmrrMJWoKpUuWT7oKW82nM+SNOPVATTSaoZWBw1kjNbqTpdRsSHbkqPA1f
tPQfQ4oPCpiRRFUTabeunpDST88DU7tNUrBMtlvxYcXehcLLOwx5D4SlwT2ShoI1RqMz4QNz1svL
KAEQTDloLcOVkrpK7iWZWNQg/hUOG8L8Oj9wVWsLEcbQ+ePZW+1YN/Jl8AbEyalLHXYZETaCoHvW
s2iZWKyYbCcy1mGFCT1GSm5YmFYKz8IwqxHrktM+Nd5TMfTNstfhYaDHXVYu467emtqFOTiIjY38
szL75CnLCZWwRIV7BpU/5Hx/QWILYqOOLI6MUZgiIhe5KQNejZ1zmohtVNIm2Z0LxYWtURyhqHfa
Cqxa6a0NxnVIpfkYrCRjncBGuS0cdmRBNyxqwjiIQQxXVWfjonAvQ4tEvlYjmHykVYC0u103Zuho
o+kRBmR0CTDpayYrL1HqvHKlbSjZ/pg8A1ydLMajXf8GfN/EgpBfAF497KhmfaxaKgH9x4MwY+f4
Msjg2aGtusUen3EUjTU3ULBLDNEzJfL/SgMDVz2ylRyQIICeahcWna/WNrckxUIcpT30OPfmpjDd
hIcFi7kFD3cEigmZ0qu2lG9RExw9UxyYuwnJU9rNi0fXW3eQQs8tJro69pa9oRuA80tyRXlznRZ8
Xq253wls343VRvvcZPElmE2gFvIvdcopohvX0Oj2I6tPwBavEc/shYMJyHfMVd6wEVCjfzT6gGHS
iLaFEHnesgp7I6u0pInvUPxJI3Gmb2Vqn6RUfKb6d88YKRodoushO5AyXK2Mavib79O+G0t+UUJh
VqfaCc1daEIUaAlxKciiWyhpX6XPqS6TjvDoBD68A9y2ggSJ44N1BI+TJ9NCHFxHprappuxths5D
WEbrrWnDKhZEc/idsXTDeT2F3mwKmIzbE5tSJBovNrRpd7Apd23jJ4T7jMAHSvrMzotS65FMVXJt
kGIO1rmfkr0bj99B3hrEtTDf67x5m5q45C6kvr2GmsqjF7NQPEqSiPZU71RyXIo8qzwO6VeTqLPC
mjOpuOPXlVvir6NXLMrftGNO6weFs+7rAxtcVNy1YiOP9NEpvdtoyHSLkF1yQpJtma7GWjY8DFl7
d0kJvy+7OqXGFpLkUjeEKRU59SVE1Qub69RYNuB5rbl7DWykANoXctv26LKCaUysIDOHE/Sz17N9
rB8d1hMW7cw6TwiYLg0dl5QTfS73l8kh01MWutXW6+jcSaIzl1kK3nRC7jpGfzRknJ0Hb2L76Zm8
m8IwX0KpBUe9XzX42g2JK0k2ZIoVFt40lpKQJGv8cuXVGngfjaYxn+zBexOTvuhMHqZtQBBg6yCy
znM8f/bIOTXioZbcx55pfShtuuXCMuiNm+No5I+S/I9o6NCMBLhxxU25rb8GNs9bxlZ3ZA+uWvnt
6+46Bz+7KyItQQ9677xkbzdYmfogVdw8nAmodvl0vApuGHoXkTqUpZi3/Ah/KsQb1v4K4wDRdOin
uLsy8ZJmwAusuvop6xmy01XXdHT6pU7ZGAkHmRFUs5ysrzi1N4mqeoY30GcHDPuJfITSAHWEHQa5
7N2dIty6jBk85qzL2o3uYarI2QqLR41ufFn/jxapcBPrSy1Pv0dsXH4fgU4P2ML0Sv9thXvX3Hhj
5NSchqQ4sJxNxHMXoEvwWbfRs6VxWbou+u7WXjZGG2GeevFErxalfHUj4KDkvPyOsvR3YwNGjvX4
zGf28EXFjEZttiC8SSK6OLE7p+ABmh8k4QDsQSLbxoPRJQSzuoZLDot5zLr6s2vacxK9Mtv9Dfxu
G4puR/rb1kZVo7QXvcQwMzQ9y2O7xHfc/trRnxubDL5aVko5Hu14nhq4pIK2MnmkjvOKhIIrg88i
MnE6JnnOrRrhF4+Bzxop+VkdsK0ODw9YBm3fCpa1sWbC9h7XmBIANLMq6oJx71P+1i0NeWnwaZiq
Og02apXIb15t4uCJIGB0g7Fu21DkQZTpdXwnrAPYQe66OYU4gaYyFlAKpTCZJrvfcv5rWU8TMMW0
9r21zEfHxkWDJVahMFumSXyxPSaXUaqZ/M9GLFLbOE1Wh2ZHI+TPilEZFRzkUUSTz7qX1Btyda3x
F+wUFgnfDAm3oeNERuJZZUWKi69vqPbBK5kmyfMuu1ETwlZZ4+TQyFE0LCz1anyzrPI5KTYc+yut
6n9lAlfbPzcTIJbOQYfZdO3WyOyDPZEUXsbN8v8/kc//zJRHVy8a32Sf0zU1JYe3iXc+RXIweOD2
QYyztdEe/eR++gbnbMlU/Ik57eRmHBUlxtyxr3fIX7hg7e6UAC7WSa9RBTqHyMNGLYTxUmfYaMwx
o/66tgLtnV+39ULXitegoLQLC4PE0qS4lzWYIB13TtESPuiIiHQeAweUiKFnSGI/0xRTWd5Ed4e2
FR3OVzrSbgd/ri37dWUCPAzoJmuynWYDFqyazNk7shygRGVqTQ74rhbtsLeKAOt6h6q7cphlusgw
wv4IoRuLQdHftYlLYWoccLBTjzTdAkLi4N7Lxw7orjataT4nmor+22M87weolkoeBYFA7gdzOMP5
1frPntMpJqjRulZphJY9ZjMddohgAWpI57WJtTd3wHGTkdFUy/TSz8E2XtK+1zyj+LbRvLQGH6Q1
viOapsJhLwoA4Npr2rflzwr22jnGWvAaBcwGB79EOJ1j5of0w463F2uT7vNp7BDjeP6LFYt34eEQ
D30LQZzOlri05LftU00hwkCK1ADWHDzYJwwpFnXiRxuFAVM09sGH/sgAAnVlpVz3aYxnR46RbbV6
gp1W3ElZXmjm9JnXNKNk1jDTcfYqazdq6IEWxq2+bKFEo1BHaapQ3qBvzCABxAJbHPTvu54Tw8ku
ouEseugzIo14MQTKBskJnrxpIuKjjF3s8X6wjiABo/aS7qrLx0NRt9k+LUoewjwrhvoIohK+ghHi
xx6D9IAPhQDYamdxEY8RE4gqBs9KOlWLicIOtt2U/AwmFbHvYD8Ys32Y9L8ZsZULtzRIk44vcZG8
6EZlLmPzDa3VRxMW9+Y1vVCVzLQa2PtjgKxJkjjFsHLdS6TVpkuAIB3eM2Ksv3gIfPz91WtTMrhN
rKVRS2DTUTwzoDkFmCnDt/vK7OzJqOR6jOzXAv3WFIkfWSGfttt8kxkoLSaNE78gciANeUIX/Yee
M20l/B1sRCX6bd04xJS0CLK0kcrCInldCTIvUqrpDj4to27Bes10y5VvnJ0MGmyvW0erHprFPqqC
O+06+FM/DA6+aa1lERlwg7ER+CZbkXCNURBiFulhTDLy8tpZOk6a3lYr+Gsjbw/pMGb65rZMyxVk
CVESZNkqH7FLt4TA+tCcvF17c1BihcNwSqg5zPa1NYMjh7zmI1XoJMtGq7IahLSgiZJxFqrZjGba
TBHrAFd40Opt2CFzcyHXV6lnbPUkgGPVkPjkgRmexXF4STH2NLvaQeAqoJg0dC19HuLUsZvnSdSX
AlmfMAk9oHJjuJX+RKpj5lseu9b/7RvtKyVrSW8cLAHwT6JkuutKvwOPpWXIAixFOpovuzqXHagz
J8QYn+CoqgfYgsKeiI41plubUFUTUcoyKnC3JtcJpbLYCYKytQGWcEw9l5XhV+sH73RzfA9hQ4fB
Odpo+a60UMcInYDkIObs62eaS772dVJORp+v1aNoYwHBRc/IT6jhJWnKcySm6yzEq/2B10AzELVx
sAvFpSzIzMsyex/57b1yud9L1aZHkrIXuTLZYkuJYGYYtKesQHabxCGVhgsk0s4QNZT6wLdJxlQZ
yy0n47tL1l0jrNs0x7sqI3jBYYh1gGO9NCuHR0KGh80gFUEaTU1lz41FWUsyWYLg48VIgxBNf3AN
Z60BVqN41PuFnL+Si7ct6kjz85TY/ZJWBhMpbbpV7z6XDc+IprQIcdDepc8RZJufpBLhei4Plh8d
0qH94hGDYy3GlMHsYIsbcoug7tvzumPuS38h6+7KZxG04t0lCNzGOMySFBIj9klAN+k8OKSE96OB
LslPUGbUF78w1uMcq5EWr2OX3Zoag0momVhX9YcXaLReihfTxMW6LIe7JMyIuTZPl5GLpcjrfxg+
yyUZmN8oL+9VA7t3zLA4hAbRZpNBlRMpJttJL1eiK/xl81vk+dUUamdLgXgnJ/YFWt9NobWZ3QH1
QvMs1HNkYvSJpNvsq3crNKZ9Y2ATznqQDGBdoUJoIWPo/tbIZGsXJcbCkoq8TWdP7IAlm1AHG8X1
Upjel2sxIHIH/1mY2zE07igp/gi+UKuxh1cva3ICLXTYAdkmTzaDE+HT4nruAJ2peG3x7N+n4Vsq
n52dxmg4noNDBjazXRM8IivE2FSkEwNmRt2NPpDfTJwY0JOYqUznXzmrwF6kEjqHhnyrLIxxkbXu
RzA2VGIhzNtEU2t/ZZIUjHiQUqIgRsUcgaH2oLCYCJO6EUEXsKLvznSsJ6PRv/ouqpCTzUZBRu+l
Y7/pvn9jqnUiNPiQhhbnNc8YhszLBozSYHIs2W35V3XGgunzv9pOCYjgCa+z8U4qWF1zD4laG6XH
J00Iw25r32eE9WHACZ8c1e3GAplQXbMe0R2ewVSo8wxxAeAB0qQCO+mh+FlowoM8SBIUwW14C+hm
kiS6BMLq91Uys2+6xWSPXyLKHjZzImXZO6WQC054XzvU6AxN9TcjbL9iTb45YbCAHzigeeIGVCVQ
nxBNNfkO3fwWG4Az4Ed/asTm4i0ejsiNlsxUPxNkDjWCpwaLo2HFxM6WLqU0lcvU+tnSUzyGtcJ5
6cV0sQkRoIEGSe3MZ525oZDrYJqE1jpDk1PbxCFUxA6Awt97TfTPoPFHyqoTMNWznXIdQ60UYWFd
isQ19eKUlLPwdzDiV1k7f8rjHqRrrzMM/Vn+2rYKqznVt9EBnmkbuBBl4pKlMf9Emgn8imzeieL9
Y7sPaVR3MHDYxkYvknTlFuYdPyyeBHRh2QTzAO9WZBDkFPbmPuKTXg8OOMkAi6KKZlYhyYpjiPmt
seFpzhoZ0tz+hgmnGeIHd4LNrnnI2gpXy9fkms6DZ2WsDO1vSNs3x0ufM5Lljc64gSKOzmZP7ImQ
8F3zESRqXE3PZuAx7/Hn6Tv82WA/jRxRgGXdZZl679aQvnsRQtLRYwQ4g/ZSP4aSGVSPkkCnRAL/
wO3M41e4Nb4KKswoQvIxDdEnwHfTa/9NU1Kh82cfQzLsTCEDVWMS9nzpuCnJGHmP5s/NVR6ZLpAR
zX1aZ82ryX7GzqGCd02OiLUg+adkjrSyqnhcugX7k8yi5ilsmO5Vm1fzC/waR+e9JtQD15fP5gen
BTHX1SaWILXNaWJDHH/YJUNBqeS1yws0FsI3loG+7VrInamb++eyVvUTVbixzU30WnGEmz5Dlox+
EuE1uWThtiNgjI+S69MzS3NXZ4woRxTWsDfZTzqjAnRpYaFH/goHiUTikVJVZE9aDKMqGUYTaeu+
Q/DL0BLtcoRVkcEpb2217BSo8Lwz3CevaCo2ZjEnerguc7bLbudCsDPYCZspf920oFSQRjJoMD1K
InLRxmv6GoPkECQt9Kjxp0DwmeXjlzFnc/UCtN/kvHCv/HSjo6HkTYxlwpo0JTxwGxXjPTdwX7YD
CjU3gTmXWZIJSMEEclsq/gUrz4IVGqGp+u2VtrcBruo+yxNdAvWOgNaITI17CUlJGnGz9tLm4Tlp
skosFgiZIEB+4gKtgvwDRsEjzzswVS1zAt6VQgQUsK0/e+muiogCJmxYo9IKlEtl4H6e2DcsUkJ9
fVtt3c4ESKkAFrb2s1knztqSLEcF0PeEM3ShJ/jrtHNfmfq6UETwOFSYTlW9IeIniKa5ixgnQzlt
GSF/JNIBF4bfTA4FPDidlaie/XhevzftTFBUshHvpvZc0yL0Ma1jIwZy/SQIqASmCqQMzCDhkpC5
chGJFgNlY8yb5Y5k7pvVOu+lzwxMF4DtvNEhA1gv91U37FoHFDB812w5/KV+KBeI+j0KOh3TFitG
8SqKqTnVZGJjFR02tSm2DOauYmzqRcUMEds9+YBEli0sAbTbxHTOnaivDNk/S9eE0uWhB5ajvjbD
qdmbKdLJnNXWWs2ijazFLTJZzC3sqGKnp0gyBzksEX7NAEwzqeE1YYKqO5JGKzcn39IpNSbcg1hW
rI8PesNoJ0eVUJb7eiQxMxm6ub3l7kzRfYRRT/1gp4RV95AwXKKm0jJnCgE1y9RZogzynGgmJnmL
DHA/0O5pxm1aUEQmUnVYZONblXvWzWmGJ9snf9SJUUozCyUsR6L4JbiLRFK6GfZ7GbwkRzqrIo2z
pVl58apP8Cz0gFyEaXT/MXZmy3EjWbb9lbJ8vqh2OACHo62rHsiYJ84ipRcYRVGY5xlffxeYdbsy
pbLUNUuL5CCSEQHA4eecvde+dXCcT9HtMDly50hSFh2ajPSSlNiZxBSz1/VQbbaOcReb5U5DQRuw
qh/CKf9ktlm/T1VxUj7gGctwSOoxLaIqRrEmQIOwkYmxVlAZr3TyvjcZ1EKtyq9G6IGRqvwnDXSG
jgBvdlKThdtyKkTjBLNUupDao2+dDd4lFOqtdwXh1+g6ywEjDRKDyfUB1nfRtHbieTdQCBPWJIfr
HANC5AkU1PBGrcXok4K5RfSN5YOleoWk2SAgL7XlCxX5lzKeRzCd6NPniilPNhAt+9qM3Cfki40I
jrgtemwUiHqcXxIHaF3ovI7xaZy4TVrhcAPHl/FAcNM1NgxXT+Ag6wPAVj1zzfnFmSqXWKjqEwHM
6hpV3n1hp3eDQZaMCM0vjSrvyK2iS8Ebxi2bfiwzWp+OA+QhYMFesgy5/eXtmcuvkTPdhw3S9dbO
76fRfnCmuaf9BYtmUOZT56R7NvDMrXsclRXKYv5s7J+pzCHsoxshIAVX13xXdd5D3T8bZFoqNZ9I
JpFXtO5gWgA46zTd3dad+13GsDV0iPCsFfaTEmKkNKcDnaaAKT25wXQXqUbJ4ukUSSIBXbHFUDdK
IBTziGS43PYzPD151TJts/yeOyaR22TlduO0LQCkxci3yX3mgACEqTFIpMO+4aKcQTKa2eeQ4ZGf
vgdevc+7+FKxFDffE4/7t9vR6+iZTdXGQfZdS+MthStVF6uEYfmWXVvDNgnFRmGsReLcRVH2xc+C
Z6aAcD96ZrseWid/E1DQ93pmXkaXDHlYwJ9QZ58IvcK79QzJ+omlzpJrhU6zZp865qe5eBpLvJAC
5nRdPDWDslEpw1H1iCaxiI72NbEljMlbq/iS4t0p2AM57YBecTzHMPcz5EomyqOAPkwCoDWX/F+D
I46rKyd7raPbtOtp0GFmxQDTsWcnp3UVYfkhU4++7ZvZWjsi60MucGRAcwcROgrNa7ksTJWmd4kC
iN8/F9OKZsuVAMW/9AItyOcNRd1AaVpTWQeRfY2J1VpHtIozzwM1wEC4jHY5sbYweWmVq46ykrYV
Myhm3zBRURLaA6RI9oX2VxJirntGgYICGrPTqirMaxutS5ZcOxVTonIO31qHNnDubcd57q6mlFYe
OQ39NXua2yHG9pWQWM4OENZkSIgsYoXUqBzymxwAZMbiud/WnsdNW+0q46XEJNv0LhaPaFMSSpYC
tks6CvQyuSyJ7B5C2VFQPOn00OGTY207UbC0HOPgHCA/6PNX4T46dEfTJTNVZwQTRdzn0EkLHCPm
e5ALeMe6etZtZ7F9KbyNsgrsovA8/d6kvvZRyXhBsl5yVZdwP4XrVwBumQxEuvCAYxqYQAMyKvu0
n3DN5Cd6zzirq5N2viBAyxytSIVFGxmwtMUEkVgNfngvIZoaN++yZONzAPqATHJqXsyy/Sx9lsXE
cW9ka70UsQc136QyAm5SSimuQ4vWalpGzLqN9KmzrY0y8lWbtw+toIaxJrCAtr8o57eOBDWJjbAi
H9dblXHhPEnC0GTdhJ/tApOo6kAiMMw17psM2c6Y9vNpdlAK90p1qJbs9pCRIQruBR4Pad+UkB63
4d4yXoO46x+tHtBMM1DjjM/cbEQ3Pak5Du4+HlCGT8eenZzvGk9pOoYX4Q7YaJD23wQanGWfjSem
JNVxNqExubmfn4qBWdek++SW6bF31biB2GqjdogdgMIxu7iXdfzJLuvh3mi1teqtyd0HfU+S5+hc
IqfUqJHKkoAHjgLNmPRQlmh/uFAOuH+mL54rNYfWGg5u0BVPy9cJqxgsxLjKX/zCYfLNn2ZxYtrf
711iPq1YFy92E94bjWXfFW2GxY1//fHlOVGKpJNKr6O+Y/rVlhWFZxzuMgdBeUP74GlBpTR5Rj6k
1bmHQHCFWGpOXpRdkLdUuRe7NqYN8+7iOZzze8t09S3TruppgOf58WU6NvT5S1w/eeNW15YM9eeP
vn48+vluKDDoji4b9GZEII8p3IOvuuzHptxZU1fDs+oNuSlRNz0UBXzxxnJbzvx1OIb2NzmWNGt1
q+8jD5FJPtJha5souHFbgOpDZ9VXwhvqUzsj96kJi3uKhsS51jgxHtwWxYFqzC9DY8cX2m2EFNiT
epf06Npb4TniTie1dxM39a0jQaTxl5/rCNi18HV7avFr1elAoRbU00tUzm+lE1a3dP/6+yqbbjzu
uLbLeHoOtg1cEMhdk3WaDQ1rzOzuU/KvVtpwXsoKwW+WY42byzrZagu9joV6gULIaI7QZa4iEBS7
CVH5g0FWoguPLDTLYt/IduTcgXtUJG25jVXwsAw4dq4deucp7D67VtscK6yt8JjGA5C20An4TiuN
S8dKntBcPE9J2hJvOR6mJpWooiIcQpnxJZ0HPlPcM2CDoZ4J0pvagy9Xd0SxdMATbpIMUHnD/pdk
BYDfHw+Zi0RoTjK9pfY9K8EpL3w5HFXcz5tg1qDxOYNuR1u+BcDaXkckf0AC7YsVE1xIF5Uhnetb
lwiP1cjVSj+q6dfKL1POE2mfirJEBqLERguCCtO6+jz6ZAbIESr6DAN04l4VFoB562gkDEBI+CXD
vAGEAc/YHL4qc2vn7A6v5sjdzIy418JW7XboOZyj64FPi7fhNGCGitpXO+q4/HUyHUMFAxk+Snw9
Q3UTV6qsm70F581dhu0hLaw5KC6eiU6drTYwHANKQM2sfGPaS2K3ZKtKz2hXeiEioa6PXJRs6FwH
YSKQmWW9Zl9+3w55cB4VWGydsgXO6unAXUMd3AQAW+i202dUfvjlygjydyM9EGPzq2hl/ZiXmJCa
FuCv0iktRyGvB3rVp2niPl4MbXW04EbqzJ/ZFgpKFWkgECvAVnA/21ejpOCazKMLZw1v1I3Hx72W
COxUAm+J5Ka2cPUBiET+THOMXUDSfu7A0CPQpR8N1NOow/upg/3UdG6xDplbMhIW7XUsTMjlyHzL
MTMfpIVwMOB8eBMyv0mdeGVMyKVtxxjOMbQVxrCItZvJGGlnVYhoKHI2/Nr4UNkbq1TqRHmPCdeQ
7rricOxTO9q3emhepAV7Q2CycFghYAg56VkvgBq1WNthF+Qu9XTQt+xPnKja0VRBZmKJeKumWO+q
0WZa24u6vEwh+CQTyBm4j5rJ7scDbgqIUHOO8u4L8xqE/cymb7BAcUtNJwhjbYpka3loWibqxoyy
HOWLPlgTQGtC/M5FiqQz6vojMzPqyDKuCXbsxdkW0V1XDvYudrvkDOuzvQqruth8fGobSXK+mm2I
UBYXydUMcHLRadKwaOkO5q4kttBoHrEQVrfawfZn6hT/GGfrrWubt0R1419y2/rYLg+iSiFBCbmL
qsw5aG36eyQo8TdIAVi56nS6l2gOtkNjfWuF85bUWXX0PNViJPEEKTt5wp6k2YfsZFfAiNpHQt6H
rSzbliEflG67UMFZoVS4apRh3njSgjeVEobSefF0yUYJ5kJvmtHR77mPaDSRk7GuPSioQeuTXDVb
80Z+Qs0U0QR/k5SRg9Goo5JZcRk66llvtNhrD7i4AG44pxY2ZlRT7HQmOrlkzOlPeQ0hxEo8ecMi
DVRQpAsK7UOtom4dhQXmHQM5Ym4gBjSA83W1dyycwP5UkufU55yBuT9Bh4nxacw+3a1QAq/qBpyx
RY2sKWjEXecvmhHCboWxKVRGh8mJTbRxpEOFZnJscUIdk8rbdLk/LMvaVS5cxcTaTo6B0SdH0af8
3oyyRyL3+TQ6xOzMmVnsOJ2+trBgLqOku6qaDMR+wo1P2wXh8163TwrdPXilWd76SlMIhuzjk+BA
ERAeVcqgqdgGZSMuJWXZQ1bm/CjhVagWpys9uPLYSn88aoMkuRai18cDIwRSVejWatrxp4BebAkk
4wCNE8A1KV/mixxb/67tzKNjx/3DAj3qQqtD4WX5uzY+diyy55JeCfPBPn/QFWkmeTTcsuAeZ8yT
Z9OuJG47OjnkcqWeUsfZN8BJLQ+8HnQqYT6tiJe2uAnFlHIsMnIVWQzfikpYp2x5aKP4acKXtO1E
6Hfwpfnax3fjIQPYFft3VHn54nB9pOEGtB8awOXj4ePrHx+1cv4ydey+f/j6x6eWWEKIZEfAtlf7
DH6rKibpka19lkz60kCgxd0a7wpprsd+6GENswIUOQUNybsSC4pEQeFz+Whd3s4qwNI/++FlzA3k
6HNipmudLgkKjQgvJtzBy8dHvAHe0Wwa8D8sHjFbsGNteeLAXNihnx6h6quZR21624BiF/YXQ9Ay
c5rl6vmAOy0PjJXnjQ7wSER93p1T+rFVwLan7moIqnns3cxJ593kDorp2HNZI2X1aONi2wX9c63M
4WDUyXCgby5APqXO515odoGd58P0iN2zm/ovyuR9HkrRgpsI71CNsRVejuDHR+3y6cdHtaSVw7QG
VCGvs1zskEUX7IUsZ1DVPKRJgm94xq8Xob8InKTi97Ti5uMBZCge28Y+TkLsrcAvdxhHHSD/QXuA
NFimjnWql4e4quutkIy2HCf/7sX2uG+cMgaZI7/bcdke//1Q4nLd6dgkxbnWvVgYp0jtoA8QfMKy
RhnDGLlrvDdPNORYcEPBJvp9jAL5yaVBxk1gmS96pNV6mF3DEv9G2OgOSY6HR8isjKdoxnYZhYCO
s6F+WBQ2HYXsaPjdsZ+Ec/54YLwSre25gqoyB9lXeMWKsISOKbaEcJgTpMt9aYWqZMJMNtHtQCZR
zKr9nlJz1Q2GIKX9fOOimjiggtEnhrcHnVH/yrq4Kev+EmMm4JpmNU1GfE/TMNGkcW5QGcNjM1BX
2GnoP0yoOK9lS3fAStmPC8NJl8tHPyZeziiIFETIHa8V/dX7QIEiyuwGJFHHLQ3YhlEQEjLjar3Q
LyHUSzgQTw3rZe4nfazT1EMBT6WGwxL8ma9IXXOD8jkWVsl1wz6nhmCYIUHYMLY/tBq+/Ygl3KDI
Wpk5tF8XhNeKiCBKRUube3ERXkFer52IxyFB4dHTaPKnLxVqmGt8HdFFgcg4RrW45wef415PezlB
0vcZ5KBIWaduBvmpoS1VQ2pd+zAz13lzYjZKaHdI06OEWZlFCpCiK3BchOY9nZKVWbrfYq+ipuk9
63ZMyG3ykyYldCNwCOOz6LaElncXF0Q9ZGNNWSWsM71PMoCWkwKyT84ENMBE2nPIfFO+2TENpYEZ
btyP/s4aK3nOU/0QRw/Ruz/bxtrL23EDpin6JHga63wWpHOTl7Yu29hj5XDQMfmHwvkmPL2k5i2m
tzx8DBL50js50+1UPhYa+lRINOphXGKDlSwObYe5KJPixo2o2uycHBF2deE2TigZshkD7sRITSJh
WfdNBdBDkxEZe3Z91h6C7CbSAnJWRzGc9Y9C4qIXNXmJACRzLGC0Q0JbmRc/S+WlkojyZt/fxMuS
JGnaeSjCEbViDMJDBHtJ5l/S0Apxinl61atuPKNFKdiToiedwx3uALEeQqPcjyCAjMhaAhPa6SU1
xMYwKvMh8PuFDlVQqOBIviAsvAOJme0Ks4MM0wXR49C7KDGqaDf4mnZ3n7abwXSjJ8v8LFQvH/K6
iJ/AAB8rqMNXZUvKNYLO6TGcbKTowfB9tqD2o1qTByZxSGw88P0ceXZ5nd9tvS6cVlYK28zzCnoX
UWg9zlTTAJsYC5WDkI9ZiEo0r2hVOwXzdeP7UJ7tUDY3bWrgnUuXxYTd2TaKRHyvh4LGZShSbCJQ
YlC4j4cw6sYtMqyYboAXfJI+7Acgz8GmGdybkfHGPbSLz75p9G9SLEUt9bqztAtmXz57TUc7lH3g
ujVSZ9OjwQEbT0yqVxoFrv2edJd+fCdAtP/93vpxCy0N7HTDgPc21aq4afKkISHBN9Yfn2ZTWt5k
zyZIwHVANB47P5OupXFLtkQOysEJXnLShvTs4wXt1Laxs2ZfamzceK8IKGAHQoEBw1AGOr6I5QFN
yLQxa0o9LIxAd23oHDXTx/s4M5z7wr3TyNzofY84MuyKSYms5M7LSCiEEIkIBTUkgrKmuBP1/Ckd
jOGRdetdjGBAeicMdrmwggfXuJoJm+bKt/N3r3xyLXxdg91ah2Q02Pgtm85x4VB6V7MBvwuitHHr
FwEqyRH3pBuaz1nhM9HN21u3gh1V5MLYGQXKlNoS6IEzNJxmW5rb3p/u4qlzT1q/hAHSZTmR/eM2
CRmnaiRChYKYviA5Ptb0tYqHV3SI7sPcZxsP1uvGdG1/kzZh8sySfiTL0Pk61oSJuA5giolpCTqW
CuEX0sDnQrkZLmoCioMhn+4Do9kjHc9XESXktiZn8DGsUXIFw9BscDSzOs8NVqthpD6Lrl61AP5o
w2C+0OJl1hq5hHCGEY4ksxe7VjkY6yKiX6GCokPAnqchnxrNgL0YZMO124npBUxRNFn1KY/DBsQc
gssqjtGwRDBtgeJKACbSexNNa+91PTZrN9XV2gjAkSzA+rOX4f/Joi9kjW09GxgCNiBqdNjikR2f
Ec6SSz3KceUUnwoke3BDiHComgaCkLaGtWv03i5QVB3zhF9rVEnNdQ5tyeYDmnH2y7dmqLI3BKAl
baKIVr9X3ArOgb2nF1thre5FiVwBfWazC41QnscM6r4KQvsGzYhcOY6NUKWNnyh9DWBxdnU2Cq52
WTsEHjVFeBq8+C3PGOiPJThcOr9ghBoKUlenD7zBxcW1m2r929/+65//819v438H78UtRSIuhOaf
/8Pnb7z3dRSE7Q+f/vOxyPjv42f+99/8+Sf+eY7e6qIpvrd/+a+278XlNXtvfvxHy7P539/MX//X
s1u9tq9/+mSd0/yY7rr3erp/b7q0/XgWvI7lX/7/fvNv7x+/5XEq3//x2xsJBe3y24KoyH/717f2
3/7xm2d/vE+/v03Lr//X95bn/4/fVu9d27yFQP6+/fhD769N+4/fTOfvgruJy6ZWa+2Z6re/De/L
N5y/a+UoCbnMEsI2HcHfyQtCUfgWP6OUyb83pURn7ni//a0puuVbtvt36TpoCSwHCxs/7/z2/176
nw7hvw/p3/Iuu8UD2Db/+E3y18vfj/Ty0lxhCqm0ads8L5e/Y/EcyrfXe1pp/Gvz/8yun5VWuwAa
7Hbj+ezbN71yUe2WHbyQWYPltLBncr2zvHvdvI1TDZg2yfPbwGSDnKEjiyU4Oy9VZ4Sf0c42Y7wS
Bsu+8Eow2MunboS3uKsBBcwB0a8VYXLtoOg2z9b+D2/+v17gH1+QJX9+Qa7wKBMcx1HKspfv/+EF
uYB4YiMg2zgv3VeDwOOjtzywz4ZM3b1oUNRYu9zkOEkDM2SLTM4PClzI2GkQEMU9Ox3Y8K13ipuA
DUdRTDc+gOM2hK89pT6CUpNdcovV61oWoT7Rd9UnZQt9qt6ycleFyPFMFQznLGLC4ctsG/b5fPvX
L9PkBPjhuLmmQzyJZ5qcJ8L54bi1volYOA8gC0aGdd28MutDLsZqusKDgmVU1eJU52Qg2ZO3Tjtr
IjQLT1xE40zXiAqsrMkO4L6YJjXWbjnXHppjj+br9Ksn+tMZ5gqthbCkVOBClL18/w8HpB8jOq5W
NoPqQ+ttFMq8LfzwGLdG+Ey2BF6ZJDAfwAYRow16/aVOw/ehGcFQRkm/EmlUySuZA90zigR8TTlN
1HT5dElsUjOpqVCPdE5BFwU3aGaMt3NdTbcdW3ZXNzvDCZq7UPEgG034BcPuq4Q5MuOl4hUBy9em
Hl4aPNI3SdjI1VhDXDRAvaBCj5+wjubI+QA+Zqhiqc267TwV5mNrmGqDTRMReQDVx7awy1ulLB5S
ouBpedL8sWKDjDFRHNGVw+Rwy+BQTVCd/JSYMKOe2gtqOXS7ztpcfrAbGLSXcbp0RdlfdiVIhZJJ
p6m8nLQ77jLTUqAq4sD3Y+8o4heA2lVG6hGoUSEVdSu2EF2ggdyk7ibT8utHze2k7dqTMj37dBGz
Wvm7yhzwRFgj40E7IAgk/C77XmOJKXHzpcitApAwTFe5XAw2ndAe8MsxS8ByahjmRSyNL7oQDHZ7
pu5pMr2M9m6I6FlUFsS8CSbjzkcndxkMfTuiTVmzhBSX0EHnoRLUVG1SAEwHX7R0cPDTwhD7eBhz
ZZ4yT9xPqRt+5skdQgXh88oanvymVKtFfHH1cT2zkYPF3L6qRF5k4Tu7fmoi0lhA5JQmW6lkwh1N
+ky9IulKlqRzrANXChBSGfVH5Z6twgwvIDivrWVXPFjoEgeKFUoyh/bPDPxLNTlQJjkxVLa/usRZ
X2su6c002Fg+o+KbNY3mtu0FAj/bSu/m+m0yyxPnZ0ZyWT6fJZgactmWrDlttzDBq/Au68VztMRa
G/HSyWyICK8HTPXIelsIyVl11opthhiZbFOwPCYzY+l5KptVkcFBKKhqP4uKKiMeLxXhHw8zffXr
xKhor8Jv/ZgzqGZES68RzsyQjRALg4RLAf/fMgBGyYLaaFXTMca/3ztYimBu+ngEsIsTXBXlVbL5
64vf/Xkx5rK3LCGlbSpbu+LP137BLc3u6akDGOC0q0pMCeuxyL7VTQ9XJGKCnZLyXAeNcYwyy946
1VReQ0ixnjrfBQmJptfKs/HcjuHOpAFygYgcPgSouGNnvtGlNHcf13zsInNTpWLgEWJF2adL/ef4
vnddVfW+075BKqIIv5bONrf3CmrxTZ85xi7h9Dl6EyCjqhDvZR+Yn9uY8AGr7JkJwgx0MAxcmkvs
EvPXD15BhUQWYOcCRYOz3B8xUh/LgQQ6EebOyu5sdRx9sjadNAheYPYrdtWxufn4dMwnqnMUP5cw
yvVRDxkMCET66B+MfWKp5y4SLE+Qe60Fd3oxpoj8W4o2QKY2pLqk/9dDZDbbvz5QUv90O7FYmrmh
eNJVnrB+OFAA5UsussV7hwwaUxHFRVqm/PmoT3fa2IkOVeZVFkv4X266NuOYXprBqZ1QUezCaXzN
JhTv3F2LC+T7YKPpOC1rk3XuG3XG1EQ+zXIORIbhXQdpEe1zyQI6aTLZNbHzR5dojg0b9XT1i5dm
/vzSuPva0rOVY1tK/rAhKEEQzAgusB0Lq97ZVkC1OqrsMkSuvw0r04G4V8OzsWnUoBqa9CrIMsAo
CAQORtOW12XJxMq2o8oj2rEghZRbutLyJZtCnwWRViCXbHryjOlX987/8NRdiUpOCg6N0tZy1P54
6xRFWlUT7uXSy0hjHtW+t+P001Bw18wHfSzbCQoTXsorPZXB0RkRemUEi/ziHXR+fgddtqG2J21h
Wo77w16jGYcRsHOMMK4mX69NEWnZ0zKvHeynuA3gOXsyO2EvzE+TyKttk5fPYVQiyYCA5jl3IQXT
odDkSH58NDqh//tHgXI7dFdKX/UGqFGTcHaaMhyfrhnmbcZ2/Vcv5T+9o7aiJBQwrT3LWl7qH97R
JlfuJEtw7x3he+t2THoylO6bNDIPH5/Q9eAry5fBDwCMZ8TCpIpz5N8PxBc5xyn2lvCKSG8+drRp
HayNoT7mdkk4E0Cdvz4C5n942lzx7M4pxHnezg8nQtmhWZ8SrH4uzrbcCIh/cMxk1cewiQIUNiuc
a9+y2vT2mW/gsre/CyP5xc7aXNaAP5cKFjWMXBZyzgH7x8UcaX+nUgtPy1gSa4NKHNYUUYkyV0yT
W1ucvACxexPR+ver6NYNCbr8xfvw8zJlC+FYkkqKVcr+6YKYQNmNSY2NNU0dsCGt9fsuJSKT0UyF
fyQQ8KuCi7qdPCM4Rg3SdWu4s6sc+19UPox5OJ6VAyu8CvqjQOCPHNhj6PmL5/nzW2UL13KF4yoK
NOUux/MPp1luNVLL8sM90nGGG5Z7rk3sKrJZzpGuOlUuGUh229lk2jzU7EcOf/0MPt6JPx+sZbcN
jd2xBQXCjwu6a5hJXklyJOZ6Z9pB9DCGJZANQcZEUn1WMajWpgLaX3TN06RAiKBWlHsH5Z6hM/NE
5yjfLLbFKz/3xKnVDdc8mpk1xgCQeKyydLYcZOYtvQwSxdZope29dEAqO85GlV7x4tJeBWBWjgDB
uaFnPTQfPK3PcgHmCAWyHOMfGS8jdJuPZXhU6ET++m2QPx8IFK4Ug9I0haWl+cPSlWgRFK2Ptk/H
h7By4UajwxFkibjigoDn7E1hv3c6lG99QwKsEo9mnVtPpjkdcRikB6IniytM2P2Gm0BwFkvrLhrd
fUsM3HUUQej56yf8H8o6YZnchQUlOePxH57vPJFNN3J7/H3D1JLCs1WDDE61VWEKjL2XgUBsj7fx
ktb997/+2+5P17eLbdykUmWdt62l5/DHk1ZlPjAD5kaUlGznrZhcE/LSDAyeVpc98pS5mATcnb/+
q/Lntc1lsuHY1AHc5GznhyW5zRuaoCV/lugB8XWAPBggpq5kB7vECrNN4YT3JEw2d7HR4mi0CAup
CWWhJIkXR3gBXDNz2k0azV9LVSXnsauzmy5BBw8jsn0QM54szAu/eNr/4c1yJUp2l3UZcNWPV3hl
6kDlGBEopBHYBFEfX6koPTdtRcImZr/dnFJW/OKt+ulGrKDysQR7yyoo+fDPRwiQ1RzPvIVXSWWy
BprIX8hUZnpHoEewijQD7swFH6Cwj+s0SFZ2lB18TayRpV2QVshy4K88TE3w1UuWzIEWD0TmvzDA
R1lJIdEhpaxjDEYJJj+QcM4vTm+0VT+VBNCihWexF3NsLkr3h7OMeUzdeozKrmKb7dik7bt6TEpC
VYh9RPO4JvoHViP5bqkVyXOPdGayjfi+39hjQHXK9HLVYvnHRrO2HXAcyiBDb/a9YN2XTO6qyT+F
IYL60Mxm8pfT2xJCCOgfqvhB9/nGDOq7eaaHBYtnQyWIEo3hcG/m6aaxjXenRIJhRmtDGTbBuMmR
PMD7XDr6vkHVxRKDM0g7EIb3RWwcEjPCx+6HZIBODL5kCiR97j/VBjnD+dweO0cSCC2acMt6jGQo
vmRI245m99Irn2dMECeaR0ZRQzmTaof3lOnADJmbxrE3POU1UBCrDN8bMueLhmZ/zlYW17BbMV0h
ZHHgZu/GqJgykB3eBDuLSKHSOOXVE8rQ5uGOCqnELVnm6JQj4quxtQBdgLcxztnekihQNG05JBGv
gRijK+7iagUv3TkIP9mFcIpJOIb1i177RdK/WdNSJ0sBVpwZw2/lz9YJAG17Rudj2OVDfp0uTNv4
ziW+5zqwFqulbJ4tQchTN2FuTmoCy4iL7Yrotohd0rBM9C6mD7XCsI1o25gllC9SdOLurlEDadcm
mKa0ZvLlLyS/QQqiTGOIOUFZAm72MooxvLKGNz7H2fQVdAii66yDdZLHhBRguwTTW5PTW4/w3Jmj
5qupJ6wuJCMoHR0g8QcYE9VRokYcU1zHARYbZWlkB3khQYUZb8kwnhAwE5tgptNZo9emw/QV2Hm0
MvDwArijiO9IR1QhZFKQtm2GGbeL4bC1+Wvrsx+ajJm0ISgzo/TDfTNGN52GSq8TNrxstei0slu4
auoGfVu3B1pkb5IK3/4chscoWqg5NTnx1rhpDO9bpyrCd0qAZVZWJlvOf9h4UKeuO3moQZYCekJ/
6FnvXqrvswn6Yprkx+6Ia6TAbDTdoSIywdTyC9p8vJOtg4a/r76GqILh1gyHWbwrIDWrSMIhSkkq
3AQjpzgOHGxHObEIHURsG1uo5NyDfgKEKluNY9quFqocs0viNzKcW9SAzc6JCAW3e5oqFhVylpdv
ATIE1OBzdSWXWLhcK0VahwefmHf7EGEUwyBar0nUgS6edqSijjCngjF/Q0S984IYIZ+Zya3TdYdS
cpVLtvsbYwZPYaC83vrtbF9XOf2dql7GkO2izunuhjo6Ns3CFJ+WYNQ1AhYJLLzdVrM5E4OUPHTZ
LFA7Z9Yq3WeSHjVAOAVSDexugh90khqf+kjItShBYDBHpgE4IFnoux4vp40swRy+ZS7chg47Ndk6
JjX11TS76z7hTMPj8SntfH3louNasX3KDiz2E/ntzkhpTXZHPDTdNTrjNYIYjAyeIO1eIBOOCWea
TXDkuOvMrZENjyEQ/JbMhFp9Y1CwWG3FY8WKhCycNmeSJWqnF9QC8afEX3Jk/KJ+SFhgGLu7Yq/n
z4IIaAAH+VfFS5OlTdYLDnc6nZihasQL2m78NXu4R5RR4TGJ0ShHSPmbmmhzXJVWEfoktlcbjw4J
RGywzoNooMCjelnDhMf1KnxS5s32G7F+G3zmwarJoR+p/Lb2kkMXpcCV91EYfM4sH+tYvzj9Qdbr
HEFvzVCdgfEqjMCQxFSSa/T71SqqoZC1dvrJR8wZh6X1UoPN4EJz2MX3iODR+hRF+9YuKwWhbchc
2n0yMnY0SAVdsQtx1tFUvk4lea1ROXRoVdQXp+myTTjAig2/h3ECVSMh6QPNa8Yb2Uf4CYzbrB7g
nYgKEI0X47Abjc9EVux0Udq3quxwMABg2EhPwEoM5Z4RZIzwQYxXrRN33Bei+8YUJz/X3lrVzksb
T1DuPME6OI/QfZlJuE7yIobc3MS4B9tG3ZVpka6sMILBi++pHiMydLSOVgN9xJlsqStppmzKiaH0
nYVwkd4bKvS3cUgbgzClB9HWPZFe6ZcM6iDSrP6xCm/CRzZ57xmt8buxQb3o17vGicyNi3NrLbs0
vSoWLbWX4sImwQVtRF5jN6a1wkadbiyxyZJ0JdQnwQiI5/+SdB5LkSNRFP0iRcintC1vgILCs1Hg
WjZlUiYlff0cMRsCerp7aKqU+cy95wbo2TatW7wO3oMTjnvpmXLjFiS2JaI9Kui6zLJbsmWScZMu
wTnKyx9H8hbXgpQsWDm5vZV9/J04Sq+MQfY4nD5Ag6+DBIq/h/SnBzCXoC86tZUXYZe9mF55cRn9
Mmwrfly8zw+MzZjVGeDTp/SzXt4aDd5hbvRqhZzDe08wWTGcJkMIZFifoXp1vPiOq/KooP/VjJrX
no7fEkshD6pY8JZucvHc8lb62rsJRfBJF+Bt+j5Xm2bUGONh0LSeeccxJa8taFXwMxd0u+UaZMpN
LY3XJIie6GGPNQsxfpvYOSGcxTx0D/loHXL21Gti2Nddro2N44z+Ch8KyMbBPZQ1wHQGcQTXepJg
0bJE5wDypo+qPXKFnsQrIPqx+V0qKSBwE1PgYLGSqUCOX2WvoDANiDX8OmfFJ4yZiw3MEBVQu0d2
v5pV+Vm603DsKoOAigZyLbktqiZauYRJ0bYolKxeAWy1AqRiKcgWUyAPGGFCJFXC23wCfNgYxEH6
9ve05BPrkYhFOQlxsJnA8iDbz54kBcTlUbpJiypcieU9ahLNVfXVp238K7ohYF0NdBBehIPAlgya
UWEOHezgSoF6O1sR92rXrd0RzUK4fJdF78kHo2fZ49zUqe28c+MV23LIKCMa8tYElm3XZ8tFKYhQ
XBo4jfmzDNC2NTaVGOnLju5DnJ90JssvNVSPJesuAt175F69YHjbLJ5RiHfFW+lYj3luolpHzBrv
llC/2TmowT96dvabuhg+C6w77fOIjZAA1sNUTxxvE7JrGRJ9UMTBGmTEkr9xn6bRpktY9AwQ0zYN
09dtEnPMm/nZN/EhDVnFcUcyUAz82lpIEm62wnPeIQjnHTwhy7u3gWiUGe//xiqHbenpfdcGIfCB
8RImuCx7y54OtnIVVW/83TlQ3pyMCKa4uZRLXDlmzBvqtA+Eqs4WadutE+v3QfWY/ePiGCtUV0NF
baq8eD0OvKZtR1JS6lN3dhvZzK89rFddY+/GF/avJykpzBIsn1SbHqaflf6MZJ7vx1znhBV0W64x
f9s7+r40CAAxYIGPtbiEDTATTyePqjfxwxaEo5nRRpLEATUndF7pEp9QY0N5H50zxkmEYaZPIMQ2
E8W7DBOqqxL0iqHRaIz2XpqivxVt9O4tj0RhW3ccpuU+Tw3Ai15s0xd190Mv4y3yyWsZxsE1D6pn
sCHNsaTuwAS2uOmCTY/+R6mgPJs16vp+1SgKbY2lj0PW2AJona6WzQRgSk29map7GbThMUNYjtWZ
ODThUn1W6NksZyMnp4MDXZLEiS0sLiAK4PcjbiEz3vN8NC+VtZjFTKrMubjxWcitcg4TyXAPl4L8
17PQHQvJ05EcKtA2LbTZxMOzTgtdPbLI2VddvVP3zFIxiJKdsZ2sRV/W7UZzoRIa85N23a/RMi4O
YFLfUuem648QBQL8ZYBTPY55q+3+Qd7xzey35bQ227syB3WnqAft3t0XSiJCNm9ySx/oSu7dAA94
8wTeBAG6qyFIpfvF8OdjS9PS+mDUtFRon6GFUTZ/cQbxQDrs1hrKI5tHc8FZLI5X4zqlya2DzTpA
v7eZfBaOlTXf1R5wvXAhSrl5foxK/4FKJ31oqKt6swTAH3WvNCU5yN8d3mqSQ2KcAuOSHuhghx6k
dSpJuTUWNz4FfbXXSfuhssbhfUQCYY7jkAnzk/ZOhVc4W6fwoVu2mfEEYeEcIVteS7yn7FcBoi7f
aVXN8THkmR7sZKP73ITFFPH9RhXpNdHOn+xrYhP1nu3NEtOpayPbYmlVdeZPUjlo8q14kwdw/lyL
VWhpgQFjEMYd/Y7SwkUjyAIYhdizRjbrs9h14zra9I1AAe/+Yrv9Ms1RIWuNIORnDvpzfChRWN7S
+YAdasBYoWl5kASJZGY6bGd3IUuUr0UePfNkgKb1zfdUBF8uQMTcxo7NT1ZSiSXSgBoUkWZCmjjw
mXRrpvctpT9j5eqQlK7GhrKO41d6SyyZH/08vad1/dB1YAV7/MdB5zYnLLcknVZcprkET5qifQvd
V5nbt00tWJvbhBW4jRdvXeckVGPdTpFocI+ASod559Q4NKRJT1wuenPLvqSp4PIrjISZYar2c5ND
mS/rYiXtJTeqQGhsRzbIMIy8vfHSsuDwdumM6x3I9FNUQuC0dAi3aEnIhIlXQsGDBju/THY4YFWF
52aH19qReziQEl54fSPp7k7cuTvXblkgo57HSxv7SxYnlNh5bQ5klRFB8tm0xruFpHAryYXN0H5L
h/cO51xUua/Yt76Fwc+V+3qRgVL4Ek7B7I7WAz4ILOlwjUqz5rs2GCyG6V46j7aw2wMt+KOTZ8de
kpDnJ8sm3OGlEXE6AmKt63U5U+jI1jwmaXqd2u4TgB5Xt4/sdO1GEbzPavywM6iM+bKrT6rwVCrj
JlcAtY3kwzBkc0hsPwPyFxk0fF3PPkUdK9fHEEh8QEGpXx9CVwRbuk5+eCRlCZDjScuuC9YcGEcB
5xnaV1Gm1yBnoBTb4nFiVXvwU4b6kyAPu2khJXgcMnIiOSSC9/bquirZy4aY2mUUg2GO5E2vmG+D
HtQcgVPGhlMT3ANzG/5+MGhpsJ8yaLNJk/PgRcND7tv6YOe5WOsyxQ9kz9xFAfT/yaOnLcqIoyha
RtHGcO8Oh8RLzA3cxvkcwWxz25MzRGwgyJp3uB4TTO9rwx6O7eCSVcBm3CvSD6J6fyNFteRG5qXX
Lm/T5FWNiioOrsCKxUO9Cl3g914hfivCUY3rzLB0X0d2hsxQYPX3UOw7OMzhH626EDwLxha0okX/
kFfDKan8ft/g8cV6uslhuFAqWQXGJ4nXseZtZJQ4g40M60o/V/8KS6G49f1NHNAugFiGLJS4727G
cnWG7tkU0Qv0HQvlIzcN8cvEzRW3rsUbxY/hj1PDHToomBj6CmJ+yk6coqndCanDo9Pr27xvv8eF
tF1n6H5HCxt0b/uE/bT3boRM0xDWLuLFgVxhk9+szb1RZ86m10tW1E+gmmIF+DPZtblj0G1k3VHB
38C4ndywqXszRqA+ppvW4P3ja9C4wRORAJvIY1clSf31OFvLtMrWUZbKbduWZBYILreREKVeEfaS
G8dmmSGB+blNpGSeEaCv9ZiyaBXQoA43xeI0dA2IpOam4WQ/FRo9RLG0naH6CWOGfb2IPhwCsoeC
BOCh8H/KFikA8tR81eOjbrL4pRgJyMZnyWE2clFJAT0Z4c8HFgkOIguV67Sf4ZBwgrwkmLP7qgCw
I86siL6oaUgarfOXumzOnSx4dTByG07yGlgs/BC33OgP9rS0vwDr94lRbfHQJuhIrAXQXgOV5ZAS
4ZIdLogeCOovZgbHuAOrx9p53CAy4xI1iNholJFvVYOhzPH4gUS636Ueg/eiD6j3OBRxw2SrqGJM
jpSARq/uJdUpWrqCRPdZbqE0DDdeXR6nZukd1EIsTuH6ScSzqZ5Po++161nD883n1t419ByhKfal
xYGVEEKwTaCB8jDO8BbURjpM/wrPkAcTwe2qpiIdIvBSc8x7H7AHQhPk/SBXtqK0HouQMCVwXSVL
yZ4YBpOCbxzmFy2Sf53vvjIf2Xee/RHasOJcXH0rZ+DxGSxjzc4RBVMqf4qYwHWfwR02FL3WTULO
FfnDrZ0g4CRaaERU10+8aEj17ItJx4oXNlw5nk3L07z0mpTJkjUob48wNLMV6WwEBiHstlP+JUnb
HssIx2LiooGMfo0JlbcqSphENjhrow/Wid2dyimg0ImpckzmFoUDjFEh7GUQKWJiuZh2La9HA0/N
aBHWjGN/1VaT7EOreXKMtDzR6sU4b4qtqr1lmt5F5CLhxUGVBTLFRnVeEM6eQin0x9vUFgyRCpjY
WZRudU90O+q4eetNFDB6wixlwLThASGVxWA8qVu5gDV4dMLrSIgZNvarEYjFtPCuyiS5ict263fN
3h5lxAGBc3CGQSJzCID5q9889biHh2J2H4SlGbKYUC+86ij1+IpupiTQe6qOVYOueFxg5gW/Eqs3
ekoAgQPM8K5Rz41yAK4nVOsgKDDTfTktdFqls+3cmXpt6owI3harThoLbKbjgteHjNImB2biCzKx
ewbFeq493Z5EhZYsHAacRTkHng2W0CaZkKzv0MWHRlZ2GMdk8Qkmf1lvHmUX0lSG0b4w/ZqLd2Fa
Rdkt65icRGeeqULYd13dvcJb/LE9G7cyjB3eHY5/TAs81KNObxzAADM6MLA2j1WExDxENpTNz45X
3YY24ixypOe7uWpx3FdjstMackrr3rXCGrcOJmamdciuPIEQoPLr73KakkOwynci8hBs+CQVTXD0
mhwUJIbaonHLmx4zJ0Ut7C9rWDD4LAvKId0VJmls1tDf+Pb76CKUm6y5g66JpQHM/aUrl4lkaHx3
1AqNRI07yypYyb7Q63pYCqamJHouLLiLm+HNxO8acfHCcKIrYyoAYx6zNARCapkzLrsLFPN4nWgO
Ippy9uY40JzMNYlW7K9GzqjHw6TL6ULrLVGXuykrxxy6j0mlsCIAmIwgd3hmlqVXkfKmvWlaYjXM
8htAEba/snswXNZvlY1/uZJFu/Jz3GnGhUeROmlivM77N9Bkb/g+8cJua+FS+Jrk/FPxCkDehNGM
Nxp8C0bUlethop81AO75SVQG4yCijdwIsSHIoGpjxxEx4Di7lKIv6OBT7Svz045KsEShFfE4Eak5
+NRIJRcwAkHs3kBre4d561gP17ieoEnhfIVJBfuxgkbHeFyxgiL10m2LfV4wTRSQ80EbdJANWWSj
a2lvGVtUe2HqLyB18T5NZsgpvKcm4TakjeKnsvzgh8aK09p1blWRGfssHH/Y/srHKV5S1LmrCPzk
CnA5mlTu2S8gl6YB23xXdOs4j8Yt09zgiLbw2jcdv4cEdxX6j14nvrlEmCTA/T4LO/4BLvE8BIGH
Tw6jMSsVZmmSrdIvvnjGktUrAZEbI4leWpX9tIbx4UCwXhtRROpse54gX+xBbCw/SMREbufNuyRA
ZcI913A003rXGL03lQfFKLIYdMXkisw15jSWjMAT810FbMUbXInbA/SVPUKKD/vPsqFLsBeewOLY
guWJtcN9cqaI53eSd72Fuoa4My70K9jaal3zTh26pzkbiBzMwxOn2t5Ik3+xTq5Fs6ymS9rAILIt
Nh7trzKs2zaKsdgbznPadKcG5Ehd8gLhhNUkL/SbKJl/iukOZj+Z6GT/rXE5QxEyiSv361ceJOoB
aElLwzbaDXUBfAgemQSnfLBIXUgcAzUxCFYWKpyIWFfuM54dqsySE4mruhuiW+Jffuc2I069938m
phFRnS3DUOcWgOV97ah65yTGvpyXYLGMoaNyGPd1lXdTj+POVHF44w5luLEavvVyfB064u2bDmAJ
RHs6Jh6VtUNuoTmILdrhHwIHXiTOVJj18ZM/xifnYtpHAolFU/PviJ4Y7TyiCK/IF7auUe++9REn
MxrTFdPG08T71uP1yibHxMIHpwHk6Z05fghROWvfgnWsQ6iawzbEweUk42fJothS5toJDRhZBLqm
1vTtgird+czu68B96Wzvzo5AzLHIwMCTzOusQj+YZ4dRkH2YKgmWeylVFUgjuWCnB7mIrvW/wOGQ
qgyr3US6u5LCWRgwmmU2vHaK59tHb6KT5CkhAhjoNPbl0uoWYSx+KR3QMomsXaczpyIciBzltQw3
rErVulrc7WFrbkefUWeQQELBSc2rmrGV0DAxCPo2vdbdNFnwWPuKQUuot4mA2JRZRbFJcdeSsIIp
U8fO1YRXcqO5z+qE+7LRpbn1ZPsa7e02+WgtQwNthbho54PeZSkhSjg+HxsIqxvg1OZa0+sRHBet
fa9+cXIoMKEPX5egkRrmGAle+ZetQoqimsPGmBDoF3jwaBVBUzeyOTYZy3wERbw//X4HR8XaRsyu
KGjUfWm35RZaOoAqX74ycXX3eF4ZjnqC3CgacHyqPwUz40PL0HiladDIY6t3c8eSBSwccVZql1W8
9TpjuAjfEJtJMLyUOB5oGwBoDKX9KSjpiBdXXLgh5QqHW8MwZHjziGLAN2F4+HizH2LtLTzNWq/a
WhLMJygVVcCFTHM8x2xLWcsd/c4+15I9VdHhgrI1oUFxD88YdQrrxjxmVx0kW6shTQj59IkX/Rss
zBEbB2iEjFaoz8AZgtv1nG7rFREJFzPD4o44R0q5e7bRBGRIj+1T6/7Trm1vi6LhT/kHuwqPPfEo
W5Uwtco2E0QcbLrNsIK2ozWRz4Pmj+mCJUa08ghdWmjGLHDaadfkximOwIWxDwPMmJ2QhLP4dXIC
eZpNDo0fpNUs+dnxrmyRBsBb8xkFHDLYVhBv9sozXt22+/aYNjMkCGdWnAZRcNStQfDSG9ElKKMe
aZG5kxistqgLqajs0No2I9lxRd2zLwpRO1Siu0m4blOjrg70lee0dEn3470SUuGv+ZnOPrSmdOq/
R7bJJTMsPf1YHaeIsmkcxtFj4UZrqxxn2WXf2kVMTJdZyDU48Ldq7iHgOedApf+IvngV08Qszq5e
/LDR2Cgh+xqLu3S0iIWbvUcN3XwtEhwMHsDJpkqO5gDEmW0kNYo4ooe+HV3cHbZvnnjo0nU3ZDwu
VdHu4qx9ZQT94Cj7MjIbX5n6JXLjcRNxGK9NhTyvGakTZBRuGYOSh9ZqtoTVt+9lJwQBPOpC3Cwo
WQZP074PuseBwrMsuMXnIQdO06r3TxPOykTXtw9yCcynHjDymKSRVKTS+M1nqnBgZxF8Xx8TF+qj
HhGcaz+wuvNXOHzom8px5LPc3STJQieUtEpV8A2rA1h4PGDJCH+aodt4VvuqgH8AsnPfak6Rrd1x
JkVNdGkie5PRRsfWQwFNHIO4xnK85HcNB+riOC1eo1bWp6D6p+j913PzBIIORV5WPptDg04u8G5M
y3+yQuMN9dmpHgB7KY+DuWwZsA+jT/kpx4epam9tZfoH3MjQgovxVvKWGZqnoaA6YceLJJ0oQcCd
0xpcBWFhDwy5/FMUy3Q1xXCjg0FtInsiDHAiCyPof7tJI2XIwqudMTVzCnm0ehKetOz2c8wTrg35
mNnqN4hjHOxjt1XC3SclQwcIDMR7YV4nIWjmCpOHsPXVPh49n4EkoObAxhg8zw9iGnjXlrm/tfWn
l9tyaxqYZ/AuAEegPq2m7B281MMQVdWm5bXaGRG+kyoAcjv9tTbxxqlIwGiZsQpHQY63FaKBST1a
5rXJiw+vVIeuLZ9bmQP45XuzyHucECTDX+fnF6TUHiTpUfezk1r1lgiBow8vgp0AoyIJ7rLUHIe0
AyNKwBXs/CMmuPSpMs29KWFGNOVD1LJysqzm068ZJFYlAjXPU2sPH/m2rLCpanv+tpOfgVXHIWfN
GUt3nfT1I2S/bQ3XUUgagYgOwLCuKhKHjFkvlYZP2TeyLgzMm4E2z5u4NXoj/clJSFgxVeBayFOG
g1NxP7cP9UgH5Itbr5T36OBQ9di0qmpa0QOQ7ib2YWI2256U3NlkVzJRcJVR+pbVLR0jcyuiP5i/
CVFuC+dYNuKjt+jPlDV/eliLIvUdhEyqaqvLNm0+3SCPGTd0nWSgZMyzCwNam5ogA7I4bIbwpo+6
mpsaKalryLt8FGcnrh4zLLIkdeUhVur81mNccnD99CTdlHahdopdxdY2c2rEUGqfOXxrFXg6UFEo
e/j/1cBi3SHeE3VXoeRoXkCAq21icJ0RTTRzQXigSIZ4EKe2/kndaVNRYbG78F6oCoEbCFJ7k8k7
jj0BP21tBsjp+J5zEl29qJQri5Nmkw4DSo4W2DPqeLKW1IPvjuaKifTOQN3OD/nSVmAI/Z6pXVt9
Tl1msfXhHCuy5LlfcsO5gyEy4znBvL4amHyrVjq3k8FzBgD4pS4C5PLBk51+E75GNFXVcbTAKHRt
xp/V6OzZHv8Sv52tDV+/QQvgb+Fub+knd36ZfV6lDCjVhHOtwY36kYNJuWzfSH97nnWGDIL4Dpqw
kCYCPIeAnDsXUD3astz2Ne1wH93YETMzh+2RCtxDEU7UOI6xTpuWdKwAA1eKXWmW/YfEr4yahQKl
6bqvWCNHQhbG2/VHDIyEVCfcO6x+q7TNCDnXJwpxQDp2522TIn0h8e4zDnMC1g3rV+cmy3ltj+s5
iP8RzIRjG/baFksfhxjXaTYBGhVj9Ube5K8JrFOJDg5+U6JRLNQ/Zj3+UFwbM8NJT/3nBtzjoenv
qgCRAjE9DFjYfq7MvnzvRfngWsPOH7J02zesD/KCx9Fzo+1gPc9BAD/Q6c9+Xey9AUUFlBbWNTYS
vJ5O3Za6wJhg/5rR1L3B/PCnbRsB2I4N9zGdOH9S0o0Gr38BgPXW5JQP7A2e6nw20CAhPCacHGZB
y8SW8iIhIn3vZe+OmAoyAvMPMSIpIS9nxYzhxQzISubcMje24NiUyli3GSDR0rMUfwdjhYpNPMUW
1OraJurBSQnIvP+tUG/2GUznzkMK1zvZ6+AU032/RSM8nqPOgj5NfttmCJtXTG44FqOy2MDwQk+I
kMAmAoKqHS8+bdTyiPyrieiycrxIc9bfxwNTekEOa94Mj2OjSRAj12ODjqglyLrldWwfzLHekRfB
AWbkxSao+t8oBFXrI+g5toGzN9OWExIp2QYuwXs4m2ezgFXAN3M7ptLGdCjee8eu9309nczA21vj
T1C53hmV0VczQ8Ao4SpuzNm5iyWwcD2IYGUAVF8PSl5twvtIbv3Gy+8wU+eFGxhKjoFDbT10O0EN
T6ZY4651HalN5YfdeuzhuDNw/7KSaNl4TJ/a9P31jLwSS124496cSOCmvsJFgmOPDI1peKhMUgKd
SEDAThqIss2LWXzBV2jXjj/0nHgTEgYQ1ZPFXkpWaOwyJAMVftC0Bw29bPAYxKWQXqJij9EFn27j
7CePFzXzqnJZoPvb0KnBg9pfhtXlJzg3833pl+b94CQPlWW9BGaQ3Ezw3x5Hb37C0liwAjNdVJsa
yD1ZK1aI5D/R2YXE5JZJMAodsj3CtZTtqVFMbMfIufSJfswhzznlbLybSfcAJX8/e3O9ceacTRcm
oshLmjto/jepzf09eOF7EIFMJb4NWR5NzU5ZVHqk8DIZd3ayIePUZv7EXBdlsUe4zRh4PZupodnH
ZlkyApf+ZXQdsUqtB8tgNurGEzgM6IIvFS8sbj6CjIC0oVfOH1pwIyyszyZr5XMSwl6AVkL9Or8a
DSMzMyHMppuQaEU+c9lonH8FZfmYGY9Jld8MXUK9HjDVDVLnZHoZoh4hbstZQ9xLkWDknnctxixc
bJWrqWeaP0wxCVQC7o+RzoSvAZzl8h4YVJH7Morpo+it29HGB9hn82urQ9C0rPLXOs6OXWp/KTFv
akU0jx8YZyKKlpla4axxBn16UJ3WAmHbutHxtWcoTHDRljc+csDypplBIHKAJmc3/x4GDvhGFBeB
/YUzOCNAw566jWLga9+j/Iy2DAiPMGKStbqMlMQnK4DC5NXDAEkzuKDgX2auqbPJPGacHv/CjJNU
RxfLyNCBN0HHHCQBCV/0pAl0tyi90bu4EpIfIXfJVCG4L3HIuYc2J7gLdMqln4lN0OKh62uqPqKk
TqZSO6ubL8pQ5jmdZE9yO3KivImIpRrFJkrZq9fN1mHsxUABBApqx/Axiz7GKQeGe5BKHc00fmq6
8OpwJa2qLmS+ytpD9fOhmWPUApN3XzryXNvd0UJ/NWXTJXDBL0XttMfq1hxD0l/JoPFeyZxjkeRX
aO6MIj804bJ24O6TQb+Vdeo8WzbMRy3K5B+JNa7fvzG2JIULS8JZj5Rqg5b/dJiSe5HhR7TRnaxc
aSTElDX3ClISRPd0VwrUpKkmHYOQaHJ4XTq+hBltjcmcfRnC5NCLvmE2n/pJJvdVMuY8FkCY+2kv
+Mn+Bsq6AvNYpdHcXi2Wvtfe6aDeubZz+vvS4Y4nhw6puBdVxtmOTcTeFSnsKsd0WcvIvHeF397W
ZgIhsbbu++XD/7/uiPta9BPotgC3izt4LJ3r/iarskM8w5WWzZg8EoeTPIYdSdPSt9N9I4R3oIJK
LDIDABzWFa2PlUCS95YvxWjGO2Ng+scBBNc7osMcSY+45dx27v4+dIJhUeDGjL1ZBN3U/XOpidaj
iWovY5qOaAUdEjfrbe1qvBJjEJ+NKJhfcHh9VnYZ3f19BWt+M4Aaf9CAlrvFbZJH+sIF7t6lzEqe
Ag0Ri7Wqv//7j6kbl8fMu7VLN6SoVd5j58+Y6InCXr6Ia65m2eR3eZZuSuyaV8eJrKtZF0QmedWd
aSXFMWqJH09k6+5L9BmIVb3xXj1KxTZUgypMOkFlPSXlO2Pwp0GDKevrCJ6iwd6SbSuprRz/R+59
xtt/iAvkatmOEBsCE5t6PLfLTvPvQ64ntptN7R2zltDVxehoLj7yPzP535d/H2Tv3pqC6D3eSMwG
s3LtSy88hR0W4dWfJ6tpDNbQIvqu9aQe7Hff93JAkKF68Eio22caNxXpbZC2ZrJlavT8b2NNoiSl
QX8iOSt9S00qx2CJ32NqdT9ROW75d7c739PF2XPYFzpJ/aVLN79rcHY8t5b66pevxDSHm9EPh7U7
a7pmkbxI9grnoQoi5OSB/4Bee/kvfx+aFnxeUfSvqHN/TFRsT1PPkMYKfOelKVIo26z+7otat3u/
NZ+jGDDCECC3Az9R7VyGAsvQ4qUCJ7hq8aatx5EIzJXa6pn445KBwoXpgXtxL8KqACN3bD9pgkpm
GaZzxjTlnP1EOefR73+CxGGETD7LUdjNUzol1Z218HFamL/gLMOzVMeujVFnTkmyEyxHr38f2rw6
we9hRm0W3XVsI1w9QUocW+dhjTJI5Cr3GOymD7x3xq7EIvr/L+fUdwLFmGeYD8qCZZxODKPCcS7X
A4poAi15ptBndWuncXnDYMRYGwwdn4NKlGsj97qXOk8QL5AQw1W8Rj0e3zQL+TqMTgEGrSPc9OIl
q0t1HDDOXIk/OeO90wy2DRYq5I0cC1/vmtDLroaIxC7pnZEVYU31yJKUOwEpDZpQ0AFJ+2p5ZUjk
7VqBuGYCJLkCLDGcl7JghXloZkzk60ve+L8MK9wNyTJkQlmlgZKAJ416y3tkeFK4Vv8oMllfqnrc
UT9bZwM5UEOyA5/+fXByF4/3VGB6yHLI9tGrkQT2I11+Akw9wD1tRheiT8ud7EAugf0K4IEp5+iW
lyTRPwA843MwjP1WtJ081VX3bZrsevKW6hD3vgNnuH8iSrRfPCqU8qJrdraqppOrvewGgOheCve+
5Ua9z0ff2fP3tQe31/0jysAVECbCLcL49u8D0O/k/88I+v6pTGwHPuyElciJrsObha6Us/Uqncw6
DR2Aqbgkmbxggsh2/FOjn/kxQ1LlLcY6jz6yxL1vmcMeo2l2+DuHbRHIE4SrYaVI/yJSqsDCksZ3
sRq8KybK+B4F/++IeOVOJ124jUNCKRHwnUXLCW2Gg08/IciSDOXemOjf0nFA8VqZ0f7vcNDLqTBr
XkRW7zsLRY5nMmDHnaEehKfy9TCG7QkXPvrSTL2Qk4qIKaSgJ6o9fYvMhHSgpNF7wx/SN5EG70Ri
A6Vrbdq3emrPsazbs7N8ljQp6YZWfh/T7rOrrt+FSLo9cnt3Fwq0h+0EQigP2CP2nTbRKzry+vfB
Ee6rgTr2/PcVPiIeZzJ5Mo6+/38DLoYZav13GzlsUrm174x6rzvRXtyoaC9+agSHKHd/66Y8GbL6
lnXSs7ZO0+cuGRe0wHBVRjyubP7I2cDZvglURupQyGAIiqjzZbpsFERh/XgwcVGp5IjYG3e8d/N6
vhsmNjOwHz+8ZFKbkCCabZO5/wo7LDbJwEJx7cF/I5wExu8oFFwOC32jqgE9apZ24CUBo3Wdc1eb
g3n7x1m28yV99u9rV5OViUUPUPLyn0PZlzv2mj6iDABJw1wnrLTL4jR4i+lK1FdMaYSqUmDtiXDM
16UC8P8HwxhxYjzaCKHJ1wlZvy1e32Gy0/Pfbxl6UdykPioV3g6V/8rs9BVGY/tVBdVTZZ0zlgC3
vtMnj47bWAcHZvg6FBEpBQiNtjMku/XfKYdmAj2F2oU1OuY6udoQhg8OcppDSrIiFAQnX4n2XifF
dGZQrolwbXV78/+nehx2uTU6eCIT9Gd9br1ISN+HOWnHjVVRk1vABLcl4EK0gJ71UkCnlxHnZu5Q
YpVmvg9bcWUxkeECY3dYSsalbSjYFRWsjlOPzIXB9h8nxjR3qP9uw0jVe85rdw2qu7/3xuykTW6E
AaJ7MXjVNq+MZOuY72am+rv7jgfjzufO2QS1+so629gbczuumyDobxKNZ87zSFdJaHFIDHwhS7Q8
5AW+ZcsunhGEGNq4z4zJXZXlNDOK7VH70XBuHYIltyGP333fWy9G6zHfBaPDm65HItMmzUmy0teg
yU+Vtn9dPMHbxHfMM2p481yw7mgtV94NxihJ26EyyTN1tEf0dr4BRP4/rs5jN3ImzaJPRIDebDOT
6Y282xAyJXoy6CJIPv0cqjHowSxaKFVV/1BlJiM+c++5dTykZDzyxdSqk0zScZdxxLDcibrtJLM3
WI/ccmjhmN4y96d+NE6VYLCus6vUEjsssD6tOZr+tThrdrNKb5mTc4E4zm22GrbPpnYSUvdXXVFE
YaujTjcBfdxPfrWzdHWhXh13lqvCDG3yJfds3jrOOQt1riL99rnN+71CFv9exI5aa7qHDo81rzei
RVRpH4U4q8UFj4B+qEfh7P1ZdOSLKsFaZ8qfErWM0grDucJjgh2lja8Vo5Gvyjb/84vld7SaIWga
Y9XA2GdsZzSAe9RdwVORjA8D9jPE6mgl+1kVMEeWmEzpx6uuNM3nwOXf0OTRIyL57fTWOkK8ibQy
Th3dNIh7sdCN9IPELkoOBUr0pvLVpc28V1LZ6j1dwHihvh13c9oSM9Hk8BcIUF3lfeE8jsbIDQnI
yem0h7zzXmxsY3SQ3qPlpiUDG3YRpdGIO2x6713G7JOI16feNfub6PHB8Sl8/PuCW+UeBrcNyjry
0RfGCLL/X/H4V0H+/R6SSQ/Bwb9GGuIeNyduxDQvv3Pp710CTrd9q/qtNdK3uk76kizK4sDgVeYS
ic5pb3jWNjFhOfwBzyXHxTXX+y/TIFctWEgAf1/+oj2mYCTJ0lK3cWrdbWbTBAVT49xpgG3CoDZP
huElp3by5D52yaWsmOuxXyr7/bQcWYYGJprzz8HAcEz0/qwG0OUr9mjXBAjuJUCj80fazWYgiS1v
S8jOhfiabiF1I0D/aAzj4BZ58Fx22XyohpQ04fpiZtzCupTGzfSJg04SBhhZP13xwAa7aZxZf1Wm
HhbuMK0jn4BrxLvx4a+yJC9uvGWwBHjY1PSRDcwAXfTxd7AT+quvumgVG1SCJbKjQ68zajUHSF4t
8X3XqRWUYAtjKOfzJ43EhjKMcrar9frSt019cZpmq9vNdPz7zsiHY6AX+WVqHhnReHfZYEb3pCg+
joi3zTTw2AEQCNU5cN3bMonDIB/cTbN8+/d7geTKUHIxJU8LbK8Q5IYNWc8vaVc+hTlVO5uF1vnv
S+269VHxEySJ35y7/qYlxFsjzIRzPfQGqifHQMvqj6dAsIBtAG1t/GiwDmiG+OyLaIRVO5C8wMvD
PryeCOUht8IpiuoQScUy1GWZrNzFHebWDiLY3nvKXHWumeh90PiY6CkksxXS4KB4WfEl1fNMkb6e
JBcS4bEDqfQdNu5dqRsVYk293PWG8vet6XaPQjd5YvMBMibJY4Dg/PKcCvs44rljJ+mDoHUhaTEe
JICaQOK1U6nyNnenCOfki9Vg7SZW6KOzMHfFwp0OiTMSAieC5xTbKuSBOcDMPLjXVxKdEE0YDotH
yK3qwsz4SuQJdnXAbMU+j7x/KBKr7QCA+YSh7Q0hEpINMnq2iNhoV2XK8GuJCJ/sqDl0A1bx1i9w
shqW6W5L5xoM8fzPLhy23+QXXHlViLTzGn2PBfau8uz4YjQQm+fIqELAaDyObuGdGhwmjGoC4mWX
F9/q2dYHkzXccjZSN09mD7Yahs9aRFdjysWHY0guct+3H0a7gORRTNO5ihhNRD6xofGEgCXphU5W
YoF2RxHt+vcroDfyRsocWR5CHYm5IYrYzWACLOdeN5vqXLZvUZrb14YR4N5x5W+c8d3fLODv96XS
nV2SuHiep6phJ4ecSa/ZS/MZAqCByqfqMOr97x+RaBiEOiQSnO2eebQR4v0BR7QlPOjvV1ZqERFm
2y+diKfTf7/MUvzfb7vcoYkcgOL856+kqKNE0BDDtswq/n60v58UfqC2ThLENn9/MKQUg4YxZSfV
RKemnuWHYXFO5RisWPbk6S525+QUkUF0HlyiIMncxSEnpvu5iMb7cm6IfBySW9RLka5Jg2/65j42
+fPRcngpAS7//UUnUcQP40jaOp6ZH30IlNDnSN92wcYtX9KKzOfVf78vUQAGbnEDLj1+Gr6Hd6Fp
u/s+YLo5yk6gzEWBNSdzCIvzRzfspyTFfiu5RrepqaA52+/oZDDr22hT4DN668zGGm9lWz7OnNIB
seqNmaZbhgcHzbUes/HeIS14MBP51GnjR8qKom8jVILNNuZCu3hO8Ma6XdslY9gLz74EbhbvYAX5
a9vcDKyr18LOtX1ZjMbTZEp8byyQm9JGGTcSp6lEfaa/WUqxjLYsJ6rWULzyREt8qGoEx0TfQWJi
j6DcbQm2j/uvOirUQ5UNJJtlBQj/wg/XpYagGuVOio9HG056TbUY+Iih9XSOzha4rnMwtrTbZQ72
k+8QUu0x3L5EHlIT+CHORqUUrkqJI/mJd6LDKi6MRNuYzP2SZphPAmNdqafboUFUqRMUtGq9hKhm
4d8adwYiU2urwJtffYd1oGOxH8zaI2O2X0tnoW0XPfGSffwiysLgzB83Uz+gofT6fGPFY8Pivx1p
Kdxtb4/wCi3P2kAmWvfM49YYX811gRan3VLdIEVP8JZrLLSz4ki4es0IDDNXUkG8NMpT0jGlLM2y
C4XZ7Ks4//KG7q7EJQ1l8BZbzWuKQ/he78pLH8iL7zTeWrrMrLjC8ENoYLEZPgASQKs0kBY04dhH
li5RbenqeVhWKHaHDMikjtqALBTnDLY729N5FSMQXJr1td5M6onG8S4GWLdMz5io6+qRZLSAHUGK
mUcj4HE/Un3E49nJUDFhQfVP6cyN5ZCUabZgKufWRt43FNYlT1/bunxpZp+5hI46rdGdsEv1c+XG
8UPTsNit2N4wTjoxh75BRUcSY/iKKAKuc1wyoF0nO+ToXj6d4MaTXpLl15d7uhg9JHDvX+PsXAcp
2dj1ZHiU1WFuQFYTaUQ4jS7uuhJJtBb3l6hrv+su/dSwN66HWMHUTxxCKBkZIFgeiS5q3a8xSzEr
yBb486SIrkkyc5OnWxTADY1N+R3PwWkQEK5xLdKNxhG2hgRZQJnzaZxNf+/7v66c/nHBMzIwnX/i
syn9t5EpGV4oZu/t5IL2V+kmj5BRYX7lNrJnzFpNRkvs8lPq73EMPQOnwN3AwgTtfPkB93dC4anC
0Zgp8uN2XCMoig4IVkKtGX6aQRf3LE/5D07TCeXHmjLJxwzQsCdq5u64fIIqLTtqTesdFtzpupLO
qeXxR21LagbW36kk/tVP8G4PrEuMBoxubkxoxhGFLE7lZ1+Z92OuV7spbd5lNWVrywA6YvfRQG4f
Espo2Fam719BErJ7HFw8XWYAtVP/DnpGGqyG6a9UAVI3l3us9+V2JkdwaI1rwhsZamWSrQm03OK2
gKcwON1n3kD5Q8aO5mV+bc16R0IPo5MXWREzgc6QeHkl7DAYqkdHOd2BJNFrLsm54wgfN53NitzL
WQUyTyWHxuZclI+GGVmk77qbOhrf7H44BbLcqbY+yK7k+u9LAw2IbFdjhjE1QkNAxAlzGl9N8Ag0
7T4+2H1S7lJi0VlJjjMMsuQ3wi51RDJVbYYOw7CvqlAmunXIdeQdNG0hAzprG6senkSPrbewnshX
19iPuluzblHQJOYQuqPE/KrT5KfOVtjBRUpt544lmzqCsxkMRXcNqXWL68dB9sbGhG71OvlPWkRV
/AhpA8c66XpxHLxMaiAMusLr5St37QbDR6DTnnXByXbtfh93GIBrduA82VziqdajE3XXoojnIxze
Q6GQFhgG3InRo/wY20oHGAARv5pQeDuBcwKq/4lohmhk374XlljHKiYG0+5xIZjs7HCVRKuo92/E
dKRhUXZ0rtgCBuRX07hEjVoNCQGmVeA840BE5YUAEN8yMTI+xxgnBtWlm8KrLvlAePQkPCQT/oEp
7k9971wmCM4Xc5DbbCJKwBxelnQNYPz8a20BJqKpr1Gu7I3hEVVmVmYF3ynF8biM9GXNbqjoLJze
ik2uW/R0yCzu1hwXeDyoJ9BW4pUbUCi5cX5MpGjOLO/e+kmepirStlovPn12MU3FWbfciZucEbeG
25Q9dhsj8VM0z+9lnt3nCT60YfY1agICmVwWOMKvN54YviKF8rqcqhNb892kukfLT4+2Fpcb6djN
duqJzsPCk09MnmGEBKegHZ7y0nurJ9I7TfkkuiZB6uKgJCo81kS9uPfJmwhnjW2ULMVvERVhlmlR
mBvS5KDbNBrRcXmL0YKR0L6sIA6wLKamm5blCG1OnXq3XnkS92RDLl6+6CgyF6iDaRBLhTx2ZWNU
mVPF0jQbt55j4mKwsx3ZKvhgOZZp7jVuJZyecUwzUDWh2UTFyUh/JgsljoajQ1aa/2B4Jht4bB/1
rPOde1dy8m5SZVinAIQ5EhFM/fgyt5MzIYSjYK4CehyyV0CbsFK1UdQjz2+tULjxa5GgoY3951Sj
Kh2ZnfGYROOhinlTKMe6kW1pnWgfbUE5mQU4g+3c+keCS1FcRTJGl4xUvsRd60mC+BuYLNffQ0d2
GhkaeCYIeAcehggMBKrOQIZFAHrzlFwnBMEJYWBGQ56WinkWDQbjBQgfTb3WTtO+dmb1BHz4MRk0
1tkSbm6lWXhG41tSGjM32XQaKhTMTsYO3Z/6C3Hy4kI96uBjDLoDNGRcQ84Ore6yLP2yVEbJAWEH
cMcQUfLXX0KfxX1jYNDrMwnzI05ZAVQMMouqDOXSH1tRD1/B9cPeQB/vmONXkBoPed9fpdMZh9ga
P1pA50MeWHvCKj7cRxMs2p1HDJnD/+0o6Em5eYz7Gbn5xmucezLSV2M5O6xlQVQwuBJzfmxiPlNd
m4YWo7N1ETmLox57ZTLod7BZ9uKzd1vtxmWM+9KBBZCQyxsZtAWidXeozlG+3UFKNTfIljkpohfR
qxMZ0vYRSHyzLo3um0fpR+Zvud+3YaHBDY4VAAWA99cCESdWuXUWyYGHgehv3WTYW9YtW+s8nAOv
2Bhomze2P5BvL8jwsxiGKhX8mpX2WnZ4/1ubKLaRhF2wT6yDiMPJ0T7SZAzmgJ2m687pkA6b1h1I
nrbkr+Q0OBVomYQlAQjobN9VjJ6dxDDUCNax7s3dXOmPyuGYcqPIX2BAXphiisfPT71GSAXeG2Nt
5cjKUGZbOw1hXuCOKJIhjKFIq7Z1XtknYWefhsb1CbZnJqtqtvW33gRzkdk3gr1fcERnW2eB8+h2
B5U633P0IyRzWQrZmNU0B6PXtLXLAEpj7R8ZYhI5QtNkF3G7TSfSRWMtOU4B92qPMWJN8/stZh/p
RcuGOfXNT+SCBiHCw02fEg8DFghBF/x/oUI/Yxep6WiDR/mgyChk5zkZK6ojH3ZBGjwHzpqbSlAc
IwpMPmXhIGXO5IuKin1V1uOhqOWH3/XrFkhuzEpnTXvV8IOgOY9K+4D0p1wxigXkXETvYniHFLkY
J/k3e3PERESapJ3AJ2pNgTANcSfYtJlzuLZ2pZyjg0znR/QviO7S4C3ztV/o3gQjpiTGDMCkCQo3
9yLz3yc3p+UqH9woWVS05GuSaHporeImg+6X4e5zwumJGZFwoubUilo7Ny7oiUK8w6DeS2feBzKA
3+EMxroUVB76+CDF3G+7sj4WaUma1JTuQDQbWywAJfY9hCI5eiAvcT9TVIabIkoYfMjnYYb6KWLw
5wN1E1Vr4pxnRKyxaLHAtGQzIkv7LCwMnAq7v4KBIhLA1M8zsvxqQpg4aUe/OmiNT06pV5MrN9Wv
k2fcN3hGJNrKU0/yLuw9g86DRSaZZO3KbBzeSqPGI4d3jin9vDE/Zsh93IWIkv2c9yjxL52sbo3m
YmVxxTM1zJbgVDZvns9jyzsXVuMz5Cy18Po+0QmYD3Yqv2INB6/uIaNMLQ5wTshDId0WYAKAdX2p
iU1HWPde5b/7XYkysbulJZk1TdlHu1rz2GEU+oc7/ujMlTPDfc0M7K9W4H+1tdhAs/1jWz2pZli0
svGTb6j+gNuQ5YHCEja7y6PQkY5Ki6qV1sHXp0cACisYsncRd+06W1SHqrfI2okficIiTcoBJGjk
iKjpVESPRHGKymyjLOVsa4rmwoN6YsfoXFvZ7oaCB3Ce8DsgPcVTmOEk6TEuyThBut17v8bsH6eh
eByEiZWlc64D6gKDqSIW6BhMHOxswDvu2T3xem0Htk2rjEsOBAbdoeZQ4wcofc16wDpf21tp0MQM
ed2EsSNCvOSPmo/DDnsZ23cUfS2zWSo3kkVdAwmTaUEtqVMkWMwO3UyqjV8i+cfwWwZQRzSy1qAA
nbCubHj339MA/gyZup/aQA5bDF3Qw5DGYuGZpWDokVWFggsFtZi/6HD7VRTN/P/b4ugy6B02MW/I
2kenr+G+ddJP1eM7ydNj0rUffUO/4mkdotQi/4bwA+gf4pwg+i/ozzzcO2+o380B5xZb1LvULz6D
wqBX7FHLDjNhu4jc2VV8lWNzjPPh3NkD+fSdvEDBoEY2m8dZs0Nbq9GOG/I1xo2ymrLoN53HfZ5w
NvkmHxZ8xkC7V54nXlVgXyKTgj0h/5Mi9TxIO97aqlvO5m8vSUMpSFt+JCaqISevoqhHVD7mD0IF
Z/LUj7ME1ukM9VPneC9lh9hnHildl5+6KfpnFyBCyTgp/WY87iJNMqE+afWLGGlrGvtZG3o8hzXj
ElNXOyOQHZsOuQMdwsoo7msEMKt+ZP/hm9VDMk1qw/1wBMgdNvYhoE6KeXc3OiIGop3nF6Nsq63O
PYl3zyrvJ/Z1PPmhaGS5mpYDBDJMRqlgr6xWr2D3oWEQOOth2sFg0wusdZXzrCU4PxmhrYKeMIOG
E/s8gLW0KriGnk6VNjVMJsvFE1Zg7bzYWt+TR4tlvI8Fg2dP3I0BWtSmGT5For0yFWi2UT3q7Fyt
H9d7QrEPcGDgXcJ4YYTLaVHBHoPIHbfrAe/cYqOqUOkmdrdnnHpDT/SziG5iiBLbynJA42lIHD0Z
h9QbJuIJjIzt6L7Mw/CEvgNgmlc9eUZ5JrDwFjfcR57+ZSW/pDVkRL0zPE/K5JqzBgZC8sb2Wq3L
7KrM4QzH4tnSSf5So7s2PR4nDEfLfCb41lpMnFmL363FXQy31mRB6UOfYyfnGS4feyO9t/AAMVtQ
ZO/pX7bbP424HUh01DJmxppdPyQx7JQ8SVDtVhA29Lb88rUu2KvKMTkJjS8tZTWTs1feOBP/0kDZ
P4xhxCqycBFFWbsaShpHjz0NH6WAl6FW3DdUoJX2kFRcgmh06tCiHVgZxgwhO8WMKIkHJSpcqOjN
1HEoxC2GGeE5YYTc+kbdeCwqeZGNvddKIm+K4OB7zM6Fei9b/WYik9wgl7yCs7iziJxksvRkBzjj
yOHgNSHKRTgSqyMxHsBF4QCafsnZBzpk3bksKQnLsxl9mdsfExZj6FtQYZoC5fIwOc2OMtOckZ94
RntNXZBixNLvp4LqnRpywsssgrUxfSyIGctlNu0SsbiieCQxu/rBqMJwNJOYzwqDAof9fg+gy4b1
RTFW/HNm59Mo+ieaOlgMKtvALT1HbYfBWMPJ49L84dVtIYTwqdcY067KksdMB7c0EQJ9LWiKavYX
ANaEYfHqexozM2+HOy/A23FX6NovmfU5BMudshEX+yplnkqsHtLC7D5DQjD5PUMCV64aZ7I3XWXd
eaL6ZlkgNo5MHmPkizG8bw6hNOznJF4FfmwRR4oLs/Ne2yH/EOj3Jhaam9IzL8bEsnlAZaMuKZZd
cvckLFrsUm0N+sZHpqSP6IGJYaN1jiBCTiKi4kmeusCx13rFg1hLj2rGfTBNJwnbAUpD4qcvaVQR
Plw7Yhuk8EF15TFNbG5pEMmVFZdTmM98IAtSMlSEo2MCQFI12jcbUMF/fq8lzr4K+uTSOCVvScR9
nEZqA02PjQ0xyraKwnHmmaNgOMxBzD5J89kZ5sOrXtbxGTUVCCuqF0iDxsL7cUbTXjWsyltPu3NR
HhyRWS9oyo5TfEiDtRW8pEykQnAm1apeeD1N8J60yG5pHBhlj84/VPzzyuN23fC0b1EYrfVZF1tN
iG7tzgw75wBjuWSbBHDC4K+2waeto45I6zuQ5g1mcRTTwG0hWmLfCznj4eUgOi2iMoWDxl2PD2tv
GnLf4EJaEz2PyVo/z775UAFNWMVusEvQVPBjewpNkSUXyv+qgs4AQYKiGbEPR5/r2xenU6+lRSE/
lGjeMYNgys6ZBUwpo63GD34QPYGFadoT3Wh1LOvpicGfYCZqnkHvvotqYr3dHoQxybuaRCVlXBqe
naLznXU/67Dtlse1G4LxqA9W6BgD982QvMQ6cc39sxr59LdFs3x6r4lZvjgJmLS+81rkyDrsyjz1
L3h85MrAmRRSfL3UvSKAEkKl485vsW0yWXCjrRycB8+I0fYRKiFLUKC+Lo+zpp80vyVUWTqrQGd/
nE20XDpT6lRhyZgosSeszaRzJXelq39Fkp6a4+rII4AW1B4uxlA/mLpZn0sZ7+nNyxUjgJvRZJ+O
1bAZ0/oFi3OPPUEsP23PoPOYI1UI+yDW+bB6m5qF3BX+cYK5Wftql7zuwA8RIwVcuOlqbA3AWLBM
nelZeX5PIhN0JJqKDBrMpjMp8oYi5qB2M3vjDM7FxV0AXLNmjuw+tc+E9C5+Hn8EXl2e9QElkDZI
PmrxGLaBw3Z3BHkee4BPyrzYZ+SLLv9ru/yaNb55yTHpk/Wcoz1GpoK53bxHHOYjdB8/SB9w2D9u
QYCFVWKPlJI826bDonJkaMnIhPM0d4pQ9S0jFw1yV9PRnET5lt5th572zpm13yqrw9oE6cllk+G/
85YlQnIq/fe+0tJD24H8AuWzMrUYOqiHwt5Kggtq+ITFMu80I9Gt6eKT0N0Ky2ep88r5enU/2zJZ
EyY2U8Hi5xYJwwgvbmi6B/TsGCqsrSRcLZr764RPyql04ujt7rWGLR9G6SIt0o59753McQzjln+k
rmNByAxtPjadhb7U3PleH9/7Pu1ik1JiZdz1n7Zj3cZ4oMmV9+Co20Ni+SdtqXoBo89bicV8pfXq
LhjTIpw7e48XabimfLSyhsm67CF5x3pyMGzjd5qR1xiOXI+a3nOrinOs9wyJXGjCAZMGs1/ndfzj
dm4EAw9kis3zvqn79gs5CMO5jAXWfLJt3zkOWKn9uLozAut1AUqTm2Qb3DqW7ZHHeU3Il1s7fNnN
vbGXXf7S+bH+RgUY48GI7lrXHK608epcBVTmRZu/sNTVL7k/+sdgAQjZ6tFyxGepsH+O7Q+kGgdp
QHeDIcy2Qwd7SURkfLaHN7MwtLOdNBeA0e4u6xK2CkJweJt5qOccwcGEC8ObsYzlKdKZDO769FZL
ljdJR+pRhrJ3Ywi27JVVX6oHve/JRyferWenQ2cLdgjV7LwbJ7MOdVL6OFfWSUyeTTcCZYDieaqL
9p9VyQpbiUoWlhKOSYh+oa8HTymsk64puYNsrd3rPs4JVCVhoKjspG0/itTepbYXbJsx3QWMHcVU
O7cCUscjzxbg2O6t1VAyFwxMjdBEKRnU/0aOfVNndOEYBptARX8waAPCyGrkfCWhet3EDptQUAMg
d7/yoXkRMrhY8ssT+rXD7BxPTfnmgm6jHVP0r3ZNeHDVzJ/Eih+knW5BKk1rs5cj4xB5NGEIn3Ln
Jend7OjEtbtuwK6sCd7F18JEBLxrgUMUkMcEI2rCGtMzavKFQUR7G44Tx4g+xd7GSJJ7J8sewZAT
2+0i9BwxRBQ9A00vxlvdtO2rq7pkw8tJ3ZmLk9Ys2lZx6rLEflQxXITFWWPrWUjC4S8pcweXpi40
53PHdoiEc+9Wt8FVxQyEDTlZp1Ta8wGgCfNh0DZQF2JQZX37NPY29WefZzt1C2arOsi6fleFHhqG
Mq9YmM2N/oe6dKjtJHgWjEobjitQsHiadqLDWRKXzV0eDPULlMqPeGNYgDNpgxDAMmSOxczNMDwn
XoDNkE8UffaXG8Od6pfmOuGoTAxCalwzuRgAzte9p9bmkZgpmosJRJiLiaNnx48KL72lDoWD0xrx
msv7X+56H1GT3eVGXW0nlhFwVJsng8kbIodiDffgEOvs2KgBaHssE7xLEGpU7MxlxiMLErd98qIF
KjBhU4AAAF2mQ5I/bZx+snGtA7bQzHw72u2TW/zzG2XfmKsNyCzTueAeRAB4Ubp/h3D27Fhps+2q
H6EHzrYbFikNR0lJmYeRj9PMqWu2KYVgDhzdZar/ICL5uXJcRpC0vkXunTX8aDFA06ZjXzrGjKqp
h0BEsqPgbNw43QeSFRziqPE3SsmfAZhPaJbFC0LbEewPj5cp8+eZcCUoeSQZ4vIcRbFvaiXxslIx
x1Ox74filrm+HrZikVohKwHxPOQcKFbHK5SiW6E6Flu9yg4KvFTpdBHuGPdJqGHDfv+DRuQ7Hihh
587tt7o57dquAX0zwpuw2Ft4vXMduxScxPhqL/rGrgm+I7f+Zy9iC8+GXtsyA9FbXTLagU1B/fNb
z+2jnCuM6YxXRAF/Gh4OEebBLzp9rIID+dQGt6Ona9uajaNr23ckkdV6k+4cmxLdFx8l2qo1JCfB
QzOV4hOd/DeS1W07gSLV+cfqreGTVKnQSGr+02gb76XUfozGPqaB01/kuKtE/OB5456/fdPoOjZV
lMFAM9MxRKd7EfDf+dQ4GtwIFhexoT2BnAnWszZu/RaTipJEpAl9i0XnjAYFozMLLjTuJaMwiMwS
JYLVV7+lWsY+PVIB3/qNpPUj9ecW3pxk+bF1W9DeSRfYm0ph9m414yfIEdDqPtr8xprHTTHr6pAh
Bgj+ZeUDvoSP3Co6xjunWrGk9Ysp2zcYBZkigQIbaQ5sarxRdy+AbyVi16adj5AsdNY85HBU+VtU
uIyaOLJXAHJ+Rw0Jr1WqfI2k/clL9Teb1QuCB/vmFhmXN1vyLAFlii0lIT9iGncgYVZ1vEY/c0us
fN2I39rbw8VOt0abfxPWykq5GZBSzF4bBr3TsACkwfah6DMcT9ZTZwFFz+mBB0Ahmmujr6imZz3X
TxIN88xgfpcEWNJMoCwx8m5EdekPS68T9lAs8pqurQm0/G6IfQKgic8s7vkdSk2wL48GnA4xQh9q
h2Wka3vbrFTUp8lr6/oPxENs58lPDmYvbhUKE8nfW3sRW9IYYIFbNzyBWfLBvT/yIZyRh9CjQwNU
HAYZYDQ/eAEi3J2jhBPcaI1oGwX2ndFQZJitPJkBIQx+2txmrCLbdImUDLDWu5rY6DLh+CWRxiq8
T925R9V6LL3xdUqR89VYL1YpqxX25k0LIhvtxy7xmk0cZ0AHXagUyKmBUeaQ/pZF2EBm6nIEnE0/
O2E57qvsl+OUGHdu757PQDYoa5fYWE2rFLhWV9DYW7ifh2TeOApydUQjBI1/0cHJrw5wbYVDhms8
+sgrPBYeGmGThKGjjDe0/0HY9/yIrsQKE1m/hR6TBdBML9rAi9ggHQcw9BwYI/7Wuq3YAdX8B/1p
36v8zisoGyWKk1FNSBJjlrYoujcxtpTzNBZ7b9gLI8jZDVirTuTglfJBD+n0YuQQxjsaUiyEad9v
8oJI3YQonlMd2XcuSqFU4QrqLesnEky48PNeLCPS9mrGf2Z5pb7xpkrdM8bqW5Ln0RC6mflDjHcz
xPGeqc248phAHiYLciH7nWMQG87a8hKHvqDm32Q8RllxHQSKWcHPXhkTYqLB+rDs5n4alBlWeErv
ZtL0YGYcksqaj8Xs6KE9QZ3Dfd0b+pOI4oFyPVHbaWw+m7gr9ynyQrfhc05Z/WVF5BToi1a/q26s
bJvjnNafASBj3OnVzk+Cf9jm32Zwp1lmfU+6Ne29CZaSwedAydxnBTBvDHe6b00JOowRQd04+alz
ykN07fTCvzfVfFKtE18crF0hRtdi04piOAnhPMCH7h7sBfIzeYStO7NkTK7cpWVGXEDRea6dANaP
Ydtb36jMUDf06tTWRJhpGAeripME70G5qx3b2Y2UKaLU1nOMhmUGB7cVyeKVp3jajQ2O78BX80Z1
0tkIUwvop7uTY1beTuJiJhY+zlaWtlRM9nFB2pHrYJ4A+QKbwOy47lM0+b0udkD1gxXC4+pKsP2g
dUdet2CtaSZ/zixsTVGHxN6Se6KMHzn12cCz43DsVj9UqJdXvmtAzwPnlUfsqeoqPTYWLZiO4Gtl
wwAdEvOj5YcMpc4QVzNS42Ro6KzMOXdIPNa2UUoM/UzdyHtyTfIuOrlp/pJ14zErcwZOJUhYwA5E
a6RPhc/icMzKL0hm21HKHdG0DymSdT/R9kQS16vBGeub30BXCpK1cnm0YUzhpA7UtAWyBhZ4ZIZd
2fBd3PG3K+xL1sLZlsgG26hKd1FU3KsahJ3Oc7AxUv+fEYuzshMLJnVxcKz6swYPvvaZVOPOY/nt
oX4we+Pbi0wFMitnHNJvU0N4SMOlGY6DB75RxL9+Xj0WM1uydlmqW5Q6zhi8BEn6FTlE4VgG6rpg
5Kmo9Ix8nyFF6cJ5Q3wDwLKMd/N/GDuz5biRbMv+Slm+oy4Ad8CBtpv1EPNMBieJeoFJShLzPOPD
+gf6x3ohmH0rk2WW2WaysAiSkoIRAXc/5+y9NsR1ZuIsjbFmYKCkVtHQ12Ak3BFYAGyqiywWCv1c
C5Y2DtsgXSqdprRNqBMOzFPvj4+9DHEJBd9dH83uFKcwNYN1QGDSVnGAJ0bbXnmobhvbQIw/Ovah
j3GN18Zw1vPyCCkRdQ761JaR8V+HgMn/iIgj+VApxxZzvh8hYJ/ytOnKdNptUJ5xmnpy+RyP0p2+
jyitF9jijzlJRxc9st0js6pqbUz2d44J3W7k4r9Shjw2hZF/bTSUSrHpMJSeZVYk3xwlfBl2E8wo
WkP7Xit0rvLw0ao0/QEsrc2aXOVnoUuAVESJYPbPkJGmtI3HWN5nPv3aLIcYBL3lxYpEziQHaXaB
gHERZMOdJttsmetGuWOiVd8Vav0RuRo2mKJ8M2NcJcf42nso4kp3VGcPb+T6r1888R+xbUrnzKtA
fAtT2uJzOrzgg40aR0M7J4lSdiJNrb28dQ+1w7Ae1A+4fx1izlStCF5G8lAId5MhpeWAOR6qGESJ
YKCHFs7fxFpAJUZW3tIsw11VxQRm+BCN9FDuo4JwjmigaSpqhGrLNi+KVQkw6Wq1JYZpY9i6qZRH
kSdk6/aKuWrqu0/OqK3Q9DrXsh3KjQMg+yN/7b9+Dv/Lf8vvPwIg63/9N49/5sVYsVQ2nx7+6ylP
+fPf89/5n5/589/41zn8WUEYe2/+8qe2b/nle/pWf/6hP/3L/O+/P7vV9+b7nx7MoPpmvLZv1fjw
VrdJc3sW/B7zT/7/fvMfb7d/5Wks3n795WfeZs38r/lhnv3y+7f2v/36izm/0f/1x3//92/Ov8Cv
v7y8VW9hFvrNW/2P4//539zj8c/gP/6Ft+918+svxj/x01rz5edI8oSVK375R/82f0dz/mmjU0TP
gNFB2MJ0CDvkg9sEv/5i6/90OCYopNgGJZJl84xq8q/5lnT/SQdG2a4wlG3ariV++X9P9U9v6b/f
4n9kbXqfh1lT83T+/Blnx7NMgkws8HPYSKVpz5mYfwgf1TsR0m5iiJ60+TsNWBgWQ3OVIqazsfCs
Rp3Mx5sY/3Yz6FGxKyorvWQmYl6IopB7itx60aKQc8LU/k0EIBmk/P8fn8z5rZifn+04gpdNKcMU
QswJgX94fnFsO5Dccxo8BSRXG+TFMhX6pVdC3I8FJHNPUBPeHt5uchNlKOSfr7BnWjrelXZPpUX7
pQjZ0fFGL8yKzE6ud7jsRDiQ0AzHJNLj6RuqFXKUrG2qddWJ9y19qkaC0phOZfumU3c0cH4iF8B9
ZtfWIbJ1oPspxbBoUno2sK9p95C2cnOR1V7EbpbVONQT+SO3/OYONFzfERxHOgjTT3PoiSbM6Aog
e9jWU5OCOWDsUNXmgkQnw95C0puLTXbWRVXE475AoZ7DJNk7cUs/E+TpXRkyync641sc2eGPqJgP
yaUSR9XzvGGdvyBSCx9TilPNkN0xtFm3knyKX1K6k4TAz6LVRjcolQewiAoTVd276VM/hhZTZqGT
DHP73SpQs5y3XYfeXPvtZnu17a9jGPoH2Vbjtmht9+oiQFgM5CS6Zaj9gIm3QJrWvknbeGeK2z5D
P/fWE2KJQIlwUzjGva/QZPpk16GjF+lTqvvxE7GEnedD2+J4YQktIOKZ+O/JrlLErf5DXmY9b4L/
ELA074zADHZ2Y3OCQbcONBnxhuEnJzMvUDT1Gbgst1l3rh9s20Af7ptUG8getLOVXuZ3qSA9zi1C
Awo3goLERGVxexiTEHFHE9e9MzvbfGbP9+5mTdntUasT3R3o6UGN/iEaC1idcIDnyLlW25arTBkW
7yyAuGNsIhWfKaPoJZ+jeqq2UmJlyfujS1ju5Wbevd1kU8fxQQvPQ+3TrixYSQ5Fkxe7tFXDmdET
WoGkH78miG5WWhGHSwsv1UIZ6kkOfX3N5TjcM19AOxgxdJ8G53wzPY917yO21Ky95hdvyPKQTjRJ
1tPGQ9ng1F74m1FwBm9052vUxOm6IrsEC7ZCwiwf40jGd8UhpO94GunknXh7pgOdiB2m1CwFHstA
DQ2g4g7pDloHpaszWrTEnWlpR4Lpn1onmnaVovO76Uv7mslo/MnJ4qpF/fSqkXggZ21HWjf6QyVZ
SkJpdeu6YM5CvgXs3kjp9QYHq7oW3dq24/IaykZd7TSi/2FlZ79kAoOkLz5/cEk6G/Wdbz5YA3au
27s1R13b4fOkp95Jn9/MjC9Ebpzt3baGIlQAmMtskliljuqAGzdjnExCAOUZFHxyLsZpG2Y1SDgE
HGvkdMn3qCu4kqvySR+iY+T45SrQdP15aAZYz1oUfc/z8t5P0uDHH7aZ39fuP63Vuv3nTFeaRw7a
aQMNnGs5unQ/r4Y6MXy4WACKQB/4FoJhWZbBGF3r+YaYn3HfM4tdRDQmrqJ2o2s1hvHJN4y720/c
vlR0g7NsI+wCiY0kdCDVb5kNUbt1MiO7d5Qh9m6vft4ejYZ3GjMm9G7rFdtpqsSllI8t3dtmFPei
+trPSI/KzbTr6KL3s+6s6o6D0TnWQkDaXhUdrfnmdu92U6gOgxh5xhuShSt68dZKAafwMVGHdNeP
QGniFy0OEOKFRreM4mHaiSFGAtBo6sU11W8o7at3Gk5NyFgzicCvqUHR5Uxi+yWS4SXrWpBfqqp3
RAuIrZU7NpFd91UfmPtCTN+ZKYn7cFZypzX5RqkzhXALp4aPR1OuxqktVuTzOlc/Ky7SjLInguAQ
+yjT3eN/Ji2KFY/gMFXea2HnXCOGTTfsDDNf7M+Sduno+ZSorfT2VRKSDTkwkYnLp8yM3hF23vt4
4H/Ose9ZG++ISgwJz6O9CHjTg26EltClPteSGogDmnUOkxW81KwlwBx4oNM7/plTX4PolUkvdmE6
QG43/iiobnLTttAdgj8Cprckgc5/MoEaLCSGkjVgTbmH5MIMBuPVSrTorzllvDK+6e+hUNBjbGdC
dXVCVV3fsXamfBSPSazbxwmQ32Ogqze9k1fWhSVbavgQo/vchq4EuTK1xi6A57BvCivez+iZXpXe
xm3Deo0izv3SKwRaEqYcBZXVHMBBpndRQHyAPvgIITGpzuB84lwTOz8z46Tm0lT7bBY1LZfEiZaN
HVyLsR/2PW3+ZS/1+NmmfjuZKS32dn7oeG+NaVh78jmilDKUbFIKrt9vhE4UQMFITYfDeV/Hnc66
xAD/9nCcv+aZDCqn1BTo1+PV7NC58zVhbDEnQJjVLHnqil6e/PCKc4xyNJPVhVjU6kJvuP64l+mI
Mg1aYOvbd9X8IxWJl5um7QheoOcZe1J+hZ48QGAT8cUfGRtqLpC3jlzVTa2n8hpqoOUgCsZfMPIi
VowK62Uy3HtHg0SLaIcmYtt6Z6/bh3lcv6ioPbmiLX7YyJMYU2LO7NrIPgVcQ6smZVLM2raAIaf2
foLCy7WC6WiGLCF24GgvWeFdI8Z5Hozz1o79J/S58UMtnaMJUOWIenSiZeuGFw4eD21Rbu0qcaBq
CRdzh5rWRMycmq5CZFV60ZNdOMGDQdLHA6LYaDdUM8h6fujRXnkwIlcupk6VO2baq8KfHlonNh5v
N1GVvLDtFefbI5ftfGNotrUKy/Kx9abkoPvzhJGCcI3/o79EsFg/bkgu6aDLmzikC6l2GBunbRpJ
ELao9nCd0BhLfQDExEmdPu4is86PisGnCopiT3TFPmKEO7LePOuVpe/LrjK5EPp3S8+H1a20vVW7
t7oXefGISkOzuPUil9isCUBzMKGSL2rtEghd3+Qlnjq2Led8u/GGyxCVEBhngWFqrEoYS+8CWKKe
lT5BX5qGz5CuZTjscC7IFX4M4zLZiXFpiSO/zK18PdoYjYnuBj/xE8Uo3kiTtr3XhQp1V7LpmmJ8
JP4ifbJ7m+SVVhbMQN3w5AZYHavEJJ6DWdM2xBb7LDIUZhrhspsBE9fz1KKwj6TebUSh3stJfZdl
zQdlhkMQI4JkZfAZgXBJMsXHBKkFz+N4XwpDuzdgxhBctm/KOHq1OHJGHCBSDwhcr9rDEAO81BN3
nWvTCv2MvsxMvM4MNmsyZHHfGTlzYL+EXKFDKFoocoFEEAEx553Do/lQIZP26xe2M7WqEbpHPvCI
bGAIl5vVrkt0ZrXtT92NdlGD2d8VIMdEXoQbsFVI4HLmgbX4PlvAMKVNMNiQREIQWbvTHkfMd4HD
ZKNFPicpgU6K5TBiIpYwWeak/x0xvbkihtjec0ykFJo86F/o25ehiZuOTF4noQmslQy2hy5/SwBL
rWQRZ8veKb+4kZms2zoAPTV81xMGUFpMxAsFKW1c4z2hGOGO9gC641kgz9hCwLzefEPhqN13CMk3
Rpn/1gyDDpBQtpCVBMFgLT37Bv2sK0uXw4/LeVUwdGKOPGGZAIASrjkFYnDUWmOFjwuK8gOnerZI
KMgLY0yCtaf1xhLFenFJWOMXnavrC1uXz6Sw10tXJ8sBtqWxMknfNpCr+3lpL6ZbwsRwHGT3HXRj
t7KV9cUeSV2hrLhGQYPsqfthdbuWmaSwrx35vnJgDkf0Ev5HDb0pjZrZJlAsU31au5L+7uhL8h/j
iEa0ljUr4XiHoJlOLT7FM3wuqNuYcEOAcVaGLKtiQ1zVVnfG1EKPcbS7U36MCEMGRouArEFxDajt
WFQcsOuCrovsLW2pDWT44n1qbO9RhZMDnIP9cXyz6+EYV9ABIT5uydt8N/yezJ2ywpEYeStPaWwg
0kEK6MrD5FK7BUKgrRYvfYP4WpftlReerc1odIKN2FW8/kgxwvhkFl2ZOBtco1OYWGYlVVFvw6FB
I9gA+Bc9/oK4i77BEVtj1Idl63p0qnGFhySujNlzbwbjIbHNWyA8nWk58bvZ5HwYVbNsqc+Wvud+
c5t3R9lE7ib6Q+bguk8i+3vTOmBsBRA0lntRRIcu3NmMmNER+qGhlk4zIBnN38JyKtbaxEiuxAwF
Vpc+rYecFFJQQ0OvDjhB6NrbEBVPuU8G7KCvijZ+rwhn3k3evdMCX2nCbIc0KT8QULC39fyr8BFF
Rra5sTgYsF5Q+eSi2TW2uLTBQzQRkCCLlh9vkJh13Q80FPpy4lpsLZiHk2VtodLihyDIYQPoRWzg
XEE+QWeHn1rLT5jpun2efXWcMV/FihUzs8b+MR5i9EOttvOBpvOW0mqdMjI1C7yWKebZrrnrvPi9
d1G2dRVhdcYQ7m1i6HDiORytWmY/Iwf2PDF3nID4lLVjv0Z8zZMrCWAexdlRAYx/fTr0Fckeea36
ZUX7AULjPgkIZW0jjJVkPDTK+RqYA2ZDUx1K3FemLxkw90VHV73fpmM+blLb9ZZTDa9ojMv9YBnU
Eh6o+7L4NkXbDNIinKCS5d58jF3z3Wplu0smSDP6fNIzMrobkX709fnsUlS07dtoE9uE9rq192ym
08qlMbsKBbl3SX8ox6Q8dOT+rKFNO3RcF61HfDUFlqkUPFcSRWPF2brNL74NagfQFNJLzrtKf4+0
zSQlUXu8mvnE4FO0CcHtcjwm+fjFiebRqttvJF34nVma1dqLv9aSnF5620A966PMDIJ4VGGt435C
JQHNfdcJc29U1aUualKUmCwtw2SqjszdwLpoj0mliDmq5nFnBIAeGVqFcIbIXhkQn1QX5TsJke62
pURaErv1G4ThDgSGTeQFJr7IePQ9GstCZO+xH52y3NuGdoQGtRr2bcG4tfd2vnReekArCxncsHal
hih5DoTwk0dFJsnKwI22Ts3yO9q4ZBnD8CRZmImyUxLZWqcpFlbpsRbpdGrhf9Rm/RIagf3F6rQV
A0TozCNcv2QgEwLVxrUte8DQztZPbRw1KnybBsjYCP/IsU99j3MuapegeG/y6C6qa6Y+7QaOdbxJ
XPMlm7UGDaJx3jrOFDN4Lu491pQUjfugIY1Gq7h0e/fA2Q2gU+7/gMRwTrPkGnjjfezIe84QT8jY
4BL31rPFGtg2Il3atX/oM5Axbe9/AZ3x3ZgIdHDFV8OP1obm7zrH+1Ig4Fn2oXrWcv9nLth4DBqd
XJIdAgjL/mlljr2LVPAbaTprq4xh+jYJU37iNxwAhJltPQY+fExnUAnWIpNllmUwZILslw92Lh5N
Q9NP4MpPIQ2L+NiaUAMzQnMWPQsaYZbXVjWgKt/rsDjYsh3PrPfWg92gokwx1fYm1nG7BLQFrHA5
qPCLLsrt6DPidgssWUG2UHV0rsDG9bWzMhqSbJZIKfGv5Wm/LAEnKCNIl+RXfwvovkEGXoc6msum
82cGC+P9tIdPLEtmdyGxCq0evnG+tOjr53fgJTbNxNNu5LtSnE7bti4BP/vmCojVsUorPmzW+MOs
bXSS7bADBNoyqcf1K6oOVAulIN8eAc5MZjLuWLC25RR8AWUgETsodxXl+H+8mKi7nIhZA35pnaVq
y3bNiYudxxwoPhkV2OZLhZUGJyW8xSHTSAemKxnVrykJj4yDMUzPlNjMEUtf9O0x6qHP1hOht3Dl
5JBWK+GJHemeRFdH4yzgdl+VhEfvtBPK/5HeQGp8h8bjrRxmYxx0/aVnI+9vU29tjjVELYgO4AD9
966JH/B8jJMJJ7esJOj0UUAi92JOgqg5sTFfOI2Kky/9E6XnqsxQFIchTCnHRSbVU3jYLGlthrCl
99i+wFDuSqMEMhwCxM9Iqry9LkHLOisQfx0NS3+fcv8bl2ywrpElLsKqWBi0P5ntocOju7ztSpKt
5M4L7ZJUE1Z8JATjMhNYht+EdaxDMlltpzq4LUdW35vE1rMJpS5IEfK9LDj0sDEs2wbbZfOXA7MD
iD+5y8IbaaNAuga8+zOYKqb1lGFEmD+GGmmCNLeP5sxLIwzHMX3cYbTjOjJi/dLGXFxaX92JY43S
hy+E4glEWircF0wtSVXWH63JWHWOkSNtd9DslOkiFBnWd4yLnJyJQgf+t5QzKdPvixapvmZgaf12
+yvCJcemXes9iaihQZhC21WbKZ0Qm4wekPbc2fQKOifByvusxnswaPlPT9lLOHMkXCK+XejQ/hZ2
CnivRpjDZeKvgpg8b83AzT5pW3rpxoIAz4Z0BSTRpNvY9re54SicBp+4jiaCJI3msUFctXeGDhXG
/DCfb7ySJYz5KQQswolt8wnpO2mqvX331x0zxQTlT9MDpne6aSphSUcaTEI/jT+1qnMTj9QRrmg0
9YuugC4p4FIikssOI533h6Sr4gdMQNBNgnVRN9EpjrIRygbjD2kgeQKVcKhmopGmbFS5xgVUhtyw
BuaPST3TFjTa2t7gio0TWPWhEvzipuuL59vDEtNChJASs7R78pLYOKKPe8LR6V6CKTJAgxKhZpkT
bLMWxwvOXmVwbSzyopwYP6DEFQ4uwQFLBLICMAFSDwAutFdEakC/Ej3aa0Vj38dsPniDim1QMTJM
hrS+Xuihk2c1N47HSr5WbcEHKioKxAltIPdDE1lbGVdYUi3ttTTa4dK2xWtQWtYJPcJXVXQ5sJDk
9xuF2D9shL3763fI/M/5jnLnMZgwLEETzfw0f/LibrRHhSy2MbzuNEZ9fkIayjRFqDMs9ViF0Z2H
b+TZ7x60SmgvpVN8KcK83BrXdib8lkhD7nyJFkOmGaLBiGiWUZuSn6PyH2PsJc9O4pVbqcgLHxCR
oEAczipJF3/9i1jy00fNUtKkCWgIZXP6kHL+/h8GVZkLVtE2kHr6HQT8Vsv6VTfZIBf75s0PQn+X
xwB1b/dguRarqmzrFe5pudKayX1tqmSjWM/pKsIkKKcp3U4eche3z7Kn1goe4bUaGDbbvWUo2lDs
M2c+3Fu8nfmlbJzsYpZOuTLoF60klp1TCvgBlzKmUteeKwFRvYo2p/JmmYKb6tqXKYUVTxOIBHPZ
PnZ+Y33FpubMtCTIlU7+IonBKsLxmwTZurVsan6f7n6hJwMon4T6q6ORcruXzPc0Kpu/flHNz9fv
/KK6luUavKQmOMFP0z/dxrVV6XmyxNPKf204snjVPd06eooeXGvLH6XS3dNtfJRV2hdhjWpXax6x
JA6OlwOS76TTmZvptrMs+MpZYq1HY9vl94lxq7mpMeiKmH+z8tw+t3+aWyrlgkybR5c6TTnxaeUp
NAo1mLccIDNyeItWzy+dtxUl4VvtPP5q2fZwaxDQq87sh+ochAh/aRFBf8vqptvhnnr1VC1Iuacn
Mquks72eaBu8A9n9gGHir19q8fmlth3DELaFUlq6sE7cT084s6NsINSVMIOkvdO6vnz1g4BY9Sn0
Lsp8KQx/OFRGjZIytvkg+ta9WXSSesueNokw1bPyvRdk5c7eRvaHwwLSm16ZmIzBe8p6cxvHBIkf
P8yPcA0sgi4rXqey2khLI3qaiKOVtNpqLWzMZUbDqv3Xv6Lxn8NuxdSEz5HSbbg3Uv90jVaNYFuu
UzxUnZLPrkmrTOKrvN7umRxOmTpMl6as9C9YyXTawaSFa3FRE+TqkfgUxSFQOVQa5XwzigY+RaPM
5UOkW91LbsytbF3fjdVsr8GUZjjUKSOhafelnrxCIisOvo6e2KcQ45xrHdtG50xhxhnU2TTb3L6G
QaNbGoKoGTl2ziIMmpGMz/iJp1CdgLGY9jYwNX1HDlU59DS97fJCI9O5zvW04w/TQ+gVB00GzZfR
JdUwd53sULRddwEw3V1MUV2VhTH99uj29U6JaJsQbU5pE5HcasR4PuZ1R3U93N6SOjfsLGqNPCy/
0BiHqoA1jW5wgJyOo24xk2Q0IhxXmg+wlaXBpZ1OqFx0m26E/oPAsrDwLS/ayFGDhpUm/akebIw0
kzq4GvHLttKK18TD8+Cm0X0341BresWrZkA+Bj20eDUvN6BqrBmo3nzyzJqPpY8XG5oX4HVakfMi
Ydl0sm5EUj91A2Nhtz28VrPWd3oX2csbrVNlyddW1x1+pQjzb1rSLAj9rLuzbNL5Wi140MOcFFHQ
c3/zGZTO530CRB7LGsIPh4XaND4taVNox22vj5gfKnjcaRsdBqGNqBkNWqCeLrallU+nakZ3isgC
hKfKGg+8ztjHzt0LgXPoLognevYLnNQyjsx1UHv3sRj9c5Xyq3sNthQD4wqQgSTas9QDxuTEt6xj
owVml4mH2z0joqqM3FXTau62mQm3uNKNVRr7xkbRlqM/M37LiG+tTD18rG/Hh8oh2aRZqsrgQzTf
6BrSMUE+ISrxlCqua90rYfA/qUDNrxUyAujBr1kQGq9GQQkmikKbaS/R1yH8XrUkAGLS7++6GHeV
C2fxpc1buuE48MmtBwg1ISGA2DW1L31BtyoN0/Kkq+QHA7r0XmV6uq8llYc0XiplUj/a1pekr6cV
TgvnzEL/EUXB4TPHP03jMjLp1aNkpzXlBYfQ8dQObO2ssODQCiYGq1Iie9znHZrNM062KYq8Hf1P
lJ4togCSX7dVYcq9FnrmiXD3ceOObXqdBMA1m6nislMpzS+9HQ+Wg9VJV5kCxpNARAogqRnHEjjx
jxEC8DIiDWOV5a0J5pzyPAvD9L6f72noG5C7+Mm5lMyNfMfh8BBF9R2eD5SCxsBRx9bi+wDf5gGO
hdpgry4uem1wj5VFlO6uS10wUbpX34mkIDo1udO1uHppCKqDwqI9CDVFTNEU9VGYSlhTwniKBJu/
A4NhRwvbeEJpDVtNszRGAWzunsLlYMkC53jbrKbI+Zu9Xn7egNjmBSd1HUkgJ0HnsxKpLRGhi5qG
T0PDNPCsdFGzVpwmmBf7NoQfNc2efFkk81Xr7GH9kTbt1N2O5naAiYz+JhqE+GsgrFcbBwxN2eoV
0av8EtFtjzgoPUtvHO7sWuJAA54XmgdlWsM3MwMiifMJoloqHzGWV9u+sG0Y+tResd3+aA2uHmds
0j2qm6tp+tPJF2YG68p+9Qr7DtFysMOuEf7dYvF53K8MrjjGXhbHExyE6tNaAYcMLA7b2KJozn7h
iUMJKo5CAHpK31jOFg2EtqtFddFMDR+Ob9Vn2o/xYZpKazl1WkJ/0t5xXZ3+ZhVDtPanukqZ1N0o
IznwKhRa1qcnhlY5woYNrSiLw3bX5vkxY4z8xVIVfid9zA/+4CkwCGl7kKzfFp3cW8L70urAeRIj
icPxb57S/F/+8cDFU3JM/Hs60xgLqdin84tXClsFMeBURi8UvGMrYYDBb8o8aDcIdZ/0vv6pG+pA
oNv94BgCcSqEmCnp//aTbOqfF3klDdZ4V9qMyG1W+fn7fygGOs8LfMT0dFiwGcV6NVw63oe+zTdN
MytNqqk7VD4RDp1ewxuL5dE3IHy6SSCvToKIR6fSTyh1Vmmoe+sQK/i5zDjaDm2Nltau96Y0vllw
kVYm+SprK7fqu9s3hQQmxS4YZziQ81CIY42p51lBu/t4mAA5dlRP2LpHahYls3GnT4a/kV7hbDph
fzFjuHYw3AK4Oui5xRyfUHZIvjWU3rs6zFgLYx+1gUNKhZ4EfDSNbs4dyD5+liZ7T6cyc9Z13xXr
CkzVGiLU0m9V8MNtOyRGvaC6Sdx0k1tato6sFh1KjeG/KDGGlCOz4g/d2WAgZRrj1r3T5xssaABm
0vwLdvurlWpXE+sMJFSP1/Vj7/dN59GmJzVL/Eo6qogC1nmFie539TChCkddcmQhiy/YId49k9WO
yKHJn6xJNCcN2M8TSV0PkprnMo658URfMFmWYwqOcHRWtVt4q0B39I3lyXiOmsWe31vjGgNvPhv1
JQMb1FiTATmgnGNPQkvumgS7EpjQDIDis5Hj+WbS4J6imATIQq/IscKJ9aQs7ezUQXBH6mO7+ehY
TA6U6j7R1H3guivHDsWxCqTYdrTwMtW84WmTexLOnXvUpyFkLTxXMZ2oZQxoqVvUDRNaKfr6PJFb
cvPH106RnUQ1ZafbveDUaMFpEkjmFpOXBjiRfP8EM286D3mN50eEiHpaa8/lkz9I38gewP5wO0k/
f3BjxGV9BIwPf0+/U8GQbgu3+TYSCngnOxTKbWCB3qYXciizoDyYpdhLwFv2NKCoH61dF1gZKxo+
RcPElE1IlyTmqag2jps5e4EVip4UES3aSEyEE1r+OjKdblvNiUNVM/moWcp0C3oaNnX52kftAxvn
9IBFoULWg6ExDI3Tx0U339PkeB1LPd/dvmRoDdW36l8GN/o6FcCOCpcg839j2N0GNpusa8rIELGQ
VYKxGVOPw6dmYLsiuVxs8tFq7sv5pk+dw4d20/NCBC19DMLfQcedJNZLWD5a8UjwbITFKnZDAhMB
do8X4M4EX6UmVo/CPZZlbCBy5GbUJDZ2u4zZnKX+cLtpsXNQpI33t0e6RWvUm4+uAdpAtvILGinv
crvHzmHvc09/dGr7zs499ymOinA1WG2wg1X+aga6+RxWj2NNc5wzi1rreqqd9LgUR/AsybHzNe+s
iVpCpcmNH/b4bYxXIGuXeS7i+5QzwEMtMo32sZzunBoYbZdU4d47I8XBMdORebNomg4xYErWkuRw
uEfTsr1p9U3H5oiVjsync4ZBK1k2Y72IIh90jQEDyJ3I17LMTkcXy3439YzSvO6b8qfxAL1sPDBt
ox16ewzRC5T82P42Ipg4wX6goBKxda7y2cIvO+vC/oojMmE8YqvKXtdSv/fDajzcRLmdtvk42Vol
0ecdVcTDaDEEqZIrOXfPH9/z4/AbdC9EUSn+MbsyRxyDEAH5xGKMBap/+3vVINPrAFtwTgZSHICx
xVlz3BEP4zkjiC4KtqYYr02c6g1BFsN3WSvjqaus5LHM3kYrZWGaNUDN8FvlET9F4x/3UF1rP72M
CdHYuXeFpIYj1Q7E0YAgkWBNZMrhMEICkG+G06IH4ZLXvB2lenmfz+FfuUqKO82ZrcUP//6q5pjB
uWApLn8wW5ML6AobIwLUmBUux6wYso0ng4IMMT0ldHpwl5XXv7q8819dYS3UoFvf2uoxoJx5jCEL
rJCGDw/6SJhOaDTtxtPHaF3FU8Fm1s309SZfm1mqbTPip7xkCsSCEDhIZdR83gYPa/tx3Xl4/hbE
ZDCYn4MQ8s7BFJgzPP6o5hpa5geaVqe0VGxTpZOuei/PaCfTopX96C0tBzOjmNM2OBUP+daweCGH
sf2WTUm1/HcuhfqfhApXkiXv1x3qXT8zYU+4/hYdYrawGHqN80QaCyhEalKjikcPQ9Zu0KL7lOub
QBVuYnO4L02n2EQViEKXnfypcElotzuHWemEPinFURQhukM8894PCoKh49yPmv3uNnQ9PT/vT1T3
ZLAKkwzH+eHtG7XXPDm1Ye4ShZhj0eFOPzlkvFbBqJ3pGs4wAY441i2Uj9lJsAXNtklGyYeAfKPn
2sOiXhiivvvY/yBp67s//lJlTNRhl6HbtylXzwOLDibT+a7ZvjBtIPMlEic9sfyXMHd/czpAQR/t
7GYsWI9t7dlvC+PHfEfH+HvneRYUMQc/sG+3zw35jHeNRVKrNjIzo8vVM60DSoFEYKn1+J6SzJ+o
vlIfpVCR/8hxFpK0qjOYjqKKhLD3Sv4W9DSjmrAzdlHFxdNNAEQL2t9r3TXPXUYAgZKBZMAaFfFG
lsl0ruwcGyB0vnWNg+Yw6hi5bgt+0AI2HSICQksV78gzTr6YHtKZeLScYypb50Hm47NnwqT5v1yd
2VbjyrZtv0itqS5ecV1iYzCQL2oJ5FIVKkP1198uOe/Nc8/DdrMNKzcYKSLmnGP0oRAUZXOX02b8
93TwGBeXqvOBNVT/m1jWpaa1D3xgRlQMstla82omVZxyo4Q1EkDF3Ay2Doc76tPLXLpKxRieTdDd
cardETONu6FmR+8PMlAkCFyv3lGGxCthmTTttVzvWLpVc1xmNSw8tUXUKc7TFN4O19JEt0JCiPcc
Uc4/J2Bd120SQUS2B3h1Kp2lpxIi0kIpqvDGzAMHY2h4R3s+inOQ1w6kVy7swvMPdEme3CLo9gK9
0yHsepAYaslpcoqrykBI/Y+H2vn03fdh8neaAZb9Er76cn4p7JoxXmK64RLuo/JE9IXY2D7aooxE
j2UsrGwfaMmf1k2GqaU9HOZnkCL6gxqJe9Lq2pHgvQTbZ72eD3NyMJIXsnjX0uufh4FuiGO3/RU8
gb8rJoP//DKqnP4KVqndFhFMYSHSj1JT/4t6XMSPy4OhLqMrS8BlrUgfIlHjbFf2RDZxSHRI8h6g
0BYwVmXtK3hli9ZVTj4kbjpO+fCrxoDll57G8bZz15gq1ZdcSKTiROA+XnZmV20jHaiSMwbFbcjb
L+IF3HeNEpVwaGU/PyTTsyFq35sqBGHPwPPi+QFhIcYA1UidruJG3xBHMJCnNpxjNdJR2/Jdoqi+
cv0Uxnl0KoG0poCu2GKzJP5F1cAs0mfjYqYErc8BHqnSgHwDdPQWjugqjJC+YGsH5XNMwmFupeiO
iD24Syclk4HGTW1WynbU23FT5GH06lPRshjYx6omrCTQvPAUJOG1FKLYVUO1Ss1YOxV2rZ2EbqmQ
mngZZ/wtOlH+1g2y+LKogeAZASGwDDQd88v5C4q8lkUJp5jcte3QAbMzgiH9HnFoaqn+Nfb9n0rm
x7lxRNfx7lI6vcRwGM8c0Iwn1IMx5oBprEbjooRSYRvPtMeqLY6g/KkebHVTwkPnJydii5xtA1Uw
9b9yzolHXnOKQ7RX4WvIHKKaxlzfc6M+6idOBXKlmoO28JUkP+emZm58h8RYMkDbXdBhJg4CMMYY
KGsytdTuxLmq3oRK76wheXyP3GUnjsUjqSB69Tv3wmeNO+qtjYSG3AesuiGoDLBCvIaFQjAszqOt
YdXGm5na6bLJVF5Oh7P5q1Ytxy3eF2Xd0NoGIC4I7vUGnBKWr92VyP7JUJyeNb/S7+jIlmZa9bcq
75ttlTBx1aZSBz+zdugQ7MLMJkxkejW/7/SJUcIH4lusf09dxM3Bcv6umgx27KV7e6jdJeMhQmSE
ExzmB2d6lsfpBF2ankaq9b///fnfKD35BzZBt5lHVPOwqkgUf9nnZsYuGKe7EuM1Hi//4I8m8X7M
/qXt2s+EcrkXLaUunVStNUjaXgGd5EZOdfWnBysFIEHpBSEkL19AQKBQkeGXn1sFlksDs/go1irm
0Uf+4BxCOL/k6NjBydFhVzi+ca50ca1TVdnRU6tINSiUA4OhAFpZ2W7YnY23JGcjMdN85WBgPc2p
oLFJ9m5MhN6KyIUYo3ZjrRgLB6vANIZfiWPvuHeGNysttlUmmmXOJowWJoX8mfj2j1ujanfq+t2K
lBWku3Lbmy6x41PX21LTt0QFxI7w44rqLjxW6Miv3AUbJGxc+5o2nKs4GM94CYezmdZIekrvMv0v
E/bFTox+nwe+cm80eTdhuT67eeWcqiD97eMsQPtp/5hm/F+VJOFbgqR2XZe2tjdaIhid/s1pL6YZ
Fe+ZE1TnsI1e+WhXql86fwpJuRCimwY290ycrLr2C4aHjlU2C+AYcqc6nfdKyG23SkWCnDgjV83Q
PLEdNJJPVFgmc/5uWBYUTAChYWwAwwNwTgCEXnyYuNAg+xDoK6Q0Vk4SEtUyjSFGhz1qmDD6qNXS
VyPte8ihQ7DuU3q8UW+l3zVEt1hzw7dasb6LsHonP56iyBtgAngdMasiLW8BPcMXNoRkg25M3TC9
i37RXE9abyAfjLfd0VCpXycmvAWXMwk+ur5TntFdmG8PR5JGnwlUIgocN49eMukNz55CZDkzOSYJ
S0348kIH2NwzkKedHzRIQezIf7FDL7/3oBPZa01qqigLP7ktIIuOTs56XntPdo7kp+r65CiQQyM1
SOTvcOhAbJfqXa1pFegcPxZBUfwXAKJ5zhs+gflZkCgBGVCq+kyxzXsFeVhFQvfSJ15hYZRB8lsq
Hg4m4fygWpqIX9DripK8vThXThoJa89G3CMed1oKgUEuWq/hgClFs4d0kSL/AfNUEX22taZRXVyX
V7ViRSaSMtwwFu+2DXC3TQITmIg2XT7X2hK0bXyshRAbFIK/uVaZ7mthS6tBrGP4J6BCwjupnTbE
2REwSdCHd91BBhIZtnucv4o38asjYPwYIHbCc/035CnotQLRDMK3xKM+8sK+3iT803QVIvBW0yWi
DC/o36LbwIx7Gdt5uks3Yvozg1tGI2EU7cbtEj7kjFjBoRjizeBazTbTNP2tp1unUfJ90U1mIpYN
6bOqDqcerxJolnHc5Xln74OCQxvhmOuMfMaNPprFqSCpcNWzFd58jwwwZBUfcRIWZ3e6HsR0PSjT
9cBUtb31UQfaviaKyKQSnExteuIol7o/ZkNUx9RwssdIyX9je+n23+luPuJlenFoZ6edTHC/lHHP
mLALomyhQy5kLqbHQLZa80X3FftY5smr40LsyyOv2uDLpNYWWa4vqsrKt2Vf/66kV716XiO2Jmva
hip/GyIde268lPOQlhV/Qv5kMd5sBQaCnvrBxiwkqIg8RCKkxOIntaA8YzwDEPpbYkpYep6XHoGs
euekcPnLEG/w/nfDVt0TviDl2R4yivuS1C0vSuxbNhr+LfC0V/AUxqkJlPaU56YCPYpIprB/V7Iq
PYJjLRZQOtS7JrRlrTX32RgpfRiqdobwzki12xDWL4203FcHlHCUOuLuS40VQGovYdlcrSnWXKT9
hIsYViW289fWAZTttfmhpb7FWlZhIctrxT9EmS4OgelnG8UiQ1yzgUxEiVq/FGVev6iKt82rbtMh
eCppFdHnYm5SW9GwyuKsWM8vjXmC0hIT8pXbRX/y9ITsjsawsRLlhK8zy+BaHb2VoevlqS8BWLO2
ciIWLaFeLKYbpWoYfmR0wsBfoQyeRBBgbr4dZh1WDAUxHgzuTEYSTwgEntyxGR7+z1QYP6kLz2MO
SCu0ut2RPfnaN+e4wITCQPZME1fugh7oJS/C+d2xOQdJYb/REIjhMzgFwcxmeMLwWNzH6d4SrBt2
0USrpAjQMg7Seoc6OB1a3ZZpVb+BejweSxKsl40OTk2YCVwEJMGQKP0WB/KoG+/GxFxvM0dZk/yB
brTlt9U6vGSxTopHYOL8SU4Bxq6X+YG7QF2ycgJ0bIb2xTtj7vAvWmyv5i2htYvsKiuQz42pLCOT
nXzoqS6eCod/vSvld4VJd00AU71FH9Dfe63dydYdfwNgWCqtodobToZI0DgdzQ8I7BIOko29ml/6
WrTvJZT3xuiG1UAJdut7PbikQl83ltPcNAuK+DTDliqS01n9kJMXe2bEAMawO40VVqShDL0lGuv+
FNmpta9nR64FIuekVElJBEfo7+YsbsKjBNzt6cdC3A2VNs4NxIBVtAjNsToWXJbkExfgSebpJRVb
QmtzurPTIU2Okpml2mFdGPMFiSQMDGOnSU6Pp6aSJCehJd3a71huywhtaRCl+p5suOzCUtssQfu4
5u6q0dcLSZ2q6KfolbKqp6Bo1EHNKTOSXTOZqecHIlOBOvHDL/69V9vecBIFxDOVFirNdYYAbYH0
1op6c6mnQ7W22FeXrOo1B5u4PKS9Xi3plH8VtREeZ+d6a8piz9QBI/+ke8u0Br4vWbmb3EWXPlVL
RmwgJ45iwgONMDtWnkdJMI1YeqPSjrDG/mMO4nOq8EEaj5r/akpFbxbJgMV//n1H3ZUrlEs5GFR+
/Vobky0ebp9AEb9aGw3x4oXTaK9JVVR7ZNSs60ObXYsu9onF0Adm4UH7RVVNtJ5ufxRIdtb1NAbL
QoIgrKm47aYy99+D1NtLqiGBHaX6LWAe/lHj7y7qX4id9PZNlSwLFuUDwFGuXxLlRtQ67OR96q3H
fmB/7vNoq6pWeJWkhIgpPdbF23mrwZI8CdxcO+wlHMgUFeWzjbidZur8kAbmVSUqBkLm8JZIfuRH
e9NOzOgyHzIb64OQH3Gprap+7tBJsvsRpD4d8B27i/PH679PC9JZEnuwToGbE/c4qOcm15qnZJDe
PmqIPY9QtxDsRNbYsqEkw9A3+UpBQmpkOewlUFOQKZS45aBiguiU5Miw6xZWg8eNfUSrJomv6UAr
jK35H+MHbCNZEx77poyOSeV/uVlFRdrIAVKfZj4lW8zs+p/Sc28OKKS32iw2udr8mf98kuPRi4uR
yJ46rtN1fSW7lBjkpdHHmB4KxT44nqy/NObATzKIxbsQkc6F4iT7DpM/HG9GL9PUIcGlfkE1dGil
TnGASWSBAdddjW7dYrhx0e2l1FXSzQ9z7xdjPYMYhd9WYEo9ygxhk5UE4efoYR5J4Tod/Cgob7VH
fWkH8qoWfjgRh981fo87x3WGuqa4zq/UcdH35N0JX20OQRRegVN+h64X//hCJT8qUd4jIx5XJopa
bGBWeUZpYNsyei3jsSW1wvyKnH5AMYAJIMkL6zCWIcHpWu2fMwKDV+ZgtZCkCwslwNjeY5WOZp1l
TDOEIVZYWMqD49TL+Rw472eV9VYSvvqmqeq3kkJ3b7yIYrY9oUgCvDD8IDQFVdeV+g27I534sss2
0sw2VR2TNytq5mCON5EJ8EUs2pHctPnN+cuBZrnHnNbHkznWqOamVNB/Dznydcdt5LYvLUX8oHIk
7REMtc6GTUUxPWYe+STzu3ZHzvoom3ui+yXgS7U8DT2bil2RxjO/nL8wqHrZP0m7LE+ytLx97orV
/NV/35J0DHOrXnnrTN+/DJXa75QMB1WGReAyv+cafXPiz7gpprdsFTR5rAbFxinG5thNTtT5WVp/
Mv2pYQh4DAryKT9cClVfK0OBdh0FNb4GDEsBw/g3ocHAlCFt+KJXfpivYG2JCkcy7AgwQtnhQfH0
9PjvwYjRMfAdP3PDMUjVbkUMOIJ7wo5yQz+Qlm0srMFuknc9JBsWJN2wrF3HX8+riZXL5FjlGELV
vtm1MpILEXCRhGH8I0SOc1jGxi5KumBpThF0A8q9zbwPNY2VHDuhY0JrTnADxMo2mvBGj2yXdbCx
qrLixh7qfqMaOtyzKcPeQ0Ev3+uwd7etvq9NYj8sFvXPXjEveZ8RbhK/s6bsAwdr7JwIHXks1N1A
b71Xm99BbtVbsnH0nQO6srN0Z1FROexlojSrkKzEmzqATjdkXX26gXjnaG8vR7tINrFCrpVLWHI3
WWtFD6Ew7mKYf3186jSv+o0wnHuh1IITvNvxYil85qIz/J0B3WU1K8NHqp8nw2aC8bf3Sw2/agzm
fBgbCNiWPWGnfikPsVerq8bv/EMgwR0W5GFrA75Sz0EfNO+dcwOcIBms6Eb+DbzLOxS2S1QzAzY6
qNaB6fKXkOXAxIRXBXwXnNRm+axFv/2o6i9D4nkLqcZ7dZqBgxstVhAQGBs2DAVIcsm/lJxfsezy
P3S3/2vCpnxjbYzXJamzB9r/zYlMkxLWdKRj1XyooQhMdg+oATj9TPvoUIfMg8PvYnju4WA6pckx
Qaq5yvQzor/VnbupkzFvTR1uhcaQzmdgZc2yxRp9rAhhX2gDODsrj976vms2j2F3I9rokBv7Jq3s
ez2gdUbl7gHsAbFH9bXDbsUMnO7YgZWN7noKRUvq+Wnum/g5G/SQ0sD+F6geW9/sk2DzLOI3JLqU
RTe09hshXE+EM5crEg4pl2PLep26zTt08bC+ppfR4Ccni5j13pDroUb0sOiY/FOyYeqh42m+dHrY
Pk9fdR0RHAzyppmcG9otd9qtV3vRhwddYkccZLNkBKHvIx/blqVZn4CCkzev69KNWabFjuGkfQXM
QiSPj4DWDojEMIW2EC1pQlHlAm823Pa5a4m66Brjnaxt/+BND/Oz1jViHIF6cmSId0e6MV6lYyeX
0jKIpYOk86lkYQYF0jr6NI5OmQZ3EPmf8+n5sDc7VdEPdetFbyrqJs33tf0sczBicDR0bPRhy7Zm
cHSLh0sbKhemPcpdr4bPPk38t8qPGUcEzZNOJOmXZ3PziILY77kzG3mgPv4dqOeeo5JF/Qaz+Jt0
B6SZrVS6XTZFPkVnt1JBqdG2XvdNwIFiGv7Nz1q7/NUQb8IQjHbd6GjB2VYPva2ce78sCNMic4po
4yeOBdaxSHryCMA4zhSmEP1s6GjZtdZUbQf41TnRH3ZOw5i9NTaWcGQCvyDTBFAKtXEzi7Fjp3ZO
kTZWdBwyZMu9ChbEjHuNEJMon+SRl0aDG0xK7wAitMxxGAVjSSazenBLH0Gd5RT9tpqwgllRJUeQ
ZIe8qPWt3ab+XlKIl9j9YRHwtRTJ0rEo5bnwK6OhHvJHVgQVhRSilr0rCe+t3SbcCAWbDxvnq6sR
7/bo+kcuoc7OY1bmoETOnTRYKW77EYcaK6L7pQziBSO+ukPLtYP4A2ZFDuUm1YM/BmLzNfIIYKHF
MJzVskaOECdg3v0+MMl8MFlJcMC0RKbuvSzZa13OabRSNH2XqOHf6tSZcqAel4qc/TVZA1ZqLncG
0cu1QXT7so5hNprMhhiT6tyhDYNzzNzr2SNDKGDyMr0yIpWJ6jzNIL5Uv0Llvspe1Z6J0H161Ek0
4fvNzDXq7ABWka6G5IAylTfo6x2Jr3CWZo/g3vc5nzDIj46hRxS0mOYmfvGq5ATSJx7pemoSpWwP
hbEKx0DZ+U38Kjoua0t2ZFeTDTkP1d2ANkyAAHxXFMkrGNVfQ+Caz5qIaYEUan5RGBdSOkpJuJyd
HuzCxvFZGVcl08MPSSyeW1EtjIKh4mSynWVYfuVFi6KucYSH5Veh0z6FTGq9Mj+6CS3Mdx5nqg3p
UqiiaI5uLIhPb1NQ0uNTrrfFNNAvxlF95udYgqVoPrqoe3l8efRtrhQXRkLhKE/G6JDsGI+PA1Pt
KHe8rP6GJPeliZfAlrr9I94MlDq7gGjDTanZrH4TQwPqFGEOZPOtFKf27l3fvpYwktxax02qyUuu
Hs1JwGPk80I6KqsRjQZZrL4kh3bqv9mdFW5KPonlCIZmGSdqsNWy5E4mtXKm3WMtlHz04Z9j1uta
xkwdlE1Fwefa6siwXMROZ/oYd1XI9FK4ysWFlL2nqYNYpCvKT92c6MLTQ5g3zqrWbNogUEoG2mIP
0QOaLGSenH2eSN5syZCytJ1jW/Kl85gQ+cwmUWz69C8qN9fIlNqwA+SA+PWdRQNw92BBQS8Frb9R
/MYEw6Du5+mDpbbVlfFqEsALn8cabdr2cIHcYZMgzFhFdVkSD9XDOMpRBBlRuOoC3wbRmBWPVkyJ
hGgXVs65Rvzz4TuDwAvSLh83EVEj0GVD4ByF8R7mdGQLhRBf3EPDTQ3Bv1Sjsa8F9vp5FKHito1y
ksC8jualklrvnZLGP6FAidJC93IK5oRdUgYnH7npmqQ4KEJGLQ+4sSQM3sJaBiWnCAuC+nF+CFX1
l85IhCO5TY0Xj0m9iwykdxFRPzQ/cU+1DPGHFLbaLJ+EHzpgLatY+jQKlHIyu1hDsWb6JrjbUvPZ
81Q8K5V9nW8tXwK97LPuWfpLx1LDF6fxp8psuiD/uE3c/QSZnP4xpbvCWBrxGCOVflxjgarM4Fxj
ze5pLJqpJREAnt9KgR2yZLkmBppxwWgUxjaq8Cl0/YjljZpsZ6mOvCrog1nueakV0CWSysCCHITa
MarTq4//5klWnX1HG7CjGU8XuATcOfkPJHXISmE8eKV/pQMk4rMpKn6nJG02fDSy8p7JAGOIPqsS
hd2+NKXn/Y+X/AGUh5ehS3NBk4izbicQ6uetHR/GqvxvvkJzpFdMNTpaY1lc4BMIujWzCuOk5Ney
cpnpd0bt7+IBUvKk1QEyUB3peTXbNHphAwB3xjrMxNqg0eeCZ3H1DtBdH3oXpZDfNGU2XYCuxfFC
5xAXzZdu+zhypkZCF3AbwyDPlsDP8mMMoP2F4epaKY2f2sLgHZvG/xWuJYl5bIi7XGWVzqhZ9IPN
Tx1Hh6g0UKHHEaJ5M01BxlUaScGteC0yGrLIvK1dbxNTlvpa89726YqRY/Iakhx/gzqGYQr1Q0ib
7yGdipMmODzujHQyRTYdUDLDJck+nHbqvwfUnH5DKQi9NTqQiNokYa00cgGCoo/p1Ytb59fhlxJM
5sjWmBz9bruPDAJfvFG/OxWHs8zzgAM6Boz6SdPw72GWM8wvs858UybbhhaUIHAjQqCRhgevjSRu
MypbdnyzsdehzjbrANXdzLAxIjafpMQ9gD/AuMBnIDrLZcWIDDojtsj081BBHOrQINZ0GLZxk0fr
lpRu+PT52QtTa5FFMUBhJOaYhKsiWDCoc9B9FuVkOhgpDaahMmvFoUh8MswLkX4m5Wvl5zn5Ob1g
2AJ43smVPwb8L0ml/aRlJsIKhFb08qcmFbmMscIEMkZEAMZ5p7Sk1g+BwV0z9WhIFl66hca2UQCv
CjoS5ACOZhtdmMpb23rXuDY1tBMZmZ40OTGJy6A8jE5mbigjnpu2RPbdmhDmtQFTuRW2+cazQ/O1
JGlVtuqfwFZ+ev7oZwXpMCdXguUyvFRv8zPoohXdDATXO0svuydMMO2tIYcDY+twFand3pyaJcIS
yYVLVUEQGUK06O2PqvD07WwUCvX0ishh2D10ZCUqC+744ADVznrKS334NSZITNVe8bAzN865sTOL
LuBCly6J9nWo7sDPKcskjz9DbC7FwnfLD4LE3SMJP/9V9gC8xi7yVcx5ZD03nUxndLadSt4ceUzR
yrRovCBgL8gGYm/wqRscUFNYPTSB9QuVVkDyW9DG9WrWbCk578/PAsMR647hKbG146/WbvpT6Qqw
2mECcCwOGYm21c0v0JsNUmMtV4Szr3xT3wzCsAEqM6hQ/Fy75mmsXRP9riQsdgQ26xsJAWYh2S12
EbE8yGjYIqPe+d1UNuEIzPdfUkIrnTH/VjGKPMeKXiL4TbhdMkTfCQl027oxb/UYk1Ectin4I/5B
VXj5B+bi79xk3B3U7iJMnPAlgiGwYUB/0FEVbk2/KqnwoosurBa6p/ipRss4t7b5G5eete0pYxEB
4rFROBcD/EvS76R1t5jSSYnwGyQ3PeHZBRTXJ2lZAdOfPLzV1vi7UcmLTl1sk0nfE2tbhuaTnuBg
nxfywXV+rCyuLhqttdZs9TehJETPGoqzY3ieHkBhmAvyGH08U03BKBwByHI0PGtrN9VwowNNIDqq
Kj3P/WNnCbJDC6gLKqaWFcoU402JQMGm4QemIuCgXXGea3sWeIqo7qZkf7pJTZRq04/mpPRp4edf
C0PZYMa9BUImr0Ko3JgSf/lj6bMb/W1uiZcidhemj6JibokDQF2AtNpoatngkqndu50MKxTiwy87
QGKJuE3ZKY3xrYB/YAKsmhc7cKuljpfmwPkpfDX5IDAzXdRAT95TEd2LNO4/x5qwFOhM4810BQE7
Q7T222bvtJa5QIT+y0KZQhO6Ds+smOG58bWaAtbON5maRwtk/A0q7rR9DRMEDjAfP/oG0ZfKZrdU
vfHMPvFS9iWtBEA/1zRwUQc7TrtpDCu6kfijUDmcdD0aFoMnGCplyucsq3/0CYaiIAqybJEGN2m6
dof+TEMxXaMAB0XauNgJYtlAYu+BtXu1c7HNPlyIAbQjKb/NIkX9f4L5al5FNf7Mf4v8/73fMaqD
F0EsLx8UooIgTr/RIx6iuMP8qHVHw/Z/mzU+XuG7xlnVMd2rGnCe1ELEmNktHT6ujiWnTnSteWC3
tHfRq/jju8GsMEKj+xFDzl3EKQgBiJ+kFEYeq0OovyuhxggnquzwCE7d7YcPa2QY3+YdGPSaJCpd
988purNzQycoJlqCjKp61ZmSTWvaLIyUVim6bG9NKqS+61v9dygUzG8ltyfKwOzD05YjebPvmlWb
Rwdh+FNn1dk98EboNrSvcO5k+YuGfPkpEXq/b/MM5ViRyWPsp9eYWPXLIMvy6DSpXCoIcZdKKdxV
4vXWnmiLiiAM37rD74qIUTSdVeFJ9A22/a6VbnWkWSKPvV6INdN5MLTen9m5Ykz2lZSgnicuH/+A
d8uHgLGxCyLUcsvAPhsbdzSwxVUVZAbqpKNaGK+3foDucO6D/GuLgFheF6pyHK2C/mRvbIRWavQj
aRgpLQ5PWD7THEOgVHeC4p2EO3qz40qqrvFG1Yq/2TWp1oBZLtI8HbdzSz6IEd3GWHwDygE46tpR
5JW5I5IShntu9+t8bFlGp86mHtpA3t0c104kLkrohJ/QOs0uIQpRkX+fJNkKl21wj5W6eSYwAiGc
2lD9IXqDi/uk0UC6xkP96blTe8tDsklehHt8nMpRu/rXLHPyp6g0jUWlWt3aZoyx7sNc3CSnVM8I
zsWE5dbpRRyrceSkOr3U6j7fjky3l84OK2GZ4fGf7IG9ryOIhJ/QbEbW1Ffm+Aw/UzP/YygvA5v9
4uHHeaxFZsQ6Fxu+emxFmgLCj9VXw89fnYRRA9KSX44bcqhL6NKUpJ4hRi1u80eDBG6FIG/H2imv
LT25o2GKO9M74200Jo5R23DBKdGko6mbDYsVmuc+IkmUv87KUWx3HfUZ8JuRRPQInrbpobuZLROU
JP42GWHlJEaEtjgmbxbvpUX0trUTsiVRAI/2zbYdZ4osQiQtsdvWmBcueWaisaE7rDLP3w1pNFw4
1uM8bi0Pq1INkJH9bkPKApN+G9hV1TXD9TE684HWTIEy/QmLaLtA9VBtOHvYa87dw2o2WcBS/PuS
mMvmbbygGXJOmkA5F4/MH8LIc05xkCUTdgmvUIoOAg8bfQ3w4Udc7CkOeixYQRFQR/KFRTrrepE2
EUAfRRxGp04vYisCPjHaHWIDXy8gDbBgeEYl7cBzNxs9VVJW1ihEw7WvO6hxBAMwGRD9mZjxL8MN
TxbpbD9suiczgnfm5MZxBon4ZbvuqtE9GxWewywbIIpp6XZwGN5jDXVfFJXyrbBYHZtglz6qakJu
Fy68Af4P873ZhfFVxX+DwF5tV1lK0JvC8On+eBYjX5qXd02vSNoNyHXBpGe/JBz4l3O5Pf8coguw
JwersY3425VaZx2YrVW7Oihf81xddWhVoUnb45LVLvopxhYET9l2eweqCE1PjwWjzT90DPGrtGaw
O3epOUEuH59P45pyM+88WhwgG2I32fcEKFVaKe8jQtAdTAnJMdzSyfWBGByTQU9in/+nKvWXQnVe
g2IoCSoWP7Rtkt9Yon46ohmSTus+FTvds7thRh3Kcs2okZl8H8aL0CEhuvPFtTVC6+YPHiYd4rE2
WW5boFHVr/nI4ie9eG5RA4KiAd6msWetFTf9r5scvl5YmVtPeoAt4/Si9yNCfirsR9dMDbKGiz0i
cFH1WzLKUyqg5uVBg3GbS2GQbhfao7hTTvPJZVn13JRatdXjCUAI61jh4H0rPb8i9Ilc+HIytc3v
Be0fJ29WmrScu1oKc82k7x5gOcORVxrvng4QXNWV+Kg1BGw9lUmKDDQC7Bch21ta01AITAPW97nX
gFU7PrWocV5c6u8NKJRDkLv907RZf3fdp98EHOyGUV8SOc3JGi5YQdMn1Vs6tVqi33qH7n0iYNon
NU34CHruGsxFslSxtVypbBAuTnU8HN5nF63KoS1kuFLzTv/Vxs5TQ6DShmoYpf0k0HBs4Io9gTJb
Y94msJMZeWC8DGmuLgy/TXZBdQMyZbz5AfbihBn1EguSs6mCmKo+GpKj6fK7apnTXM2qY4ZkFqdR
ZMrSLzrcS5orhv3jqc+wmARtJNpofMwqqn5Qo8H2LLNNHQoTIBOz2mnNVPWhwTZydhpCI0tG+ZtO
ZNrx8QF2DqJ+J0Z4maMTfjiDLLDtlW2Yq2J6qEQ7/OqAO6rG1qMTs/tfAvxEV7PVQ+c4hsM5VRJk
854+rP7NkmomHpplMcmZrFJp09cvPYdUxP4M7hr5khoxlVPhNk/Cc+kxzX9aD/GxP4wTXB0NnwxH
QB8hiXvu3LwWKlhLXOHbLhTOUwCk5WiaItgmzDIfz+ZCCLeL5ERcyGvohtpB53AJMwZAyby2eRkS
LUJ0prZlsWdHam++CruVCEsTYWiK2qJsaeXaoGzH0A/ge4zpExWT9eUj5PPYTd/aovuANQ2VJwuc
1b91p/V1uSx754vgLLFsrcZ6IYpFLNwkZ68zjXMUq+pCtZkg5QamBQ2ZkMSFUS+8sXgxiFg+BtrE
bSMGlIACz/gBHF/vCZGvlzERyRthVJL+YSKPYghAhRWKXEe65hNQaChniTWYszVVPs2Fg5Lb6Z/p
SSYtLGNJfWBPyuZ3/v8vKeCb5++Zv5l+F2NfvPy5RmZGPGb2JQgFHU2m4itknJLlAR6UkSv9EW8L
0iyaUJ9cUth+IRQ/e27sPNMTK5hpOMonqYUcxv7RoeZnzkSMip2Vmz+7SqcsY9qMz9akiWIeJI8G
yXdvqAFDYobbkICo2v8/lJ1Xc9tamrX/Ste5Rw82sJGm5vQFc5YoyZLlG5SckHPGr/8egO6v23LX
8UwHFEHSNgO4w/uu9axjnWafXPbLx/kQBppLe6HeDi6DbevnmLcKV+5xwlCLrFm5l0gWPkQWfNXa
ZKxXfCc+z6fwQD+6PbD5dUncycoZ8vRVhi76LOSTg6q4+3iSjeDQbBZDCPVYdp1+yjXEHmEpu23c
wIl0JsV/lbTPcZM4D2UXlKtEreyd1TYv4Zj3h0jYIeUSVX0ATbKIBUVzrV+bEwiDCmx84IKMABqX
/qNioL+gULtu6tA8ztVkywLV0eAZ53qEGA5oRE8sMul7mS+DoaUZr7UyoR7tfhr0lnwgNMv6sqC4
sW3L/LuDQ+4TOX9YthWLal1FREhjkj5aqRTUUKuR5doHxSu6q+9uzGvp4u5BJUUN4AUmD2yYYG+w
jxVB8qGfTpSWu+cneJ0R3m7966lq3vR3epX2K+xWxQtm4tVMTnFqzVzHpEYB1IxLynfdyhPUcXEK
dOAJUapDyKIGbgLFS9KWEfqX80bm68cqATjSRHdK4zQrS6/1+9IiHbX1xy/ZQMYz0nL13iL67UBy
UrKBfArumsbwrle7eNFUeE29shFLjBqB2+TnWPXHA9+Et84aFrmQ+sMXtSBbWqva4RwUSfjiBz6b
fFpBtlYXaGOzQ+F40UvupuyNSuiK87PcIv3cuHa6zTswptIhLFBME8h8qF3vKefKOXpR++OuXK8f
ap+WfuyM7DJ96V1xYkSn+fmRBZjr5g2rfS5HQcnzMTYIZSPvWXPJyC3TqLuYptEi1AHRk9h0JVn3
RCs53ceC8FNXxnD+ShJaCHhP6I9Ttoso+tDiRHfYFWW3bE1cR2BC28esQsOjGeSrln25maUf86Ge
gCm2jmOQ+LdhkzZvt45jR4TPYshr+yuYVkkl+VsRovPio+qeCjS4i07Vgp3Soy9xpgPxH8ZqJPZ1
UeOcisgTRCwo7oJEt/YaNclD7KHl6JqWHNCx2ulwA59Lre8p6LZiTTR3cFALUEpI1yaNnBVa6P5M
8xhEEVWjuiMOcjrFuleVTP0ajFESbskyHo99TFEQ9XFGE8OsoCk1I19DuGINfM3ssLsn2pIud0Al
Bj6rEZHWZZdaiimzIEFvMuVXUvPXIUnRJ1lrHZm63PLnU5OpQWuTK9Vz40GYyifpxdvaeagKVWcT
w6GdkrbN4mDT7FkWesbeZqah4Zi+Rvhdt6XvdUi/MvE6tPfaaNqfQmOk82Jea2ifZ4vuPgYajD+L
roz8zXyn4pf+dlAQ9UZ58Uy+SvC5KMNxoTpxutH0uAfzUWWHRA5YkmOH3b48k+snVuj36epIfaJu
Tk4xwnFf/GqhIQJ7jRTb2mUahrMgN6OtGzdyXLdY+QvJkFkniYlprVc2flnoh8p1h7OplbgFQ318
Br37pklF+VZJviOLwq9RhV80qqBDlmItxnH/4mQAJ7rEuesbcyLnTM1sz4H90Vv7GrvuQkw5K70l
iCyaPvWwNui20kkZypzdMm3+i6KbzCstZDHNytlcdmF1GCwI9JSKhqXZ1vEhqCx1oXTxOqJQ8ajL
Kt16uWMShSg/iyDCj9BQYKuTQT+Muazub5WhXCMxdaICknZPHrCYuILTqdIhvLXiTN/WXk7hTmuL
I+5mPr0aDTwWUnBalaJuqkz4qzigVu2aMr0npyAACgnqVEZt+Rakxt7o8Ps1dLC2GWyk7dB5/R5t
lnmvDsR9tsIsvsJVMsoUZZkTOyfAqEC/+yDb492zt2pKTKyoHyaD/Fs5qO5qRDNwJFdL3w/auK8s
pFlqRHuuDO+DJsdsYfX1o+Z5d3qq96/MUkNpo2ueNs0IC8sDXkK89LYHCVHXeOPTrdqSX5J2m8aj
eZqMgM9a5h/9hqw4QA/GB0pUXoZjCSdZSU3O1ZYx7dtr2rTpxhNmcI6ENuw1uBzA+odhK5o2W8yt
aPRR+gl61RTtypfssZfsei+765dxFvgPPTrYB/pkrL7ddqUYQYHpoPWe5oOKYBbn5eN8YuGEw8Mj
5MYrpu5iAlzZylqx8SKNeN7Z0Ezpm5YCKtL1v7ttNfZrDZtqaGz6q1kG+kuZi2yn0NdmJuZUpwi/
jAxHPZLbdCLdy0JZi3SWuRFwZrH3lIGyjPw8T8pz8E+hDinMyKG5CQybdrIUYldemJMndrbCDkPh
HlOGAHWiqZF58BwVjrzr25GEQquOgTZZ7nLu3iuRZRytEEXK/JFpJtA4SYC6I/uHWbuIS704lcNd
gObhASePfs764jifsTEivWDWUtzWtZZeSsJkkT0OA+GRQkbZZjaumy2i3M6Ur4mifZq7kv6kHY0V
zBdEGmCUzHW5bdKGauw0K8fYCs04eSzB+lajmr8GZJRs3MS5NCRCnoY2DHeDbVf7VCjFqtBaWtVU
kYoi915aE/RkIGF4W6lCRrGqrmfHU6B7m6at83MVB/fK2Fu7UFHhuLpVvZIz09QXJpOAmX2/ncJ4
mRrunQua27lAQUfe2ujIMv3G2N6WNJloH+dCNxBxewlnrr0VuseRhPt0DKiyU9Xp9DIBeNltSfy5
5vhk2BfzJikTlvfIwEMUXicFZC712+mmTf335E4HOuv2Vo+r59Zx6VxYBEdbjvRAECMlqkTHvjON
7mqtYq9Bcu6RMht+LH1UVtAZlrEtlX0/bTOSWGqQPxKdahI1bZs8kjuYbcVuqJVmW1kZMRFReh8Q
8bbIrUHuMA59MO2pMa3U/pNLuE8oECKXuM7SgPbs0MS5XOg1RAnUAVOHuhldwtpoMdP1Sir75SYG
GwI/XvtFby6ghO3nHoCoURXi3EJAJMZMrG+4sU6epy2Akqn5l8BWHjyzdt+E+8xG5oysJ/xqaPUb
/uDwQ2wF3pbGUrC6TWnOSMJOW7HMqtiofuFHde/j0nzm7z3UY5ct28IqP8SkWS50tTS/SRyTFn66
kf7mKmUuxMNVD+VxPrSd9eMWSa6PlBjHbcY+wTjbflCdnMygcO6Qmos5BQdI3rXPDRfIbt7uGlEu
N5FP9gEfy3c8B+JeZk2I94uE5cHUX0LNM05SAzkgR43E97H7kUYVwllILZagt48FlQPlfJE5d/MB
oY+7xSzYLZLe/XHf/MBgEWsuEGYsG7/7xMiDft0q0mOU9t5l3uxmFgpWYWCyBfg29456LTKuRLxu
i0kcXsTdcwVHDx21Q1nRMfXjfEttjKcBDku59jNQA1EG+g5frXjRYv9bDV/9G7vXJY6SVWqQVe/H
WJNCA0Ujyv2OtIPJ6uwGRrSc/029gadexWCA+NfXTUv7JE0Dsl0dIj1upZ1m8AFVx8mnbHLFshfA
XpNW2rFIetgWfgJoZEyO+IuMbDHfZCSj86UeCHvQzy2sGGox1WmWhxV2OrAvkv06mVDUjhWZ8MX9
YQqUsDB3Vf26Zysj4fB1RJ5Mh0rzjxVe/iMNRh9iZV2nG2xA1AcbXeGbiusIHZg5JNamU9X2YvlN
fSCkhbp60V6G6S5/ivjxGDVX9agPS5qFC1UpT0XQDqdqOrRNPB2MalHAd133xlAy29FgSKXxJoWS
LTKV2dYLgJurvkfHpBqZdBR+VFFiZi+BiuCXbd29lsj2SAuOXu9U0Amixl2qJdqsiHLGI8ycRTCN
IhjCvBMyiTfPR48zn/3rfkX0oHuFRaquihsut6ft1qCTMpFHNnpfmg4KdfMvfdjfR3lpfWm54Yfc
g6PcYCpLrCmgUEuSB8XyrrMwqHTbahtSC9+gTUgeAUR+VJEeUTb+0gMqWdpUyS9qOgK14deutzLT
Fkj88nXveMhwpm+tDqHKhoTPgHBJjDsiWGiaTi1RDZXksmozUHuTtUYJyY0G9kP2hbro0o4dZaH7
j76lDyg2xEuGRmiRmzkmX/xfhPAUpKMI5AVew4bDHKnGFPTrjp3DNtAR6apP9OwsOrt6CAWNTa7/
PWXbKY1F0P6fZG2Zw1hHTDUqs4YBD+KLckmt9kwbwX3u2ftuCO3rkewHm1kjbg/lgxdTZJkFhmaX
7lMylXKn/wig3F0JI/vq2UpxiCbgDolElPSGFHiVbRNmJJTkbCrKKadB8VhY/lshhH07EyqCDBtr
OkUyHoz8oD8j7Xqez+ZDi0TOgD54N59ZiSBNgyBR0wjgasVxf8374rugdB2GpL9RBgG8SqFRJesp
bS3n7CsIwgpW/J9YDy/zKTstUToOYUj+Z6KIReGiRV92vtKstJS6pYxcGr+kx0kxNofAMpqNBu1M
G7esymKua0MeC+u10zHDrEKHf6g2OpO6JI2CNqT/wIBFZy9JUXSpxnUcbXUvpfOCtTTGHkdEFkvP
7lzbyUd06/YB/1Wy0em3Lvq+9bZmBa/fLpLyfqz78r5p1d/xka1f0IbS1hxAFJaUquYwz/xMyAt6
oVHI4GLRigHvtJ9D8sQmV6LbvI+tD8HUUxnpAhDjGAN3jD4GhPIcwXqa5zRx9UUinF03pQ/Og35O
Fs4Os56+mO9rlJgMp/KSuW2NRZqK6Xwrkz39FXSwNzNWr2fFzaGFiIgoagV5b9NbCSYqTX+RnRJu
NaXFEjblZsZut8qlXKDqzj+3WUJneujp9wLwpIaPECmcDsOEc7bsyDoAyPo3PbFrUsUxQkKiseTQ
yrLDkLkb+VMD84Fybc4KcfKl1R5tLKpu+n1SA66qLHT9obwn0CZas5GQN3xR1LvmgjCldJ2jAaug
R7xqZpETzOEOT6gjVnWX6OvKz9VtDSnmr0GL+nu2ocFqT3dAtRuW7diG+o7Y3gPl1vvCoz0a1+wz
K/817YrNkHcIlkZX3wa1pi5hIdPBxG4Sd7F+VAl3YNE+miSbpOFJbWiB6KqxswLNRk0CgSIyYh1+
gOlcFTwi/LS69AtJpVA8snxJ2GhxQhFBTyaTu743ynMQ9e2a4RFV5WjDU2MXetJS/ZAbVBU9R2n2
4AvY3olI4GFVEEz6uMr/+pPQzJ/T1Q3JR6EL6RiWJkE9CvvdR4HuiV9dCJCJwFJFr4+zxwrhR74m
hpemGcj3S1Nmr3aEAqZOKiistk6pwBnuMYB7qxltMw0Ru/nU5rdwRBXWrxxPiIVNiu9+Nhr3JWoI
LCNLau3Ks+nCOi4zhc7wdOrm+UZK7Rkrnjx1WZAt0zF3Vq4rWVDRXspBV8Gfykw2a0WMEeWfHirW
8G9JrQJBxfRzM3GYiXyAJiAvNyIJybxJCYFnchy7YvjWiElnKy3kbaVuLfIRxTAaff80DIgh1dqV
F1u5abTrUvmqN+6wmzHB8BOhNXQOwU2t++2GfhG09/eKqeNkmA6p0o+blnBerM4NNrG0Q/PqZ9kL
Jg+KGY8J9sXv1BrIrKjE1zw3r1nVrFFIxq+9RK+cNYM4jT5pUb2dRnsUZzbKiSA9JmosFimsjodE
BovC7pyHURzm7VZOzMOaTqC1mneuYdgQpaeQ8OEJn0zGgkCMRlWoGs47Mmrz3gkNGPTGzpfP8QBm
M7b6+JrE5PLIxEqXOUPWJrD0+7Dy2qfBqtonYNKLAF/Kndo2O5zR8S42BXSLGnomEq1yNVv6tQBl
r6OSCDGfCsLsoxz5u5oNChoozJN6V5wcc9jTdfWuff09o6G9viVHJD5EydtrtJKSr9hu8/vM7sLF
0Bjq6+ATBel1QAGYkXAPZN3XeY4kJAH50tw+MVf/gjsREfHF9WGhKzpCTLtP2gvKcGulFjbBnWih
1nTdnfu2cT/q0fCsGmFJ6cq/S3D3vlJ2u7RGe1Lq/K6EwPkUGHwFpESyeqgqVEhG9xGz41X1YvOx
SatPwrdS5ICJi5t/urjm87ay72xTrSnUTMkYttEr69n2LnL5kOR1tDCxpl2toVpFE6iKZo57nG8B
aIa2NpI4VzmUyW3bKvZOBIkd3wH+twp2aB9hmiu9gXY3ANS4L9plXgZA5gjO2s2RqwolotpzWVcW
UflisHZSFe9bCKpcK9wrvQX1TlGs6K7MsEg0Pbag+UNsuI73A7WTBc0TOKA92MiZZ9n4Qbc2qbmx
IjFSLqcMVY/qEZUl6xoMWZSxQMryfWFoFK5ktMmcTMVJCNJxEQUIXvQpHSn0JD2HvCSWp/YcovfY
NaLGy+/9iQY/BsHzYBUPSgYR1bPVDoNeEfNbIun3ILKxO5Zual2ps9rrdHCBuU+nZmET1xc1xVIJ
SLbSBIpUkYXKoY4iccLhRwBaKsKNSoNi7RpRf0ZCwvCsfBCvbjuC+E1T6C3hb0j9v7KgTZVZZkqy
IOLegOP28+rA8/yW/8N6GFvRw75E8qY09mV0VGtVWvHn0NCxtUwbOpci2Uor4OgIPU/WFlnS6xnM
RQ4KvFJ3Jvyj90PgsRAUDbI+wdnJ3zwrHV1djRezjQgE8z6o1OYKQng3F7eCwk13tVLTbg7MTxTt
/X0VqVJfWHG3aUdSneKp4VCSn4o6le18vMZeZ51nfQcdrOh3H8ovUSl8KAChwcbbyFQs8116QRUV
tauVoMyrnOAuAhKq4zgdgpGUQmJ9hqn61rt+uxdO1i10DeN95RB7LEzM4nHVg4+mlopflQ5cHFyl
2R6MVNU/zI/zGe66hPS/Wre3ZtRGp4HZ2DKq+9k8ECQ1PettpLCQYV1CrmNllcqlodle4Shzdf++
VFX3nI/ZumD1fRPOBa55b4Rq8kzzz1+Fun6pE+SfZi8SNKAYjxH2RPu/npb1/zArW6xNDMAzGquU
96Ehgh2Ypk+fk29p6Cd8DXdqM8WFWH1A8aolHcADKI8I90I9KmfubQhY7+L+Hi/MmjQCkx1Mkh1n
DFdgliYSOd3eFxoJEJPCq23F994OzV3MQIMkp3JQPkwE5TQPj7HSmBdZAAxvoKkdPBIJdtmk2E+q
D+O0u8Qry8raX8dJPm5mIXMcwW/JGrKN1bz8zWpNe0/qZoli2TpgbMlVI365aNrUCHH7kcNrtCas
WgRgJxeS10xLnQ+6pKHTFMpLa+dfVdsluV23yfib0lFucSS2s3XtcGHYHsqyptcXBFgjFgRuevb0
4Ox3ubvvzKQ6tUpf/w7rbVj81P+d680bYJ/AMpO4c4EI9N1QIGJN8h1MMQQlMj0wNMFxPhRd9ePW
v+4zWrp1KEqRUfkOltraIOoGP/Jlrg5WwpObsh0IfAvBcvsBQ8WcE6HxrR7akFiVybaq619Nsygf
5pOWCDTaSS4e8+kxgkfLg15SWik6wqFu9TIDyLaH93ZHF1zc2XGXrUott+9Gloyn3O8vll15p6QO
FCKwXVCLhv2KqyXYzYuE1K9dVEcornyd3Ik+Ykg+RPgvqRs2z7HS5d6CTI7KB7yVxOaHik7vx8Yi
l3nar11JokPsWTuAvcoi2EDcAd7ae8vO0/RDO4iP4zhZs+xe27VKU57q/q5ovOGYMt1tFUe+zSsf
Qs6Ua7CfF0V6gX6BPTvKnmn7Lrvk84B6/2h2pKWXqBhn1ch88Fh7EoOs9deix4MHLbPZwBqL2ZM0
yRPIvQuw062iBdLZNRE+6jYv86WBiQgLoCPgptXQDRUlNle09LYKiJSb/MT25dLXyHJVR8hi28Rn
yk9Jo7yV1JNu6v6qjbNUpy5ES0bNvjRoJM3jtqlS1KALTucXHYWCO/2acTUs3aCoPhaAjPUMYJU2
a5JCUncOCSjn83zouppQ5ASEYVVkVb9AyQc2yWUwFQ1L8zGWX/SsG5MlsRDtMg3NZhOkVMUBy4Jn
aX2TqyihcmL3+5uXUWIFPSGrXbWJVI+s+7GW6oW/8UZUzWVIALwTk9SZWbq9SgChLVRdqR40wFBu
1zd3CfLh3wwI+vuNt2GaJr8kw5AW2DT9/SxCHd1sQPomS4phGMhzbUf6k7IyJiqSkcccnGvZIz9Q
rCxat1megvKcifAlwQI9UI5ZEi2n4UT6yDxKWXirtshVShx0u5nVj2MjPtj9aD+0hQnNE+5Wnql4
AHqYjnQPtnkexg+Z6m40/OJDLFkyCQmuWQhtE+AIOIrWGI5/PS1o00Dx80BiWkJnUrA03cDq9T4g
QEmjqOpSpFRzKk2VwjSlGTEFLnnfZs6cQ8D8XTY2R3K/MTiAll7TsEc3TbFwCNP06I3Zp9amcFek
kOQaz1iJZLDgV2n5dp77ZzFnY2rf//q1z+EFP792vioBAYpkA1Yi79dDrewCc9Ai6g0JNLdDADDq
oEv1BfBbtVPN0FxlJR28+ZYHnnkTJpq7EfGwdqf2n86i8mKRg7ew2+67jRwxrXuU5CwwLzT/tbWT
s4qaHWAxXVAJm+XJ1MsQhyEFFCVBlC70EsZ+E34tKirGue7LjYase8FPHiOFmZTnPEs3HbHmzmJw
9eg3e2356zRACBhzkSGlbfCfd99eRwcX8xplKex8b4OsQc5HXbFu1U2tKubBH1RjhVTYXkWRO6mj
0Uyhykh3SFmJiguwE7qqFeyiVq03FkCxMyr2p/knQLyiwc+4g17g4fGcb2mQkreIi3r0SKGM7vqh
BfRnxg8Sp9cVkdez0mGSKytyX20vocRA34lsgOcBzOkt9UihmKaORWQs2g7OfeAk37VqTO7S/uNg
mvmaxUt1RPhCIMF0S6Mgvvnrq+Y/zP0U1hwVD4GlOUR7vf/MvNzyjLaN2PuT1ZhFwLVawp0XPo6k
MINxNtJTwW5v6BBmQnkWjhNvke2RxdPDZhmC8KM+ycNb35LnOmMh5HdRszWC6ILSKjyCrP5xoHYW
HpXBff7rd2D+UmuyVJWOtGVTnLQd5/23HtrUMBLZxUuEzfxOy8D+2PtkWPeAFMgz+6R3arfryPt9
qNIWQmyuLvKsr+/LNsweMjmxjpKADqRM1yYl25NdQdQycJos3DaIHvJAmCtzaOXadVRlN/gUxue2
cBdNaBDhfkZkK06NVWeHWA7H0HDoBxTuGwLLRU8Y84MPAuJE52Bb2TokcpwVB9od1QNBDE8VfhCT
lGzNqaxX01ahOKFbukvaOt3XMn/oNYbCAKHg8jYKVWxuvAiVek0wMzEDRb66DVX1aH6ZZRbzwYpJ
qu0rIg8ggxP/Mg3jc70ZbfxHJWy6bZokWPRJlFoOsU1VLup/d2mJX9bYfDG2Tp+N7ZmuknD38wYt
mPiM0sxhntESWlODkx8i3dv3Q/elLUfQEcIsScDUv1hd/6lT/WATB8Jb5VarEzfcLhXXX6EG8BYR
wJbHISz0nWGxBNCC+jfjvvFLrhA+AZa+VO/othnW+1+BaxJ2nhIwRWmBkaqbeh+TYN4bRQ7WgFNp
O9m2a9CKVFNEhLScr0YlkY9M2Pr5UPtTIGpqfSAUh70xVJ/jGBVii1muuhuRFw0tmBg8j2V434GA
oiCgLlOa5edQetZ2HCO6kZzZigB+kA41M6eGVQRnxcXSY3FF2b7vcDUs/XhBWa67M0LaDWaWUfz3
Taw4XVmeyx7PTCTwGZTTx5hnBCDF6H938ylagA8Bi+mzatf1XlG09V//FrVptPhpDpo+R5vtFPtP
lVjGd1+5VrGw1mCTcFFNEzZ97ylHOV9xAfrnJtOSnYLZadkSE7Douz5/COn47rA7sgJMq6escZXl
jMuxnGJHN1HZz1Wo0DgSacCPewRfpmuWfAg70ut/DKKeJe9T8jCWKc203f/9HRlC6qoAaM9/37+j
lMjXhA438S6zlKurlSO0XpJ9fRIj3RpjRBqDUmMdtI8jKAfR2A2f+KrJoLn6QRysS5h3izIflYPe
q8arQQ6SrdbQsazGX8+LUd/YNASL/xi+2IhIfGDVKF9/81Z+WdxYQjVppVCZ17GQvg/P8svRcQON
CrFWh68IHSD3t7hBPdPtL6pBFKETeWR4p9u27VDQRyaLHqcRx5uyBhjOvuuPWhNgyfD0cmUNmXVH
tBXtKCXvJx3WSfeclHcnwt/8PjU5Vcl/vrCEYIena3TqGUneR8ASd9d51BIm2obdbPC1RKe5/mA+
cynFL+2QHpu+2Cl14m+T3iGIOpCXtE3RGYJWWrYTAqCzwkfKs4sAtSMimDi+p9yYLRxE0kfcdeZm
dhbkqfQQxMHCd1OR3rux6FeCcWw5WwQGazjkkZ6ezXCnF0nKDgSgBjMhOcx1G+ypiVTLeWejN3V3
36MAmSobQ5Wc2qEotz1UDq2ElEGjzjj3GiAHJ6ldQoXG6owcbjFkLBYxAZtHcJLJE4LPFR7JC4Zh
sK/wuqGGjuNy5kMCqT51gdAvOHCja+O5m7ZSjKd6OjgRAPEgfFbC8jNJ8dW1MmPIHaWfbe2MMksS
8srmYpDhA33qbWCR8RBQlQC1QLss3iawJOjEHmedfD+J5Y14YtGh1FmOnTXuZq7KbEJKNdde+egO
7UmVMtu4UL0omxQ/8bLTgSCxPtqWX1sM3PgJU+RGlk6dsS12bqZEZ5Zs2jrv0uwp6bJx4UN+/WxT
Iwq7LlqMdXFSQIIeXCrKtwPWdWWnDMlJT81sVReyvM/zrtpaMiBwFsbxahiH/G4cdKKv3NzZ++24
k4WM74LQe66dFG3bTjcIYa6g4n8cgHevAgPwnx/FdLazcFV4fvqqQoqBp2x5WESa9LUo5UNgj3dB
jAoGn3mxjEr726yczQYizcqWHosoix2QNDbT481bZWSh8zh7SmxXM58bvFWkWAzZpdvUExyzTgeA
LHbHP64JbTfXGf1CGjtbhtc4avwjY/6qb4sIxiSWFWHGBmiy+lk1Icb1BTrqeTVCqWtY2W7EfsVR
vHhdTjZpTyIsD8p24Tt6thfB5K5lsnc0e5UW5mXeSP7YTUJXgSDl2fIBP0x7qZFlLoKg/xiHdXyq
oTwfQ1M8ZTGNciW0sX0DBdulvYnec3KMZFObx7NHIkOJlVjSjKr30qg/I4HO7rIEykKGbYho+Ip4
sKlA1qQdsMNsQah0upklSooXdFfdmFKwu2uaoYlY16DI+tRlq60P4ZPSUN5oEd7OsoOGzixZAxXq
uJZlDgZ8fR3YQXozgxFQVRyY/b7PFg3bEtTz1d6g5xiDsqeKfxwd1MO278kDex3lMfahFTjO8DFD
yfnXAy/113ejF7m5ujZtK6VmStN638gmjXJwoQQBusxy0IU6jj7P4M0YdUJUbpt8xuMEUXKOz1Sa
dN0NyY20mo2qPdX9fG9Zaj58aoP8+Bs6S+1an5xFIuSbyUlFYYDWmIp60Gq2qbAtUkoUJtVwM+/a
k6Jn116he8YsVG4nD4LRMOut/LjAhUvi/I2tP0qj20k0R26IK6ARyPBKkatP2HN2LeC3ddGTGi+L
rmPPYhxNy2NF3NW3aRr8KKs6KerdnGIiwsbf6FSpgkUO3lEbx+acNBqbnymGy5CEhNp5ViHyzd5o
baX0n3haAZTwYtbWZ3SkwSUwzfKCvvhrXTV3Q5Z0DxFqzTXbNOMAmGu8qxt+sZAvbWV8JF0iAuQL
o49KAi7EGMzByMiDaTh4NBpyMgk1qXd4TJ6sJijufIcinVKZMF2kAxcVBay+0AOyUQjfxl9M/ssm
AJ/8MQeQEmal/RYL0Itehd3ZWfUic7+1mULFrUw/2UPxwZUf5r0QowXFIJ+3PJWegsbyqdpKSGpo
mZaz2SVpiofS4Yu2J4LzAC3gNysx+/1KbLrkTFrwzJoWl514txKDHWA3mUUvt3Pip8bIXgvgcvuq
JxtQp5K3tFn78wl6G4e+9fe07w8quOWjU4iM+G/gS01aV3dZ66WH1uvtjVVF1ZOReOdOd/ajEPlL
ViK1rstIXJWpiBYjeCIUnjJDa1lvZp8Q7xKq6VbIgLI//saVXxkWqsYMF3FZIGGksLPLJC7RQpRH
mGLD8dZyzDt2cUA5Dw2pxlEikicgXRjpUrHu7cZ47gVDZqmJ73FByW8GTY6UfPcj1vRVN7W7ZY8w
RIMt44wAC3MkNA9dCYnJjsX4lqgN11wXfSiNgPRYCBBULpqhhNRewM+JcmtPfSpfEIfrXpFFudem
pAqsCnEpqwCiUqK2HzDWBwun7AGETjIeDtWBbgEHkZkI6Nv2KUZgeN/fq6NrHEtG82Xs54TfTKeh
K4ffdDR+KV3xhTPGExHEQtXUf9nCOGXn4QRRo2WolPW50IIKxrYarqO+ltemqb7WJo6/OW9hWhwQ
6KLsdTlyqY4gKrYq22QCb5tk7+m8QsBFn5IxjrYzOGhU0jd8ttY9BYloCQIw3c5D5H996f/b+5bd
31Zy1T/+h/MvWT6U2N/rd6f/eMoS/vc/05/5/8/5+U/84xx8KbMq+17/5bO237LLW/Ktev+kn/5m
/vUfr271Vr/9dLKGtlcPV1D1w8O3qonr+VXwPqZn/m8f/Nu3+W95GvJvf/7BorkOMNjVf/y4e//1
zz8EAiz2of/173/7j4enl//nH2tkH/nbf/gj396q+s8/TPPvOj9th2afxsXHL/2Pv3XfpkcUTf6d
LiA9EU3qwpSqya+f9ITa//MPS/xdWIYtJ13VVOG0eQlVBprmzz90+XeUCVw//AGgAZJL7J+v7adv
8F/f6N/SJrnPAkaCP//QCDF9N+0x7OB41km6UIUqpTFNi/+WcBp7bqZlU5pTFJKmGNq+hWh2nCWk
6EqbeIwZkADAT3fdHsV1/9NNf1TgLLD8XmgeEB2sj8isRG7dxejCd7fT+RGSzId2YUnVPjl9Atox
scfl/EjQu9B3pgcQBfXoKKebdlrYe0y7uyZW6g1tE5p70yp5XuPnPsSLwuz93W3JPz0w3wet1Ser
BRG50sOs9+HWoLiCTOe6mX2Y3a5ZHvR3aRNTdPyn91UfVYucEz9YEXdrLp3CxRLfj9Y1sbUEWYFu
kTuABXCJeumDFKS6oHKxrnSWrWvq3HVWawMD4p7WxHMsnew4P3R7EuL0fQhBeTGf+lF2aHqw5fRa
S7DXydrGk5hO7HIW6DTQEKFP5yaQIXb/LMbrIZrod6Q5RBbpnkgmYtYbUejshNE0qtiEbn0OSAuC
k+dk+1k5x8SlXKEibCw11i6ztg7cgXHpw2wzPzY/K9fdYo9GvqMVyPNvf7Jr/x9v57HltpJl0S/C
WvBmSu8ySSXTSJpgycJ7j6/vHUGVqJevu17VpAfCQhimkkwQiLj3nn2KtdkgQxxjyFWe+tpGarq1
FNYUssnvOK+mtgQpKkbVmWq9Nht+TSYn9ZRSZXqRg1rwZbTs7GUoWveJ8vmN7IVqVD7Wk/XJi8Bo
J4i2NcU2zxZV9jzqPeK8onk/OAPpXBMc/72rM43xiC2wcBG3zpTc24++9iz3QY1YFGvJ1cbT7zqE
KMvqdOi2nZDVxVkbP8SN+nojP5Gu+WygJzjJudlIDWBJUQclyNX3yR7tDcWimEvNdXOSZ/eDLare
Kwlxq4b2+yAmy0r4d1PA7LYw192qNBCoElHpI+25V4Ap1UDbmnSwP+I4Ya0Ura8fuixRjpjZWKs4
6jGmjY3tWFRYiGpW+ARoX9ZD9KJnqNJgS/InWt37NMu/1iaF9LLLs3T7OGfjF6ovyk0zUJTzVAe1
tsnctnT3ptqdtbwrdxLnMhrhqjWHeAaMEsXfAr6CRZMLURrZnNvZve9+JkaDMgF+FuBsUeiDd6jC
7DES0AtMcUCR9LN165MVrfaQlvg+OA65OIrXJFU9zBwMZxrtp7TWlF0dFU/wpIXV5l+nxKIimCVV
vy1gyLCm5i9aJSrSxRkNjNz/RnEc43bknOWgvB7aGSBtYkEbls1OMeYdQeoa5qAQWprpEWpvuSY0
gRQOkeoS1V711cEUO+g657uCuwobL3X6UA1hDfas+jJR28Uv+NtLr6HKBXhxri7562Yr3F4OunTw
zD3rgAeDdm5FHlXlIlhaY9DvZBMu6AiVxoaU1xRsc7rgZyLIuE28zF3KRlV7Nh9ljzwQ/Z1XXGfF
Sg6MLmZeMeWiSzOBKSsPcxPqtzPZRFjScdFl5fo+5T4vdWHquHWFKmHqniUR39Gi4ixaFVDVF6Nq
c9nqq9bZIcT2lhbCxTVWtuiGYC5ejcJOH13LuZgEI7Bi9BAqq2ShCoilT0kL1gPYwVsB0WIz9bq5
5y6PEsnwxpPVtwd19AjaGnEwLOmKd7Vph1ciCcajw+gkR/0JOSmQpWbJJZFs26GorIcS1+pj1L0Y
WMxaNS6uRy9jxSMyrvJgZY1NSfycbWFctLc+bOWXkTVFF7FheIQcArWMGuuay3UQ16hsFUpKsYHo
K8W1bIPdPEDLut6jKL/H5PyBqp3z758jX3Pv+t1v1MekHbWTfH9xW1X7uui45Q2sipdwM65GFacP
tgFGA5FetQc7Sn1YXVWPERx2UndYnmw7e/TWA3fMzxUZlrMlSqagsGHDkdrD+t4nz6BubuuJEPi9
P60IcxpYEyxZdvz0+77a3DeU2mRYLOd/bzDlmfRyS7Qfbpd657j3+zOAKDb+gmZFXtVasyOId2gh
za3RtsXeRy7D9d+aO1k9O2UAcAvfn1eWEBX0lM2ddA/OrBzFPbe8ziVm3YwZ3H5YgiePnfjZCXHE
ZVMPw7EvWooMF7LX1KIfCbVY82sZh9jy/NXCUn4VfT/WT1ZNvB57S/mVrHWb7+l9LozGdEV98yFp
DSCDgofIYosCXTfRHuIpmF4cGNHSj2Ss42FvtmhEK2FP8m6aJaaN6RPF/o/aRI3RMrYP9RDnT5US
pZ+RM10NJ3ztE1AFMoDX+lp1wfF4kfZ18iS7eqst90aJSlI25UCQBO1qGpBj3Pv+2x+U10UOucOY
qUJAq+2hdJ7Up6bEbnFI/HIfsyp7KhEmIdnP1sVgst9NqTxc+xP4WjlZLNyebKXYRXrrPNoNO6uu
sJP4p1+xr2Pf0ayhczQfij5u9qHDf3TzLyq1+u/tIu5Qe0sHmmjGwUarNLxB5pA8q44MGEDbJ0xk
jl1T+j9I/h1QCmafEcOATFDt4uJn+srup/RRj8diqTQlq6I498+IxP0zDr8rt8pfjaJ0DAqzB/NA
FB/upDztRRvkiXmAteOi3BMFNL2OulffyfqaUe7scQOoT7Itz+Qh5r6zSdK4ZFlRNx2CJaU55m7F
2xta0PVkeyG5T5SA/SbwyjNNpIANcZBNeZCvpXKop9RvtsDQm7O2yQvtGGh1+kOcROIkUOfbiegZ
BjX/cisc7YfOeehMHT/4GLpjarhcXJXp4Iilvtw0QHI0btppL8mJclQ4uHUhQhwN3ZlU2shDOUXB
HuP6D/cueSaD1Zk2XoklOvtRPryjToesUafHQVN6pOKFefD0fdUjuPR/m7i5v89kn3SoUutsqeHH
+wTCq3q0deOzDLIQCagf48L+LGVDMQHXhe/C25eCOzJzHyfd1R+lME60iLqyco36CFrySPHG6Kkf
KAm0+idUPWc9MNuTXuBFJf3gkiD9OLL9fmJF3J76IOYJIGKeISoKEh7R0nNrwMzSSDqqQwHBVDaE
uve3K7dLZtbiNAeRhEAGNaya0KUo8vczvgB9vO3D/LO8ndz773cb2ffXaWTks7V8j401VNsuHqG2
CnlhDItjW9c1or/Q/eJVQbWzIwX1Aevat6K34GV2c7GR/CUnn1RWtGlKXj8138ZgnweYrem14T97
rv3JC33t6hYlGLsB18Dci9vPvv5ljtTwq21H+koNHBNBV0flZOPWVDXaUUb2EgJa36AWtsJ5eG6U
7nMrVKJGN3/yDVd9fjdB65rPKSkWKHceJttUCZFPcShpq2aS3ajVWSfC0ZdnM32hHBXzChIJX8Ul
YbhaekK8IK+R29UisvL3ppX4uHlh2bDIKvXillp2ktQ+KT3oS/3i2XV2KrsiPzs5Yla4FQvwGNZV
Hnq2e5GZKBfZag2yJQiYh21YGD76lhI6Sz23x/ur5BpGbBIdyp9ur0r0MV0hrTQWqaI7/RNQWYOC
yeKlqdEwLXGnfAyoC36UJTZeifEt9uUBxptzvr09ntrMphg/hBgvBeOS6dYImgLWMBEiKIKNTjK7
C2rEo6P8IoxW+YxxEFAXpdsoNWQAGaAMSx9e1ghR1Z7QW/QQTNZsvbKLFCRTHJeeK+VZNpTOLFZh
3ftYRgYYOPN0PcjLDKNYlKazQ8WwuOrkKAXi7VI35/hw827QNcyTFCVgcRlQtbCV7dmptAX7znKR
JNTT1gOEV9NFG2y0anRF/9hRn4H/aO9/Sko9XZuRkx0cNQ+xzhPWVnI9yFoW32DrybQM64pMtF22
O6Mb3ROMQ/vk0rMCE5p+ylOAS5VVfyfl+iMrQvO5hY289YvZwk677i78ibNlZfv5d3yC8OX9TkY6
oVpvmi/B2Gp7eEgxFlHm+Eyh308zFHk/4lvzqwZJ8VhXpDIqbOgWc+O1eM1Q4CekD7/aeHuueMI9
VIONg2M3xWeYGDAtSy38OvsB7ty6/ZLb2APMdZVuVTMMP2J4tgG/7bFygL1nwia8hvZjZmoWj00a
Kn5haN5jfSfHPJS0y9uzM++b8hnVyuA6X/LaaNbeFGCH07T90xiVFCkKlW+APeCCaGT6JF1wNStC
QDixL41M6mKl+a4s0XOAqDzKM0UFxlzDxVzemolb4fNC/mIDGedUoZmInMZ7JT7Q7gt7UNehO/qb
XAvhPvSsvlp12kq7oEFUx1pN9VMdnJS/kWVeLWH4bfjrwE66FYrShBpkq1y2bWNfPCLNj4DN32xk
FJik2N+1WLtgB6i9cWUWa1vJxlOjd+YpH/Epwzl3xRI+fuARCTrAtq7y81Gd/m0eKhK24sPLGivb
AOfK1rbq730obgvoOzcxH0Wz3PUF48eOEvNtdj08bppW204Csu+W6s+JOtc9X4WR8tbKX9eaILTW
QtfNCtQHFZiRpnHsgFVf2tWLQaOesWjLhmWjm57NalKOSk0dpV6AvjFHFV/EOvv2bgZ5LWUVltZw
7Lw+YFVCTsRTYucpJL20jYyBgE9oGZeh66AOzVb3TR8+sEZZT0FmN5uw1crH2Cvai5uoK90Y3QfZ
GgK1vYRY36yICURrBMI6Qa7Ypzabcq3Uc6xqbQyYJahjz45MzMbm2jl03WzvFM+xOSvWbY3jiuXr
5DbkqTw0hVo8lKKoT/XKnuUcTdkHckJdcrvClKqZPrV6yL4qt+2NpcXuvkZydUmNDLtCYU2GpS2i
1OAbpmX6kiJ8RLmWkhyxCnfXwQBoGKjAdIoi5XnOuZkAkMG0F9M5CLTFo2nU7ufIZW/Tol59NqOo
ohCjInNUWdZOKRN175tN9QCw3F/P04jxs1OvlSYtHuTBFVSyiPeL6qHtKCtO4gbE2u9OGHDFQ11p
7QabNHUZkKW3ho85lSFHN2NLMaXD9FEOQdchU9pF00f8zMZ6+Khm/a9JsjcgNbEEp4kvFGA+ufZp
cg8lElmrf2zLZHvnzh+szm3P4+y+VkoMmwDC7ispnQom26uuzeolUYun2upw86AO6Zgh916aYhJS
W31jBVm5gezXnMIxbxdmZDqbyVWr1W1bnITOUp+y+SJ3jXLUCQGR3bbUYlQj2LZg/VwlX/JhRGlC
5oYkrL7GfhU1kaiIkn3yABvkz6ZhBFSD34cN55ogh1gGLJCeVESDqySYgutAbOp2Jvvuo/Ks0Y14
CfPsS7UzqRg4ywCQjAwFIjz0q1d2wFN1thQA9gt70GAEW1r3mACJa0WQbd1MeNHkNeZlii9Megyz
9RdZZHLFC6Cll7KiSDq9XhviMaMG7fyom+UjOm8e2BQQvASB1j8QCbD+mCtfqrqhKueGWdFAOku7
pRuX/ZG0ag9HX+mOxej0q6y1nIUN56cEoUenHL5P9FIdE8usZwNSgZBc/aEfnidlZwyUxQk18b1f
V4xfCmMspakP6IGAt96b3v2wLZ0HWwC8DwSU2+6dpM+fdNfOn9DdVkZkfJjVjMtGuIr2ZlssQIkq
PPDdtkEfgRP3/QXccx+DcsqR4fMz2mqKH8m6HpoSK59BrZINgkjS1n1WvAVF2B7iCRHlAtAWrgDd
CCugiFa68K/vMvFRm+2fTTmaRPMMCQjgXS78cEcPf+DMgBpmCm9peWjAeWwtwxZsW6t6Ik+7lmQG
2UoBHKtCSfO7JYU6slXlzm0mZnp7UI7zI4+dKzwCYhoipmM42Jd0kUc08F9Rnz6Y5rWhVhh4Qt/T
wqZceoHvHQuNUEMRNc9YjKhHrpRmYZZGMW303J2PcwlXmsIwHM2gSCl4J+yrYgzP1hycblEtyx8+
2h33YLlc9HBTXFptcvATd4DXVVaf+iploZ4NL3o3lScbTOOSgHX1KWh5TIU9ac5qst1rZjjHrlDQ
v7R9u5WWENKqpqc46SEviPNgdVCR3368+dl4fcJ6BOeDMS/f+JTdB12D1ySL2JUMH56xojosEjXt
dYaOMEVGcriVuLvjtTZQpoMNyU/IvMsjzFYQOsLRJ+qy4WpDvSJ2iBWgEVKLkpjVKZR2PxqZ8IeO
hUl+oBAQ+z/1mMWTXXL3hpvk9hoSh6b/3ijKA/4E1lMZ6yUGtqgb5LVC8pPKOdm0WuPFMrBilk0J
WL2PSgHVvSlH5WSMHwC3iItCdWeXhzCgzcGy2/pr7o/zoeZbMLe2ufPX+Ga+qE4wfU5LTWEP2EeA
Kfvk6tIvq13u/YUaJ1cxXyoY9GZQlmjA8mVgpO6yFDxthBSnTp2HDwpWEq+AN3in1mvfGv2l7JMn
W7RctlnHAIHqDcHNg8zcBg7WgXKUGmOkVB3wbr3LtZdc+FDUgzk8VDFFOnHqCrHJwK3cj6fowDZP
fQIVYT5GjbErq0S7uSOniR6vDVHzGcpXDJ4jkEQacP5n6ZpGHoGvtd4QL3THheySh0yWRZhBgeFc
5vD7i3n84YHbi5BybUe3V7zvh1O+9mGLULvejmsJZq58FfmubBeeMOe2a54fsOB4oDYZd2fvKj+z
Sek6ritIt/IDwO1l2ppK2q7laDwTrTaDWtvJ0dkUkR/MHU5ytEaVpyTA1sjMhbdfkdC1qPuvT5oI
e9/fGQxanGmMtlzeB25qaQ0M9Zio9UlOvvU1YvaI4XS9d2MWT7LySx4m4Qqco+SrLaCO935eUG41
TPduc2VRjBy1veBo5kWKLU+Mj9TsoWLuXecYsUvGjUB33gjCAPt2bIpxmtJ56/PuWWvC4EPgNsNV
aaqdY+MkmQY8yIz8qJJf2GZKfbTNLj+a4iDP7gc5rTTSPwdk332KHH3XJ5uToT/7E98+iWOGvDkg
8SSVq8ropGu6m8GbpvN9dDQDF7aViUDbDUSdWQ+3QSwL5EHRpl9nssl2bDrKPsMLD1atI1YRc+tk
ZqVgGZF3KL2b9KrEcQLHVaG66nXY787cHGTfXZ0lz2Rfjj3cEpr5tLqPvpusxDqgqjh+1lHl8Wjk
ObIufQRMnXYWsZ5LNVmso+3YWlLSE8PyoikHSqDMRy3BNC4XL8pb4OhhVRyoVIKLxAJ+IMuBSsxx
PyIDWMl4SWNhx1WWmXXCMc4+O6isFtKBsC/dDyLVGlCYioEntHguGTYVgVnCUA5ihPmZhxNiVXeg
TlLoPB7yvG0a9N3aayJnYeLzeez1auH0Jdb0ZZqCFxtq5Vc7Qot7Tvu9a+GRsoCXACmgQh9AXU/x
KH1v5FkIBnzdBirw+MopCK2xAZQD8mxoMgIyauIe5PpGK02Sy5GZbeTqx21ZDXRN/3ZbNwUABoZm
gukIxnvhgZlFgO55l7ksvkmwXJzjdaNhRLGXzaHjTuzaH1Hh48yqTMimhVq/4j31ZKA5dVLkjys9
SDAkb0Af2Zl3aRGBySjH75aU+k3gjHAqCW8BETkmWjJa8numfN0gZv7+KX99XebNXJaOPqzLuVmV
7WiebBQ/J9VyIxaT4lR2IpLC4opv6qoDn7u8TxybkomyfZ9oG+VrRL50+8fP8m3twy1Bikxia5d4
LQp17WNQEWe1e9W69ckBU4zyOfcPrvlR9hiBUekLeTrkbrkpSYQtmnV3yip940aB/V0dhm+UcDcv
VQhoHndmn4qucIDCwZUFvdIlDmMDhxigFu7dEESoJc1avYxaTW7QCa7DpnfIxEGeyUOoiJJcNTeQ
z4gR2R6t0L+dvR+5/4gRGcav19x/ZNA5R8tLjJ2sZW3JsZ8UECId+zlOR7NT8Rl233IDyZWcIpmM
8kwe5Aw5VzbFXL8bf8292V/JgQI3JLwu9hWVaScwnxdJI86tRnAB6bK85iJbsv/3rJId0MHHc61P
WOBRD+CIHJmbJux2qzbEs5WmTIjJAeinr6HTUsPpobxemEMAR1MmmCorH/ezjIDj2uJvs86qboJx
ia9qRThJyyhgdpRiXMnoEjhMkt0TXPEV+hFAZ2KOnO2L3H4fzOu8G8IXRVGK9tkrRpKZi1L1KTzX
EZUtfI8ID6L+VaQpx0yG7CU4idvd+KCaU76FSAmeYZww75Sdkm1vedWr7RhlikGZ9naTn4ncA9hz
nMFmkbNwRH5CHqROTc6x85bMhTxVorUzdMrBUoAFuFbw0+0GTOypNrGyb6WDcnCyrOnBrAjAma7/
0xWKu7RHe2fHLfuhGXsf2SfPxrHMdwRzcIpWB6LVLOMgmLSX0u0edLEg9EUrpyXH6pkAhhjL9BnO
sWJSwNcLSwigr8+53lWQ1tFEyYM6l3jbUfThsdnD3kGWDDeTYgHnGTR2XmLRotQUSQQmlfd9xjqs
0F680voyyGoLvd0GXZh81u0S38wiNQ99i2OCUWovpWfFTzgnJE/oW8qNBd1vJfvkIfPLeTGHeHre
+0ZRgwpm6uLyiPUM9xj6MfxHE77vaNTER03zQ61q/oWE7scmDOfT5BbK2nL9pe0o/fOYmOoHRQ0f
5XpdJ4p/oHgJPZBY65OMBa9mIH6WnJNWJU8Sh8PyZiuCbTWaEOHxh0EB4EWT4hMRs5NdFCzsXCUj
SI+8YaupPg/2Cr+O9Sy2SZ5jvgVuF51uWfJoTKg1mA5yQyW77GFEzRxF+VkfkUEFcV98c6pXGdfD
w426rKpTnto8UFaOXDR4fN/wxdT4m+FEW66NMOO+K/5oSE3tY93i07pR2IovR6JV7FMD++AZpX2Q
Z/IwEdbNofkwcj+8m1PrvYL8JrwY41D8mvxuyv/6s+5zbCtLQAHjPFusyA9aq3ZM+uPo6P3RqRT2
743egg4UBzmizUa9w1l5bxNSKReyT44OrDgXNrHr9Q2VnyDI5Ivrorwl/OSIgxy4jYrmONb5oUGA
8ke/5Rcbbof9osrdAX6NCqgYgMeyd6bxaOUZW0YxIA+kg/nSl/8azanU1j0jvzQWDJt6wp4dvnS8
ReNP5sBM59eMajXCW7r/QU5Z/hrRE+eo28arHFEK60mddPM8w6+U2yWfpzeFG4ay0wYEybr3f/Rj
d+OUcf/JLLfy1+uDWt2XCnRB8Rvffll5Kt+GHM0Zvb1HdYKpHNUYsVSLwAy1lT5q/A75AOMY2fDi
1mwDiwuQAdPBlkmzvWgz/+6TA9U4YLVT1XBT/jXXq1wVUxnQanNfzBtz7L5JmlCrzWik3tGFZBPQ
AMuXDH4bG3Bokg9qSBxEogzYBk6P8ox4fXcoS+8EBZ1nuOyTB6/wmpWaE4OcBgPn5Xr+Bz2V9nfZ
r2bZugqZTbdt3QF0/NfSzHiY/SEmj7Z0dT09OrMaLuNkKN+Sfuo3gDC1jYl15Vs0Df4i5A51GnzN
+jD5wq9s1q1PKPC/8kn5P4i4o+XGbCsaYRTiXpddI0pCuVVOz1RsEGfSiVXWJn7VMmla+CoYvdSt
zqBN9aVupdUtaYf1TrK2zcFd2KIsmSoVAvpjaVH8gM7WMQbzZ6IoO67A+ktswdF2Zn96AuGtbbBv
03bWGGfolSiRvKWfB3bDixwbqCNB8FUonna3bHQQP/utS0LLclVjM5jWczkU+mFMlQzKZ5VfbNJU
u2bKv8wTvqieZT2FlXAzKwYHZAamfHXVQdqtqw/jeP5jcVFCH9sgoQuRdrJgaUb7MPX47wDVxCi7
w2VWnOWq2qwncTaIvtsZHNiu1n7Yk2+h7/Wd9ljP5c4Sm2zXtbV1Z0Jjympcw5DouHspTk3+2oSV
8edoafm/mhK1Ll87z1OFSCeB5p9UXwfb7b7kZvOVCFL3BYDP7UT05CrB8hhzDfJ2+O1qanySFJrA
bLJdMDcz3gQ27pbTePLKceLuH/ZX2f9HvfOvmuI/a4j/znjiMjXhJVkG9c2g9N6p08GnJ7iSKIiU
5ZV3g8Ll6lOUeYhq5zzcVfbQHwZUtSe+5QTexlD/kGV47yqjG34sNfUrgcLux1B1CyQRXw0XNK9A
VWSOAodCnMV1svIcfI1j4jZdlACB7+boVw2eEsNLVeay3VbafOw9fpTWA59NWv0jUcFhlVP1+phb
7nwILB1bV7s3rl5Vt1h8JN0P8GRpHiT/8PX9O+qBj8JBEKmyh9ZszXhXWJ2PM/beeUZ1n+auNMyw
FoNhE2LVxOVraPmbrg249MEPVzUg/ZK2y2YU+i63xy+llwlo6L8wvCGr23Mem83KK0N1dR8YQ6fe
35BxnaIXuOBa40XTCvU8GVz3Y9is2QYSujBdc4ntk4mlmp095mbvUUfDmQLp9XaWN2m2+ffXhvU3
apFJGbtDEbujWtRUau/ooD2AC9/CZAGF4eCzNBmzPd9AB2Opnrivi621ZWAr3woTkZRf5/1oAIR9
mc7uCyViIBzEQ20AUbMBfByuZFMemiBu8abXpi01K/4H2Qdz5cm3hv7kzmq1HHRFwZ8x3pI5iD7O
o2VuCJhHe6csoudE7z4R9O2/+kkGgC9P86du8KpD2JjmuvfwwSH292wbE+XhdWHv5FpWhsRlUy5m
76MyuHlv8itE/6Qj0f4Gf7G4VKjCMGDAUGTtvPtc2Qy6ae4XDabS0xILKP2MYZSOt5ylnX0+zUWk
ec32PoDkFhVVjmEaabDHJFKaqzyw1ygx2aVKjIL89oq2ctpTNuVQD16pEH7wtzXc0j8nLFaQd5tf
yb+1Z5d7bK8rj3rQw2aqwV46+WidezXHKcITVcgcirZ9QV6rPhAV9a+xGnTrGoDeBosT7yEYnJ/Q
cVz4AXn8IRyTaMu/6TilKvVT6pBtCRM4F9s1FCqJsvFtcM3vk6JAF3SNet31zbzPgu5LizDq3Eyx
BeqdM5tM6IKlpPaAmym0/lYZ18lQ9590rViHMbxlwjc9hVSopgWHbsRs4Jx2Bav51vE/h4lK5sAM
lEseuNVDH8aUpoqB3IzegGekV9tShyPfd6r0gtb/TH3Fkd11JlSYn1pgMseeKMvO0QvcMWFwbYvB
Th5CLW1A5dj+wwBtZ5PnQLk7wwjhp4bVlh2xuR5zL3jzsClYVmPi7WUT5BvvT6/PvRhUNEpizRga
4OBeFkrrnWUtiY03wtmulVuLnM50glt9cKZAZHQoTJwKb1gGY6dsazLDcXvhM2ovrWJoYBTbeGWY
IywDKBDo5Q1ocFGhfGABX1zlwe1ZPEV2oR48Ny2vjqe0BxTX3SI02oJFBBTn3KEYSeURfUDeuBky
bSi2aR9VqzbNhyWYdWA1jR991/iyo8V3P8Ztkq1rP101k+dcNd28SjRLdoUorTyqafjaiLsDSxvl
Me7jV2mRYeb+bQwXrk8V32pLbmIxauz3UPFWt6Y1L2IX3JX2MnhB+BFtQIXeNivPupJHe3vAgh7k
souNCLcPdIZUUZlF8cvqkFrp1swe7awkrtexCe2yx9Y1k4c6Ri9iN9V0wWUgzKh3RrToXCbhSDvP
/dXCdYK8nH+Soa08iL/HXpLvA284yszfPd9nOWm27BzfXBlaphz9cAIEXSrz0qM0fu+xNXzQ6gkT
xdjNn7CVpaDcVsw35L3Bwh7N8PsUmGuHgq1v//4+jRLpnQzIslgkOaZmuK5KlM96d0OZIzvpBnWq
l0UfIeAHYrTIwhEMS+O30aM8qHVjHkzF2FWii9t4eCSSEuJe7hWvVVau8jpvryWg0xcKWQKyHdj/
TiZPrPlDzLblIyq+emdkWQPtVTRt7h6WJyKn5Uo6tiot1W+oPp9dNVMuFBV7V3VSN06YJtfJCx/M
JgoOw+h1u6zrbaE7Ffi9QXuOofVQ0Z8u3MxoPlFi/71V1fRboEFOGIsctxxsRCk+x5A2Lj/ZVufh
OVbpsMfgZwVZXCabYVZAt8NRqlrA2S7WjSxMYSthpQkzP8VAWkXWm94QYzp0/pAShVtn20XHyPWd
HZFYYaQDTH8xGr0Hv7IOz/fDWBKAitWGb9CYPlB0vK1LquIVXJtPbYY9tjd1Gc4uOBKwYvWIBjgT
BntV9nA/eJg6PFA4pWjHKu/0r1NUU2nk4Jne2VaySQ0rCDdTEkdHeShdICZ6rbDhLVX7lEzVr4Ns
WmhvEObyrhdRZm4gRvJRGqG7dP0AHI9bac9l6nsbXbGUFQ6hJMUd80LerkTU3LWrOXZX//5C1LW/
UV5siWJm6WRCKPEkveQPPdodxfwxHafwYS6H/s2k5iPL2u6lSZTi0o3lm+zOMhi2/5bBDMSVxVLg
nLJi9H+0frJvtXT+HM8m1L24mS7DzMU0U724D/zRPOsA6FluKBAcZtDLSaa4GuzZoNyjnduBHfyk
9AbkoTDKp5Osv5ElOxqFIUt/cr2NLOPBOZXEgIWFWZBsqYqEuVg0MYYeQclOjQWTsclLJTjqlR4c
/RxLn3k0MnsZBi1/QYUMRGwknzotnr7xTcOveVB/to2yJKCIdju+otenEL+F4FLgEBMsTFyXcODh
7mBqrwXCtlPJXWThTZ7xhN5pHTeec761AgiziTBVx8zcfKoaAQNTUHanlo37ZP/rMNaJMNvNd6Op
NWv1v+Qd26FtPqdhvjbi3nnJG7DSdqxMywGi/qeQ+l9kfJr9oLL4RqVhEs/4D2DHnZ/q+EdAqamV
6LsRmz2Ee1QmsNiHXb+TlQPcaxLe/YtkXtvtSgP09cLtJN26js4OlHrygxE47Tpx5uCLpT9rvtl9
TavmAbjqA4i+A0oQ3L0brdm43Gb2mNOYH8qiR7RYTMlTMmsXicp6B83CicrfzVa8Vn0VjpZOyTFr
7v+Ab6w4Hfvatjrm4jC0SXWUTXnmBc7n/5RbHKEiPzRBB87I44dUXlnCSvWiZvWeVpwNAZ0OGoi6
zde4nGjbm90i5dTqwirUHGTAEG/xYWYpdTv2etJhmWufE1UP9jb2EOfQ8tHMdP24xNJkesOjNV9T
alXsyhbXE8wnvltlWOPZEJavBUXlUd8fbeQjR7dIjWWIGyM0m14/JRpFw/+EA/obh4aAPaxOwpnA
Uj3Te7fzivpQC8KYWkg3UH6ECn/bAa3Bw5h106oQLmayLxw0MvOTGDF1lUqq6REdVngqHcPauvhz
mGNhDButnar1/4Z5/Pc3Pu4X75/AtqbCLhIII91w/vYERuOaEfdGbao3OpZTZv9UOvN0kGt41+8g
SldAWvpvsoMMdXPUgvpSerN7HefLkHr2k2xEPESW2aRme5uykGsqHBZdMkpLOdrzQH3yhjcSGzzs
3QQbTXZtRGVNPfj/Bp0G8K/Hl/+aXao1RJ4IUk+k1BJdfQTJQQmkj7hXr1W8DOmSB73MD2AV651f
dbi2DPzVj10+wSylJLGHMEQ+EMubr/8Vj7QjDWOq6rCfqIFBVtkNL/PQvblNa39TYwWKDGacQBW5
K5dad2ArQ6K0DdwavEsb7vo6xfHJJPNx7srkkJZW9A9QCeNvBCnb08jdgKHjb6YCMvlr1DBqiGvh
LUKuvHL1Ld4f0VkePEuLQB8mFK7afrSypoCm6JtQn3Vhry+4SXOrI3Pgnm6nPtcdRljlB9lXK4l7
ynyNuiIJVOQR3l9RMsarHprRacDi56yiagXUMMeftQwgbKIfXCwaD3OoFcZStiGPqYd/+O78Pcwg
Ai0aoGgILmCG34egUIz9Ik+xYa82mHFBp5gpqz36TfHrgFVPQCbOmlY+Wpy1kTTOLnD66CO8pgfw
KBEuJTGhIvK7ouidRIBv5N3SJCi11JB2ndOA3JASW/EyUrixrLqkrQ/RpJ/bnjhSxO22Kr6U8IjW
Q+y5e6936ytYz54tejPvgkTT0P1q9gZMTwTNc8ZRfUSikGlNflEmvO4rO6WsadKzS6iGxPfnPn20
OyDXWvkZgpe3gBZUPzWdMq+AcP06G/Lqf1g7s+W4kWzLfhHMMDqA15jnCAYniS8wipIwzzO+/i44
s4tZqmtZ3Wb94gl3BJUSyUC4n7P32i2seutnD5H4XJY1yQhjMby41jiQjYDUnyPk8GLBe1ixsQ3P
n0ZH2harXrf7VaOFE39106XXNgBVMlbVb46r6kLTY//R0mvlPvnVW2aV2UknUfKu20MFW9zk6CSn
85BX/ZPm75XKRylUluZeHtlA5F8LIxsOKMvEKSvQ6oKxUA6hN0JmLQB8iKxPd7Ib24HOP//fQZRk
j/iP1rI+hAgiiZEox959R9xxiwM9JlrBXhbxrB8NgoMJi54sTH4WARYI8gw149jbhkGGYE9kagO4
OdPUkV2exWfgLLvow1RfQpny11Jd8YfiQt6FsKMj6aqwIYnOVg62XSikumbktvqdE6/aKKnPStDV
Z3klB8fGiloNzfFrvU6pAOI6tlZ6DC5Yq9P2Cm8mg1VY5Ds8b5aFespZ/PP7RnLxPjEfM9uC2BOg
M6gvaR9QCRaW8wd/BmuHY44T6TdVHmn6os6jXxLuMMyEB0l8kIOcFiNHk57MIthiQOGDYroOXjKy
ASvRyA32NzWikBgVtrKRU9vQr52OIUuL3e4aRzHZ13CxL6Fh/WYHr19DFV9doyjO1lYnwpRtEGon
CwilYvT+a9MQqwLxMXqgEUrcTFUOG1y72aGY03X9MOkuulE92FYKzWqeyXVEuHTCUoPO9Kwbdydk
Y1FVeasvGfmXllyLkXc3KsUMz7b7ez+F+rmFpEAaa7Mu9c4iAccN+oXq+dbWKrRvgUq3W8OjeU4q
7wPLS08xlbd1kDsfiZvERDvm2hO2CzJiUDPu5M2pM72NSgzYSgFglzmHwVfsAw6aPlvIOXW3ZFPa
2Rzk6My+8XxlCYO3/azt8aWoSLR9tRn1WkV1hbFN5jfbWfKthe35Xw5gcnP0998JPHI8RE2Dnw+N
J+vPsvUXBsuK0AZ5WuoR2pfBIEZceDd9Lbt3obJPvSq+AI7M773mpsf/zsNqplo/EFPFEyAxHoB+
VI81Bpk16txwo85TI4mgnqXVfXAOdahX52zIUpUYLiO4qPNQ51gKUqsXW6DrFHMzU1Aycdzb2OTf
0qS1D3KmIpG/1SNh3MGkkvJdgxe3OxBsX5YZTPfujmrdi7TShDmJCG2LtK8te3Orj333KasthWXw
tuZ0Jdv0k5M/OLiPH4Qtbv5UqX/5SHyhD3svdPpTOCewgY1/Q7NffM40p0HuWePFkDcpfFh7cN5i
b5TDvurd9EkOCQf2DMFR6b/WWhJsvGJEyFOOJSZvoG2BAWl1rgtQABkuigUrlIh1DPVOFZ/JX2hJ
ZP5/hFX9B8J3/sUQhiRsiv+lQuT/N1hVnWvdgQ/PpUyfdrToR54BUq5aDUmohgMIwZI4DlYewHAs
g2dKvSfcQ/+FU1Uqxd3zG+3FqTVy3aL8kZOz/VSTO6zZivoyeFV4itPWvjmd7V/cEU2FzMVTerbB
2Zipu97Ig0c7DbXN/wceldXn1fNQ/Mqppn0DhECRZmoeNf7xK9h73raa83y/pvKDUE7bqvW2uECD
X//8EKcs8ud5h7hRiKGublka8VX/8ZZtY7tM7bKPljUR2vsxwtZJ04UCZg0afB5aQR5FVLnT9mtN
XgWaa23ygsDSGojvX19iwWq8mMD6//X1ha57F9XLiH7qeF+R0/x7DOfYr6mJgjV6L1BqepjsAHdW
10jvasAfZtcvGpyUqG5YVImo2E6xpy7UPFAujYgTqiswZuRUoYB9kVe5Hhr7IbKeKsopxoLm1l83
ap1Sj+0jCJM3zNYlopQspFWgV8hvjeji9Zb1YBm9DmfyKdf5SFvmFiGfaZg9yns0N8SDXSbtjkIl
VgdabOQjVGa7bsr+SQjQOipWlWTdWP7VLcKU4NNBXI3CQU/jmuqJLdG2TTP7c0nehJlSbfQwrJeF
NmFtkotgKbuqPWSlOz2lTtHuqwJIXV/W2tuontFwkWrpdik6ztwiE7zV2WIFv8Jsst4h1TSLLPd5
0pOpvkj5V8yiqdWgZiXWwjZ8tobmEW+HfWk0O3xu64lssCYWR3kzxFy/jAWEvW6+G9Q2djCT1Ck5
7W34yJogQVtOxSBhxRATDLWwjyWI3EWeKOZtEPzssiiawxWyUFn4yKzWoeeSTmlo7gtGTG9FLGZZ
LPyuwGeYp1mykZefqxM5JXt0Vr89MXXY/Mru1ISj0yymQtg8ATwI7Xk0UirOcB26Kulb8xSRpnrP
bJJDmVDgHR8DM34DZUzYNw2aYmyOdDG1I3w8BHm2Z/9ARwe9fsyKkxZ6+d8GuRak79RYnSebPufF
guSi1b73guhF7AM6VHBTJvclHUkcMmrhb+W0DA2cpnGPQHu+68J9Urt7SibkgxwC9J4HxNWQWkrU
Mnb/nDe5uqGqJLaoF5zvyvhqhmrzDX5Et0/zBMNeFjnfhz66VVWL80Ldj0oUXIHVJDtEWQXvyyyM
1iORsZsyaUij6JLxSldSXcRDaZ6jTF1U+Kigag4E2I5e9a42rliQtOg8VqlTEw2F/GpohmlXWVb3
fYqfe4LTvsXuwG6J49JKLgtR/gahoN28KI3JQsRh2swvR1FRr/RE1w4eUubXsSVfVtQd1SSrXQ6G
7h30VvxuJjfD+jVkd3Z/zqrSRnyXxWicC+BJtmjSR3JGlnEZubfQtVLQHqR99p0ZrP15ig7Vvmcb
YhpruR3nkxyzQdj/4hD6aE9D/u743DQro3wlBLRejrYH/7Uy4T7VxIu4dXRBXWJd5TDZYX3IXf0p
pA50bSytvHZ9IBZVr8QK2ol8PKIxUzfsYN56PcXI4+VRtLJI6iO1gs2W4m2ttI3ufR9Gd70kJ64y
jXgvp/IGgSBLLbN1GAJxsWcXi3Gjh4B9yr0MkUmNBsGqpwMZhcXJb41i7fl5uG2ckP6dGhSvemix
nzevkQjbH7pv7DkZFd8akIJr1Hj+0Q4w0reOTtXYUKYPJJdjV4i1kvrJERTOrfeEeuvmg1sjfhoW
+GZn7lN1jVJcwgB4jImdATVkUV7YuRcXeUMORpuVCxEN+Hpbb0WhAqRxYMA5HBI8hvQtbdWp3zqr
undNMjwOcUJ1VgfzKtfHIv+u6Gq/rktfEFCfR3eHBugGqpm3rOa8U7nGuRXXRzCWu4RS9wJ5Rbt1
ZhAzRxtj7/b2h5yNmnca9S54qPvg1lqD+wtW2zagt/UOssZexGP/aAjUX5dSz9J9qamn0W6vgItX
htMXd9Q7sA0NUz+QSsAxyvWKdTTl1nMzgx0rx85/0yCjGPF76smusqNWfc70pF4D4sIKqlbioCd9
vyxMm4iTuIda0fKrMkTlVV65RgroVhn9lVpp9Z3KsoIBkEjsWMO5FcfDSGwClfayNvwfQSBuzqjk
d4KWU6D+P6ZUOL9ys/45lmrywuMNX0JfRGcUvQCOqW2Xfjfb4QPrEEyT9XnV2YWl7v5YbKJpi+cr
3k2u9e5WdOrJG/afOkNTbiREr/t5JpesWn/vG9gfcjYqqbWmamGsg0ZXHl2q7KfCdN4mS/fvk65o
V8NK3uNQ999sGEIrTevTY6H5zTOS0p2SxsFbT9oI4lCR7SAvhDnh4HwXT67RFj+EjbO5DN322rXY
9ekQp6sGRNoPzt7svTx7Lxq6kVoZ6ZfQdk/ElQwHOYsG6LXECVJ7yB3C1Kjx74BLm98UYtZrkqee
gzIqz4mq24s+NMtXBO6rwp/uLRyeRzlEVfJCn6Q4yxnOwok+hbBWYVk+jsOo7qIpyE+R2mYnJIUE
xc9XYRGTJoLP8tRPAjluToGzDfINm7AIGn+WnLQE748c5DTjUx2u6Lz4ddvMe2Pl0qD584Z8nZH2
XbwyOk1ZGYWCrgQvNBQAq9oqnhpiFomN/jq44w8F/Or+c1bVLFkNqP2qIBJUdJzrZw6EMg2ChydT
6XQosaXjla/ZTM25Bu58V05lo19OsV38x4txiUcr06mCbaL7p9w3ze++7gOLwtBGBK1tfCcGit9C
Pk8cp1zEs3Q4UWqTvm01QyqquFr68S52ah7Fs9+/UdN6WeJp2Mnp2AT+AWqMtUg4jldLis0FgK1d
0U/tfir8cgFCPNvLj0e9m17dzss2eMo4p/hWf0FkMFzGCB+vX3lHgkkSCiby7iCsfaQnD2Czw11i
eASPBkP1mjbiSTea/tboE0Am8t4Mmq6vIAO1MxIf5AjhkFwRg11FUaJOoD/jHSWxSg7eZHoAa/yr
MBA0WOqVRBXtIUr816G14++QAMl01+NuJ6dx3i35Z3Uviest9UJv2JlAZFipXeJssUtcPqeB3hnH
JHH1o+KDIhiCEJl4RRPXmAd55dIT7rSxP8oZOgy9B07GXeFWxsY23GQxp5XtysB6sgoTv8pAa+qc
KQ2pVJlPlEQTzJVHqBKrNlDE6vOnbgYKT6LROXz+TsxTGkPOQf7GuP+aft1tKTMTp0UEeKw17RNq
327d6Db87nlKmzA6FBluN3k3HsL65oHz5li9FCUZkjJNsnXCfl+3YbPI+9i8KNiuadeoZKCbPDPC
xnuAyGvQQidwbrb3B4py4xGev1W+6S+zMh4f9awd13nsOueQZMhtQwGI+EWw9V4SbfvZDwfOmTTb
0Z7sTW3q7c5rnb3deP0Jx359E6WCdZQtGEw2CkFsG9ZhrilXOQyp79+8IV7GY8d5L4wUgGmGH1Ip
Q3+uJcRrd5aNyKSEQJB0dYr7PIg2mUUYQtwZOiJPpb9NACLWtO39DRxoA7A4PIYSIcSyq+NwI6dy
YKc2onRQr19LSuveHVIidorwo1Pmo6kf0CwAR4sVMsWN8NTPg7ySA7gVf90QT80O258OSm2MBxCM
4+FrKtfk8LUmX/K5Fn2zLWfRTBNOX823j5oq2ie3J7KgtYK3zk6pAVR9ve8tM/rWhtmiLargTfhG
vo15vm9tLwSPl9qXbApJbfMjj5ztrL8F09izNdXLrd0RNyfX5CAMkGXGQzM45QlHE8ccjrdxx9mo
8CEOLLBx+KR22gd2/ythQCruY0ihy8jQywO92VZby8vPeWihzpCXKY6xFRwSAigclO0zi+2hSdvp
FvameEnuGNHUF/xkzUL4VErVzlu2IhtfY6qH+05J3bU2236nJCdFWm2QApjgY/LQXpu50b0GIlt4
ZKAeHa8oV2EcOER6dulRrn0N/7ym9/3zUHXthrTQkKdoEBsHr2hdGuI2m+K8PwBYycx1kIr+kCZ0
PlENlrzhB8e4FKOwT32rncPe9eiK5j6J4UVzlENRoxuWV3qXo73zCJE5QvtVtl3kHlWzi9aDUsMt
CPtNParOPtai/kHkNcomXa8/SqXdEu8hvrkIDNZ61PtHxcrFXiTNtErxnj926eCgQNNoJKLWeqzC
mjXCpAM7viOaLs5UKMSzQZxCB97gLmduSA04boZHdLD2cz2A7oj17Knk7bxtrGZCO1O067wr+4Ot
KNa9jJNfFais91Sj1tpZWv0QRuF0jMvYXDVxnhwUWJ3gInmiqGrbrNOJngubZ/tBrqEDDJfVpEU7
ZOnwLk3PfyqsjkRxO2+3I32nrddePIwl7yFZS2tOS2T2VoGHZqzmzzWJRR8C1b6U9DHUKMddyQ5k
mHOQLWptSyMtutXXmrzRzXfllbwhYhWhTGO2C7nGt8JDsDAFu2IAFmzXfvgeJ7a1SFEbX+uqswkA
V5wFiQDhexHovzvDwP82tJhoFQ0HC4kf1kEOY+twleM3Jq6Uy6Ac1o3jBxBm6I/AJGhXZEm4p7ko
fzLnQU41CqAH1Zml+tabFWni1UngfzQ2aZNyqujdsKaA5O/kdLCLtxy+x63X4vHJcf21XFZrPcK3
rA+cREL71RmbcdHFSDlCy7jrQzwsWyhrrwHg/kXXqsVHT0ekH1JCUYN+jYYYaZRuFudhip333FZI
xE3LcV9jX1hWfgG2s/T/GoBl/XXVUMzj7U2iEeIZMjs1o/58nbyq5N2/XeICC9c5Eq4FQRsOPI2b
UcKLW7gCIs+QE9wrRlW7mfPgOwb+1diC8yaQQ6mDKdaElz0VqWqdmipA+D8QqpznJDyKRjPvBCOQ
j2HgsNRAg+zZk5t3USCj9E1rI2/ydzWvHXXoPT4tki+aKL9mVYdMIEIDGJvbTteSq4GX6ZYifbjx
gxi6W1Q63U1eCUsLlmGR59uvNX7Bs73Oth+s0L+9WCdaNh10na2Cpq/arDX3zjS814WT3EmUEKd2
7KZl3hbj27yu+Tn55mkhTiEOi6UW24NcB0PgrpHOaQuDZglxBB0PvaIu9rGRWHjam3ts/5jy0GvI
iakf6tBRL0U0dU9lbQ70oip3B9UO4D3xI9veS4xVhKvhiWidHnvW3m7JDeQh1bymc4u0GUH1AxNv
XmGTfq9zNKaj43jPgf5dvqjT0fVGDmI3Oa0Do94a+gCzY/6aRhQgohKzOX7+iWa1a4okemxHgKdO
2v5CINQevgbF+rdp3wfdQY36v79ErqXRwSDD8CHU0MmqvpHykYWawZqHouWsQnNCn1L1rhWavkU1
PoLl1Ex4aBRByFhdx23WBAtFkEZB5uevssxeBb6K7+i/w6WXV+Jx6tGmur3pXsC9BZxaGvOQZw75
XKJuN4aBHg9eOs+usGeXGYMxktNBIH1uQsQUMad1ROh2DdYldo5hYkMMmIfAR2pTCx1Ag6jFQ9LQ
EOPkYr/rCYZVP/ach663Smw+jb2CJh2+DnG9N0D7/+phL1IG+5kpOAGbqnMfWm12dpth9y0yqm0z
mcoPPWF7ELBLvjWlc+moycFmbRpa7xMoI3lJT7Q59GPUrXEkGgvf8JV7q8N960AjyJkw9Xqb9nRM
5NSY27/E6+4okJ05+mns10db4Yce/VAtqz3QdPZucnB0jgaG6RCgl/DND6m/rCdBzlmgtd5LU7Nh
YOcXfiMaFMUJIsbvxO/xHWB39paqBAVQuY6r8l6DEwUizSCv7KZn3yAvXXkpb8Wxv4O2KLb2YCuI
PkmuOHxeIpXvDkKpiXJEJZJvg9I4ptN0ITsJevCQcNaKY90+gIT8qxP3OfXceoeNyTpG1JHIkRsf
UAeOD3bvFMAMsqOcyXWjjuIjTbo3GAAYnCYB3B2CXwfilK+SL5n6rt6ST05ROAOPYHSTePKi51TJ
8whM2M21fMpDrUI2K4Gev1DJXdSocH5QBPnRd2785pHlubAVS6ycrvLPRIOStCO+67mtbpvCJvdp
FNob542ZMqIHbPFGPx63tTkq3wXHG5/yCD/JB8urra3RGm8S99XMXLB6Bn99TeXaoFavveZEOzmT
g3yFfK2cCoKLtnzHP+RMrqdsfxcVeL5d1+r+AsG5/6spiNI0nOkdVwuAMCQPV7Nwxb7iXYv2wtzI
XkDzjU5CcpXXblzxYJ47BLX2RD+8vHytyOWOWN6hxzAmZ3Ko0KdYPOMstFTIVUWzbjFrb2a+xpOV
KuSVeBU5NeVA6Zd496PnujRx57ue55fXytCu8mZnZM6jwMhPH6lbzqyvxlXih897EySFIgblKP8v
CZi6Zdz6wPMgtu/9yBrXUmknBym8a/+lvmsJWN76Tn2W659aPPk6EDHfGjdEr1hF2TI0RLCRDQ45
9JRwLjB3lK0Fufqz8yHXvl4yK+e0Ybr8sawDHiGBK2i3f9yozHDYpPHoLuSNMhqi49irJaoYhWjr
JB2epjTPlgZCzVdMXHzUD9P05ruE6WBe/tAzZa+HovcXtSClFejinLdzDiC+guTTx426qWzL/sEj
oUUnrkXPJb8Ga7T26iWGWgXsMa/3Xq+7ZxfnwVrUGA8rH81HPFowj+qqnBbdzMaCsaxshEEHxkaE
epa35Q15Jdfo4j2rJSpcuT5lIxCfABriIPz6IoeuHDe1pXVH1AuXf26y/Ud4OS4bXJiOcOixGZZu
/CGqgtpXEGpggg4unGVs6DSMmz47fFGaQSnj/OdB7TrxJfCQNxhe8aPxBFHXbZDcrMgEp6gQRyxv
BAB4rcZ/579W32irulOqk1aL5myUfMiIzPDfDKWHUSWqn1Q/UVwocbJmP55uVM1Qs02bDId8quyl
kqjRXikacYs7ZRU7enuC7EVlvqFaRO+GeD2rGadlGKm0nEIkya5n1zvUC+Oh4Y15HMsOcg+PqqsS
KgBt0nTc8aUv4Vxii+eBNkv2OVSi67ZN5j0rXaf9FxmX82cfkyhSlUwTvseCbS+2pn9XrvlVNM3o
RW9Rd4k4/62JyVlnC2DLOP5tjRKJs/SGq2cTDgLk2XjOtQlOtYe/U1ovOVip68EgGABvqnmgxuAQ
lc3u1h2d+smf2D6MfjvuQ7swZ0RMhD3Or3+m75WrBD81E+xMrWvFLXAx5KgmyX0+TLanIodTqjbK
3ar5ZNsovv5Kb1M7yWGak9sMvjWn1BHDkZL4dLGFVd8HDfIo0gUcsfNUDjlmxEVwMRUYQx0omJcK
kz/SNf+7P7nGDhdgtzZIJv5OredDTLF2C9okZPfTvMlXcXLT11FoNIRJVyAQUjpAWZgOD9inEPT7
df+zekfh4GzIoxuRFFTBIx2SBSkn3YOc6XpVbYDNGauJrvqjp7X+wz+/cQzb/tOqhqkEnRGRv5ap
6lhE/1DjQosO/HEoyQiZLm0QZB+NqWaIUQmwx2ClH/28Sda2TVeirslkmF+hBtEHyqdVUjrFKg1V
bx22bo0d3t7JcCwdiOZeN7U3tPNdtm7d4UGzlpAp9QfJaLBHl7aVb/8K3QZTvSFe/0o+H3FQEyj2
t9b4aJHqp/i9tUk73MeWiIHXzinwmplsrNLojtaQePsg05rtTOPhH8gzqu/PqB8fvpz6g6CChj4d
GZcyEBitAW0moxsKsu2evohGHf060ugj3EGEV97oAh39uET6Tbc8QPgkjkUQ0FH1V9BTCZSe252j
kxByU4dnu5+0Y9LkQPONhjBKlEdweO+mWWkXqTzivE8E6pgebYLRV8jPRuxo/2cww3Y8eu8Zn7XP
GgDwRd/G7imKI22n+qiDEf5Yn5ErZWdA6e6TIxV389o7Kk0jS/H34dA4Cyxi+kPMZnan80jfuY2Y
j/S2WIhaFz8zDOqevvIVx+VYzg6+VCPSi+Wlrtiox2jcFe7N8TTnWjg+fJb5yhBDvaqEma4IwzpQ
SPNO5MbZzyEQJgxXaXdu+1Y896L5WQ6Df2GLLJ4x53xvC2JRYSt0e5W2GzV+vb4nGVmMzcjHE/u9
apUUhbWSQeFOVgVnMbElLfTymFqKftKmm5qEAlcTnfXKCrKVl5npTvbSKZMFm9awlbW8CxUkA43Q
pKs0dbDK2P3LwAcltCQTS6OINjbl92vPeWkJvz/fZOgGrxExniZVgLjaYkboFp9zeWvs/UPS1JrY
mp3fi+XAM2VrTt0hCAhimvVr2lJw/FzGhXvEB6DdOetr91ExjVVOBAd/Bdrlcmj5XBrSfrzJGRtz
HclzOi4EJ63eDyEOju3vVk3qY9B15j0uMa+4fvRS6SRxGLk7rUq9w4iQ+83SJ4HUajLlmtOjeS5j
by34bX9Hx9ygje0dEE2l8UCTM2Yn6/XvmouOk4CUISurk1lM7Qnae5T6DY4o14JcOi+JeeiMouXj
xCyXqhNVK8/UyXRLtHKh8IlA83meOrWNI6Z7s32U7yF5CQfBH5wu5Fz1Wk6rY0syD8/b1C3UdmHE
BLR64oMgPeslDHmIE4pZ8Z5hmtjqk6m10U2ND4bdYAKazVs4pMpz6tLcjnI4IF/csagzroSXtNvG
mICJEX7tHhIAYIQJzJci89LDMN5kIo09Kx5Cwb9PTmVUTaWhaYG8ra3jVIXcmA/vML0Q/VZW8lhm
v0Yr5c2s4ihphp+VB+4RLVy9aeta+fCy4jfZWO61IEL54nl1ufGo76wlsbEKh/FkFOYvzeFcuZwU
MKQ7rbbLmyZTFcbxLmd5PxJ65ejB+dOIX1cV6SGNXuwGMWxVMu4OlT5SHpWXX0NaYg1H5OtthJUZ
e/yszlqnGvfeHjk2ae9+/AQzvX2MLeKGOKgMkEMgg839hE3Er906URTzVBW4imw79FbBWJunMdfN
E60p8Fp5ZLV7O3J2qMs6MikMXz2Oo8dpWOPje5458yCv5BAFerhGD+AuPuWPjTslB9C44LJgnpWl
kwJrK+IV/ZrknJt2CFi/5LuZ+OnZbmAjyhvySq7JaSIqnZgp3eTfxpep8yCvqAE6S7/uSvREmX4m
UsLftrTX+a3mvL/ghINNZAhj/QRH1PN0fwfJ+pb6fUyzjYEq2K3ziQz1TG/4TAvplGLOF5yK82i5
/ktGMrxMEWlTw9oLSj1w8mPzVAfUrGLHTM8xJ5CTX586M8zOWV8IyAbzehUMdo8RE9+zV1JUkYsG
zZ5lkDbV2hpzkHN9z6k7dfsbReMHiKew1uceX6ZX9zFVvbNcyqr0l+/YzrY07e8lXr4t+9c4W6l9
256CyGxPSsjAsT/ZfGaX8kEJIjOblikKz0cJqJhng1Fkj58bLJIf5T0LdM0zdtzPGUeuYa06vrly
gi4kOP3jk5RHInd4rlyckb+iPrG/h0OobTkdWRs51Ucc2oNbvfSGg2hMejLNMpnOlcj1NW9MH7dl
aR60Fr1KAHFkJvK+RwoEjaqzwsswUfGK+z5DsckNJ+WZoperVimzg0h7l/CDr0u0+jzWrfS1w4x+
sEvXPcgrtVHdgxzYPP51JW9EaXdU6roF99HwnKpVN1j2g0N0QI57cB950UdNw5i0v60t+SBhbY17
5CxPaq+FznbE5UaB/3uJkGdXOaO44JonRXweSvQ2O1+3fpuwBS6a2WFHlzeS2rzQyakPX68V8iX9
R6K8BV1kbDVNfARaWFkHpWUqFOMjQGA2LlCbJVtfi3/JHYD88JdXOfr9oxomL41fzWj8IX0s4pzP
igZ6rJz2ttEcszkzS5i2lXP6Tj5CbaKbVfN74KHm2ouhXbR5lZ013iNnIoyMz6vMrHAp6TUVzkI/
avSEtp9ktCqhlao5F0GJzbAK2zvWgfWAlfLJ7Dhyg3diCAuTlknD5yEzJVLjh4IMjFsIOvxfK/IK
Wyz0lqq5fn4xu7VtqIPGwNVXPI5598MdKudV84Ilaj7lIId4vhrD7tUJouFqkya1L1s74QBb4q7w
3qNB9d7TiWTUDOkioN5keBBjl8O7Tbz3qWp+x0V/wbGU3/NuchbsUTDsU+z4vLLnK+oM/qu8knfj
OCoXakxb+395rVz7+pM42B2QlhV7CGbr1Iy0c0Ex+5yg0T7LaQRkfRG2yetoO6hq5sHjgPd5lSQp
SXF98F3DN30y5kG+goJffUTYvM6rqNiUUaydbHesaF6Nwc5SrfE6jurImTH2X7zeyRf6UI0fllmt
k3EiHMxRu4NpZjtCHMIftkkA42SP0ZPVFRP4K/JnM9raD5ZVnKtQOK84qmHIDoN+jEVdXDInypfE
y7ni4Pc5Jhnf788Uupst+kb4TUXY0GIf7E2sDR8TsQ5nN8YKHzd69Z6T8AIexH/uwkSjvqZbayMh
LT0zo6egUNiEqfFEPHgDJyAVIBIzxA7SBCrvWg1NDbJCoIbZjooCJemWsTv27Ck87UUJ2akGhnrR
vEp/0VxvZaYVyOR8aHcVdiAQEOy7nXm7jUB5AUYvPsiZXKfI+ddNedWIcOfnndjJV8ilry//em2j
vvvCVQ8AlRx4oTRlZjD+UQ72fJVHJMQv5SXSWojvMUdTs/GPKdy346RjFZZTeUU/wacD7PurOdNo
CTHWjh0KQzLagplPFfzyyR/Ufw5K44MBtasHurXVg5UOyM4wrqRpXt4jjloyc0ImTSStAXZ/SjAs
2PURX/5fg5yyEeuXnlskfIao9CJ88/dU8vfLTfOt9tCyVWYa3zlscyoOIoC3vUoR003PkmwdmaKn
N+ymWKvpcQVRa62FY+KRNo3xLbbFvvDD8dlKC9I7k3aVF5rxSF4EeJKYtEQHCWht05+wI071fZIe
UnxRC0toJHazbdaXrQPxpJsTPQuLHmJCSZZucbmapq5b6pxxTopvDKe2aYbPK7kmpwTKmFtQVu+e
pa6LnFwT04x+V3EcPMe+IAS+FNrB6DaubQ/PdneT2C26eRVJg+GTW+c7Ul+Uh9Jij2LntNgkRcvX
gw+Oq8rDWPf++Wu9CpQfX69vQjpvKCvpO1bWY1ACSCwBuU+kA9IbKzGW9XrxzSxBvDUGIYJJXRtr
m7Y2bYoseyJPk11lj203xmb1ZKTDsPAzEBJDSgRJOGMcm542jeYEz41ifeDKfQWnMH5LXNI4HZ5Y
BJum5aOvqvodBR5B3CUxLw4plG9lvZTE7P9h67yaI1XWbfuLiAASl6/lnUqlku1+IVpt8Im3v/4O
UJ/d+9w4LwSZSGupy0Dm98055jLtTULfF5KYOMzXD7Id3WvuxO3JMvTrMgoC6V49FZEzppniVlBj
yEwTIbJG3Ioe6O/LUC0Re13o+VdNM5I/ZVKfoqkIf6EyffNbI/rBMppuKqG0H8Esw6szd3olncle
27WXwJHJnE0S5YjxMtmtsqb+KYsivCeCbEUvidp3R3lsGs1x/GkNwX7ItTqkGPJHdWPzB6j2C8hU
7Zs58p/uBakKwLebQ4z7zMAm8CjiIXtB+UaEzVivO9lqDywo21PS6tneywINkkToHNM2sG4oqS/9
4DeQZSvr1nXOsKHg/se2puRhOchOpQ9Fn36zSGDaL1MVET+lrR0sy5R3snWDU5cYPcxeQ6i10iBV
yNqjb2ZF/t2e0v6cZ/qf5Ye9Yoh2FmrardE4Kz3Sw894fuihhSxQ/U31jd6YTi8+ij6HbIKN3lcv
SneKY67YZrDRbzY5Nsm9G8SSypaWPRXR6M4FLB9gaOWeQu6J+6SwXSINBzLDrFhi0ohwUkIs+TRy
MNm0ToKVziuTi9z+JeP6zzhZvynPjQ+aju82gGYedMRLrT3HJoJeiXDb+UZ/J/+uv2t1cw09wP3L
lCNLC08+DWZHZgcjaQk0VCRlLAdlFueOpV64qRO8s5SuvRXyXfayZptEGGppcuMpt+6mrzmXMk9e
XM+gKB3WpHlSrsSWRqeNqDJ9vwwtNNJPpfZrGSgptjmRDw9GRJGJd0J74Ra/MJn9j0KUv8Faqp8w
wU+Oqy2eo42X0auCpPyj7iJ3A3Umu0xExl2TgtADoLjZu8PCuTJTMHZBNukP0Xzwh3Qlo8R5Js3O
fw6k8ZIlvXhoAzgveW5pCAcvAFWHd0I5sgs0kwKQaaW/BUlE2MaI/MocrI9/ZzECXvrjVXHHMIVn
rPDg5E7epU/FNRUObXOzHIFKzhfGStImac8N7ZJt3mj+OUIbew4sX+01O7Yf+Pg26yjRuV+WeXPX
NXnAx0kPwd2SPqPQq5bGS2PTNlWxKnbLUMwgEJV2d3DPWC9QuX1otoA2ZfXjQ0H46atFhPIS2Nix
ZF5rmfswLCRdKWMAQy11qdIPzQO1IIPbhGa/RAn2+rpWH41PehQx0gVSUEd9SGU3a2QS01k2Qb/S
ighYY8BX29Yd9kr0ll6EhX9Ws7PwINum44M2A5dyigRCxtpTjBzqhJLBwFMbtt/tqFiZVd999nmE
YxkN3dbQW0HTzJ1WpfTj/QDF4FGrs8RaNXQot3b4GFRoYAHPag/LQdMrf1qx1RKHZECTPVbXFgjw
83KIZMFDXRIN0VlT/mxYun+SeZKvlqv+WLa3Gs+Y3VraJrK0CjAfxblV4TrVkdX6TxS6cldXTnMw
DTJiBoMoNIxuP/TIgipYTGwcY+9UIS46jdqAe1D47lW0XbqH3c0O3u6oiYbVz77v7KvUDHQGBnY2
bO/jk4M+bD3GDooOv9s6k9iYfdVdZGeH1zBKw6ufI6TrehLAqTn9WObpyGZnB0/nV4JAaYSHaGqQ
WS/7m07p1UFjBe/sRQfUU6aRsa3Hslm12YgoDQvIZZgPy/D/mqv9AxXjcNMD3d1qVjLe/Jldh8Ay
OMd2+ZL53d8p2ZFSQIyuZx2fvkoeYqqKjYBrs23mvD7drtsH1FSnRexRZ2341EL3W8QeiyZkUY0Y
thZSzfofiYiHocUnB+1x+SXPjd2DP4TB+uu3sknskG1gmk6rz6IB1oUBMnruIP2fVE5o4WLnU0bb
bzDqlvsc7eYSHCpikZ3KKC43EL7UJe2xu86twaUZKMTc41rGeeI/llVWnvywDm+0p6kr2PhuvHm4
zMkoDG9gBDNsQKk4hCE5XV9zRSYuPOD2y4/Rg6p5ysT+iUiPce1WQfdpkbU1JabzUdDq2TVuVVH1
p/pqz0VgRIr/fahNZC6GJi5Trf9MG8v/rUOAjoY7ixh5agEvFiVm5chg1bBK6dDpFsAWOhmYBeQl
jEbYqEZrdKt/4wx2DJ8+57xMGU7SnMuo2NggOzaxUeKAxFHxbVjxdZR7S0ykBfYzjGPhcjhREWMV
Dko2B6A7iMQwiXMY0gtWjlXB0uaMLgoLhdOj+1rGf0+LZatlTYehYGsbxzyFUJ35b0kqQ+Tontxq
Xirf0HPROnQS67hc9Qvtt6O7xnUx/IAfoopM1W4I9OFeSucQDHF9dTqixBK5bmrXu/PaVM9lVc6h
BcBJm0xWz8HYedcw9U/DRY89572sTIqwqZHheaFHP3n+KjDC9GOZn9dxu2SKvNfMcY5e+daUuviM
kO2vlVOngFhNeSKvMWbLNupvmo3jizTuX47u3DUjt966wcBEyfMQ7R/YGV4ED0qAhBhFrMAPffCI
8MHvNEKPRVOlWy+EKhu7acTWY/Skdi0/ayWDeKethUYcIkYhzasyUIivpIh0XDf1zKhzGBMaXh2C
KHxKvfTnEgPm49w0x0R7jxDMba0BOVIihH4IU54oNp7WT80yaVnI8j1p/HrPGiE7ZAiIXgMtJ9S4
Vp9ZVvKKuPGE0S53LrJO041IGmOVVE0P8ItnWin8SyXr4YkC3UA9AAKVHVA3mafMrqxvVvdAKAOc
t/HXgKB8ZfSl+azKYNh5Za+4sat91cRI7NKGRocrpw6Oc6HIQ+zJKJonl8uBYXuXPCHRMCMdY7vE
XsWxrfIjvqyUeFu5XeKyrLEl0Mov/TX9QeO0HDxfR/WrZ7Z+MoaMpspyulxy//NDyzAYDN6Bun1L
TFroytLLh3HI9I1T1eO66kvYYkVDXSOL0R4vl2unLNGe2PiAMVGYbRx2m6Rno1kN2uuiuRkrfThq
yqalF5XaXx2OGFqKm/6+mKccvQUYpQfF3p1L8P1cgl/OsubbNKJEjZcife557aXGjwHlt2DvSQPx
mOP7WQemI15TQxEOR21uXQzaL7vL/X0UkVVA8T1YKdsJz5o0s8u/g4jpd/ATv6DUZLcgw0+kOUay
CQbfRbQyT5KKsjLrxr3yBAlwC8yoX4Qs7SOmAuRnnuvvvrIH85osgNz9U+oEgEnktgQNVfHjcphE
9LN0S/8gDOPvlDGf2YbnrNPip6eNRNvNFsW8Dspz5wRQkZaxY65lmCfvmjsczWDMfo5FOM7azu6p
N8PkFCed2hEg4y8/QfYjNr3E/OmEiCDLXM2Phqx+kvN2+t/cMhy0oUY7NPz9uaQpsh2dlPE0qj9L
bzNJ9GEd1zyjrU6WF4GzFAHWjOdpR7k3GqpMKpLIgQm5ZV+gdxi+KJ4F88FAbrHOPe69Awz8NUCU
/FPDwRCXff6bIif/h7Z8naBQsckI+7PGZ/ZBw3PW5Ruy0rqN3zbZZTnI/7xl/9ewl9q4L037NaXq
87BE3P47dGS5Uompmk0tXiohHdiEjXdiy5X9TGT7u+18+aFaetCa1weQWwHuy65P1nmOaM6Bkb5y
NG886SKcnhMVh+iDwmwd+s30vMx1xUsKyHwtU62ED+u2SFzzT7sgrhs8RrXTdeD2y8N2CrobjoXy
7k19e9PqYT8IApaRm6l1Lwt/NWSVf1ie+byv3eN81XPT4CxqHuESEt1z7nZ0MWX0IWuAgKDu2w1l
ZvOECBndJHfQbUZK9H6pf7tkfn4NvwrgRAT919AnG/G/hsvv2h3clr4V75B3cb/Mh+Ws80S8SmMz
uVAcf6M7PT3VrpPcSnu2VXR+8E1TM1IrtS++YYwPavZr1onhfgNKL9e9rpnnppPRq95kR8P3jVOB
cnhfON+XuoynDy+m8rLHQOtZ5bhRe+0co+JzV0WfRtdiqNPNN91uvT2xkfreaL2HqTcAgs1pWER9
fx+joXh0O8N+m0pimn3+kEyhCn3Ka93a2cVYn3Hk/i0PLUOYOPFaNfZHPLJBpVJXPdXzwdOkOixz
y9BUFAg8pWow0Dox6hae1HVQRfkmS4IbW2lwNA33gGB2ncByncpLBFeVLE8+ULZbDIcqRsShiiq5
KBJ186IxD06XEQlUI1u3/qc4B+jvvUoNCbjif6aWCt2/Qp6aIJ5NIR7TBQXu1hENRc/tz0Y/hkdT
TiEPgxnGbdf8yW3G3UpT6UtP6+jYCIEgfJ4qUvKfMjP4TQCC3OH5Hla8HONVL5sCpFLCYiZEYHO2
02l8pJ59X6qUyygcsjvb2/rRyttrM98Wywg3Spr5Yl1MOs/eJY1KgGCnYRJcM97WPQox5JyuJbY8
rcZ9OBXdeyKJAjQiPbouwzjaue3o3NwoPBqaEbIjnANw1CiHUx2YG3cOxlmm8nnecWBTu2Y07Bc2
UO8EOGdMVuahSVAjrTn94ovK3VjDmK59uOcbimzRJZTtrMmmv+oXL1o+Kv6Mur7oCeuuimSlLbsl
cx/rHdQfZ8gfxsbI3wUZi/nogmZzBrbrZTcdaVcXR4/d8KWIZL8r+8K/ufgDN4E56Xerh0tDHek1
SgLFUtuYDl9wIc3IvoZJVCcURvp6s3wmMpf0mK8ujRkiSC8GrL9F0/mn0opXINO8i5gP3cjChoA5
lhqY3h87mekHytSbkmo2VP70OS0iZycSV55U1UOFkeivIqQGb244fjZzWv0UxStBxsXnYKN1c0x7
9+9jgT3AvabV5B6awP+xzC9TMN1cPhW6t05T1W1cZ4SKj6nwrVKDt8r1TD8Pfd29oU3+HvZzEOF8
Mce95MWxf29yZb624utXEiPtnoIe2wUsvbfaVeXa8FCWOijdT8sBiQVFjP89ZBlP/cmT63/zEufO
Tgon2tBtys/YIuNr7dBnc9zI+xYRpxxC8MAvotizIbKpBY1Sr8urZxQ8w75ISNRLa698NtpSXOeq
V9C5rbNDukDbKNe54dfIY8qR/BN9TiJhMYjgug/bwzJcDrCI6wmNQpXWzdHopmhrwupd9yZQN7cZ
HGeTImduexZEpUYcbhNOwQp3MjeiOfOmttF5lJ6CWcOCNNu5gR5scjOhCtxHxEda4fkrC80usnat
FXp2mDFbezeaqn1ua2inqJihlG9h5kcinMW15Wr0Ch2Vf+6sWwDm7y0u7M0It/i4DFUYHAFCNM9j
GHo3Nycn2h5dNhAajjrRiR1UXLEmd7J6CswsPcQtZO7QsmCkCdbzIa6rox33+MTHTG2HHIiIq2vd
rlTJsJ8iFWLGTo+mXZcvHdHvD6WsjxQFL5ChgTOmeIkePCdL1qQERGtEi+VJOr6GspPge71BtQS5
9KASqulmULzqo2c+2xNauJzyH0GKtfqhy35TaIb/nmDJOYCwIKRFVJ/+rBVzGyWu3tjifGL0pRAr
IGKPvPorNiZbNg3VBYF6BepGaw8ltdJOTT9selkqLypWeF4Pk0SoX6lAxBEjnX6Lcdtv4kYUQMRZ
OAzyP5lnLS922N9YZ3Hfd3tLUNHG9aEqvlc6LFiHajaUnKjkpaMWl+K2glhwzp3qDrWyeE34Th7C
tmj3wtetN59EWDdsLTKvw+ikj5RKIynHjzgP/NVTlpFUYcmAus703wfyJ38AFio3uOabBxULbz3F
GTkMrrbudCv95lQWkjl7bI+QPcQzbe7vnqtZe3jjwxpThnf+d0hZFn0NVW+9apUkBjUo9bPe4Va3
Nb94zlEAsFHSuwOV1elu+WZDqb4haRmWKeF4/XeZ68NGECl2wMJ7VLR7qLUMVr+eGk3/AgxX3OIf
2eCFa6Or0Tql3OuWw+QlVEgG1xpONhHt87tBcybf10WafUtKGCvolBqdxrsP0+lJIHFcUPaQv79G
FqzVbdbp7fAdYBzwqTmYF8OjnkXsJOOqvS6HZZ4qSvNQua/LTDk/C0O89Adz4D4fmHp2Vmnq3PPa
5tNixB/LaDk4GnIGTzOaAyow48LbiCaK1aoEbyQidMdW4z6lA8xH15vqo13Z7hOsePfJq6wjqE/n
oTHU74oNLLdaqG2hmT2ZrRyPX+KRUge9Qnbgnvw0PBquDURjPrNsIB/LGYvqv2eGCYlDJVBlgqb8
U/Zp/LIctKacfWD1fRm5ASsRsyzc4zKsrAy/A2YGks11f5NnKfy7EmmnAeXiLpNwOmhTnB4mVRn3
ShX9CgkGEapUCxuVJp+tDZE0iTVieX0EkEFhpDvJk/Qxdtu/Z8EgYWYH/pHfbDZLKkbZ6vkVzSUm
S2XggbNmJEoks9sYFuPVFrG3WmJQ/l2Iu+nvBWpoBORIpz3l4zuF7wDuy/ie4pXneab9mwkib7qr
3PLXOFyTvRZP3sOIpmDfV/SW2sGU/Aumz0oKhPeFivca6kZ6I170NPmR/Pokmwn+jrr5zPwBva5O
diYpoMGGfCvuMNh6dxlY8M0Xs6lELGcmWbBJAWGxXjF9PlGkhM/dFhSYgmz0olrbNoJMy5IAgQRY
ikAzq9tySIM4vuEgU171d2aZ7vrnHPmHT6H1TyLp87nkg+AeWjVGmL8S1dJtpSNiHAassZMguxVz
CC/BepL1VxLvdLfKrzkguLoxCUvVzUtqu8kpwgtxKJSlXa3e8Te2XbsvWAynVZDm1o8+8E890L1g
haLe9Mbv1mhqb6Mff8iB7dFoshoHX2PeE9WTUj/EkGOmYBMDC7OUfWuo6N6CYrBulR58tH1ZsHwJ
26sGJO8lxGS8oCuH1lYnzGzxRpfTdcrSP/TMT73fhJ8RYCyyC+z6GrBEu3YD6WLLhSQBB2vqb7k1
DjcQLkn0lI6Yv8qMxG2ey3jatcp6Yunya/kA5f+Z7zvKyV0Z+SwwwM7EQZyh0qWvEPfle2f0l9bG
tqL0IfoYDT7/hPtlD7y53TsYmKQQ1ok/gmgiQMvANZd+NLBlWg4RwraPGC7Kmp5B/mw5nk9Uh4y2
Vmi+U0ZBcBNVNNv0c+PB5LAnOnNdjo2iadjyzGyqL8qVTRO9yK7lEDUYpmrux/M7B1kbd4JQctdH
9COHzvwRpqSbmWWsnZNsotVg0EavjXfDbiz6tz47NiSQb25aRTtP+NnOwC7+XrqBBDrSlhd9EM49
9rOnmC/sbYR4eXFnVZKGRm2jlalHqXCwTwJ5wXqIfPuN+1y0r1zL3RY0ix+MYvqehpH1kNZBsGef
mq8iX9AXSmrm5gtO1f22vME/ZUO0bvUkeMdiXF2l6qKVoUzrJnRZrZ2qz9gIcftBxEo41ZJIaWo4
mXTtMtmFQLIriLcuDTpENvF4neoerYHHZ6FS/8Fyg+JdtgEFomlb656g2ze4gCAsd1OPbvEXjO9I
f9j6Hqa5wQWnICHoXgs3SNejY8U/kMh9j6lC3iuWxagQQNWQsuA9xloDwrLRq+2ot/lRVjVkGXTR
7LSfnCB5iCxcSisP+gGyhvl0sBPetUCOB9EX5EvFjfcRjYSVO92AOquw+w84PYXveB85guqTXrnF
xj1ayaZU+ZvFYggepTlQvcpUC2psqF5o2CXI8Kz8t9DuY49x2OqG/JH07gY+mebdCZTHgQzhmQ2k
kd4jR+Pb6+fFm/DzFzdp144ly++uF2Zbung6MtwAaiuxhitZouNOzbj9acc+HpSxeVOu9ounFvf4
NO1W1mzc8PtsTelp+mFJL9iEodtfTSQT21gPy+NXHJwir5x4yHRNWSR/KIn8wq5OWIHuKvtZa2YM
ezc8ooaynx3HdTcpgM4d5XV4blY/nN3Bp2nWR5iL08F4CZwmemTrdoN4QlAEFLSTsPJ6wwaq2tes
Ul8srcCxbtMpbuehl7v0xzzibAPwVQ9Nyo5JR3O7S5Xe3HwtBy7mBfcRLfQ9DfrwVEXh37nlghHl
kD2iJtkWOOp3XxGF0AOtVVsTb1i0sEDMmrWcSFHa7yOqEGugBeW15hEF0rDMP6mU040K/d88EV50
I/Tf+iWRQDd7/qV+BQzRdLsLgo6EJgpeRnRVTw6mmdVQOAbqs7Z/FW21WdIXy9479NXkXUVle3ul
qDLB9t2kbWK8dWkNr6WI7VNQCJqssv0pstK6xg3818lO8105YXTuy+xnPyGfjg2nfbKQyZ8mr1K7
DCLbxnbg5SR97W8m3hy+p6QENbZpXAJ7GtctkMTvtMM+Dbb9d9Qg3mVCd4C2fqIGH5Qvea5vv54K
mYPqOgZlX0xg16yy412BAruylZeckj4JN2aWiPeqFRXqbDUdcXQLAs0UfpHyWk6ivI2yrvYpMQ9H
6OvRnd4k3aMaDrXyW5a+HQrlfmousVluHTvwf1eleS909yWgqPFiyfTX1JjJj0bFv3oyZ5Pe6L9p
TnYCmmK9xyNZLq6s4VVQa1ilU/TNwd1wSj3aTasiUNU6jd1w37epf2sdP7sIvzJvOeK+XRrl3iFD
L/KWaPXeDYPkB3VffaN5ujp7Wa+eaRC/d1qYbIG8Vmvf7d2bQD6/lR2ou2W4HOB9EMDo0AZub4Ug
rDPEmvHGloqXjn7+Y1sa1cGMm3Nr8/4vqcY0cqsTvDpaurOcZpkLut9QBbYsauu3gpTnfTllGopS
K/og2xPrXCyds9FSdlmJnOq7mFO3qhrjYRV7zS6Yo7eWuWHSMSYonfjoJmruXgWKdIjE2UljCqJB
TNMWhN1e91S+XYYNITlboif4X85XyyazZ0qV9ZpjkkSp7henRak+6vJn0LcOa1eWcRnBnFRXsnxr
gWzcLdYOF7rlwSiJdx/GvtrWsk62SxJigVvj6CXqe0lUDujtju9a1XhQJNqWsNGpn975R/4yjbjl
C5at/GDSYZN7bJwmEuWqFqmLponblCptQ2A2+zTDS0f2fPOpL2oP2176R1rEw8d5Xmx72zLuZDUb
9ybq4IGwR6x5NetyuLlIGb7O5HKmheJh6OL14skJS0vthK+azZK0usxhIKDq7g7F8d+cQQFNH+9Q
7t3j/6ddTUxdbS3g6it/blzXBYVwIjVYlM1D1y65q3nzaVFKc52E4X7oRLap2lw8aaMmnmhHEleo
GcXOCWy2zA0r9pWTTfKQxWHzyDp25Y8TFFocjqizJ4V4rKx2pDNWj5ZH+3F0Q/lR18TOmI6RH/t5
qAtudqzt37RxqDYTTzqYs0X9FHqhcTZZrnnSbAG2AcC00j91STIwtzZCf3XqR1embFSajzQ8k5Nv
mxTAIgnHlELPWqP6/IPg2O88yq07r7Bxdtmdb5Z5NPin3OysVwzW47HNh/Nk6+mms1v7LnLw716S
8+yyxBXjn85NvQIYIKrkboCDqrOpbNZyKu6CPKVLABdm7/j439ZoY37pQ9ycsiBpNj15hTMol+Th
zvnVU11kaWQZz2g68FZ3YAiVz8YM7MhZy53s93yiahuzAy3f3inUMvO/L2l99fUzyw+THHhuTJ8b
GSqOpDV/1/qUAtCe3BfPYv1VxaVD8dczLnZSE7raVsHbGJa/lp/tARCIomp/Igsyiqd/AavL2fJE
jV3QuEC+0Dp2F3AZHVEwHOovHqVhZLgZ8XL/x4AQw9U90vc7GMJsDpo3L7BN+jQ2MsddrDvhk9Ul
8WZIzV+xMrPTQmleaOEi+p45MqF4CLfZjN7xM6EUGgv1zYr9W5YicioIzNn6RHpf1OCklyAAT+rZ
mXPMAHU+dxpsn1o23aOtAv04xbGxN7C53Ae6ZqmB7BJ5rVMZ1VMehOlJDER2ZaQcFaFAzgdGfWf5
8FYjJbtTKy2HB1hE6xohQuZmAsU0da2xE2ubT03GStb/PooODzr6P7pVICb30ND8fWiGz3ZZ2LDM
TN94bMqm2vWVWax5opuPrYEzgt0gJTSd7SlPTO8UyTB65CZqrVt3Kj+1KiF+bqh+CRUZqzF/9Moo
ex0yPpNalyVvOl1qOit2/HUW9swRy56uYcIPj6JWA98iQJDj1G0W1LVsTGebIgE4tkVavXeI0wKD
R3A8zGQzyiXXpu9A6bSs4dOkijCzevkuDDT9vejgmttqkhdvvur672y/SCYY8+QyAlmE+dVQhtHA
c/eUW2+wzoodra252O7LfUr6YJ+3qzngAHv6LmgimBla5bzYrnFD6BI9LpfYWFCWSVpxWi56VPj4
0+tsv1x1vOqbB7LhxEI5uQmiom+Q1LepiRV/GTl+m9wGmag9z0+eQvNPcNcePRgNydFEIIpIGXCd
EddPieupa+D7KgEYxgfLwLX5DKaItM9mY/rmdKmoYFwdx+6u3N07/iHuBGsXvwzsYBqJtvUdpkK9
tth0rlTqZmduC8hHjTjctLbbPtOM7ted00Pt8FX3nNdskKlB4rOg97Z0b5fD0rDwBPsQgKLjTrU/
Cr8S5JnOmH0ABt6vAqz+zK8oY5QaYRT2AIW0Dr+KEx4VYt5LzwfPqfvhtIyWQ+0n7aWcD0YDLD4T
7hGuCAuPQDqbvu3c7wTx0vANs7eK2tKR1GyDb3hEiQ9h2aqO2lnrgpjnnFEyPkdJ0q/1ppfrZYiL
pCZefDR/2kpSx4vT6QwUoi5XfGmNXePU3zRMB5gy4w0s5afci/ubjBVduEhpYIo2Ae2R1UTw4V1F
RXvvJOiAgLrFvvb09l7OB794Ytl6hCL2sshnTS+GoTuxbEuJ2QCEWQJOmEu0rqv+XhhVoY56Uj7N
VLZ9hb1yP/m58W3sbubkeN9jyrYsHJ+Af4gH1w98lGZ02FZ9lYS7ZVILAQCOmh9TdC/fdBSEnyV+
6pUuU7Ub9NBY92V886KwfLUrwzpoGsYbu828D4yQ62kKgk/ljBmFJL4vPUvNkIAHhB7fEs1zD7mJ
mQKmR7L309aath2a2tLilWiyjKJeOmi7EF8gMdf+yA2wirZpLKa3qfJ/mJam/a7xxdYu/Vu7jn+a
TkgqocLKVjXgAnMXSGyZgDn2KFr5IctzhJ4XuxkTD9d7pfZZg3x/cOvuxWwq/1KL4tcyitv6V9pQ
VbPyaY0FGW1q7BM/wLrgp2Nrr3FmHnvUHueefK4X5OXBblTutBVSz16sMYsvVs7im/uY/WwG0VRf
E5vcXYxb4NWJpt17RT8++y0PJNtqxA1MZbQtatokVtJVPyJlH+2+JnnNr609MbhqP/YBBTBDOTd9
BA7SGU75C3GcXSl9M1LBP9nZdEqHJnsktmd6xrs9bFvDsLbI77LraE7H2hXmWacIeq7iW9QW+CTc
mfgcBI9CieEbGd/5ooTDgqFpWFlKLARYg3GBh3AMf6RtetPSxn3RgkE/Agxyt8u8ot+SWdr3MpT5
ru3aea070RrHMkbqkP+cziGdZlddhtyMH5epRvrTRg6QGco5z1PQhD9GfofiMiqJz+iCl+WAzBF2
ePq8DFycGujPDVAfZXMEplwKLFKdsQsSc2QRNPvVEPYbqymCCqYVLj0WNmIYLUxr3FTzGkt4zWdL
g+DDlICrl8MyHPv+U3OzjHu0qZ494ZyI7Cg/7Ca1DlHCCi+0+D0w3fBJ9UupQ8octbHdLRX+tjMI
ABCaWDlz6jdlOh8PYonyuZjOVju5j+HUvKZU7v5Ay9WENHbawC12YSJ6A2YoIar6ZKVtE9PqCraa
1NNrNT5Gkc5OT9PFQz6U52WE8D7afQWbUVrIoqfesb5lmvldswOWhfAqnlINFTHZbeW1YGm3hwoV
rZeOeYqLxUmhZHTaqZ704huhENbOz+S1RbF+GbuYgoXn1UdlaOVGirA4GoQo0Ouv12gE+JbpHTTU
2QoQdBKOryUiVGTRi1O25gUmh7pHIUvPpi9vk57ld7uU6hxm3s/lmieSeF15vQ+1W17JiKJO2Apv
N4Wtvf9yKxd6/t1IouqJhddn0QXGN8PqjI3dsplR0h3fnZHVLvi7b2OEvIAo8W5nVlnygRgyrsnX
0rQyo3o4n3rWEF78+UC5wtuLtH7rpO8fGpegTZK9gmIblcW32uj3GL3Nw+KAht3oPDhh9rC4nZXl
jnw+E3s1zNngmW76u0pPkvUynOY5hDGvIPSNM1v28MUPCfFBPExIEIjYqBcgD1MA+KKJbPp1vr2q
+Mb7IMlX0neKg2ZhdmucMKq35vQAcsl8nND+3SiVaZuYusy6UnF/YRtNAVS3u0vLE+3rLK/ObhCw
r+/jYJXPmTwkU5t0BKg+mfA1aCRuSPBQj/TvpoNEckrzLUDzzlbaXRVxMs79Gu21wWm4Aj+SfIwi
KVeeYVffSdf8LMfW/JRpfRsRyO6w2v4/vs5suW1cW8NPxCrOIG81S7YGD7Jj37DspMN5nvn05yOc
3Upn79PVVSgCWKQ6lkgCa/0Dkvi8PwpU6McK8Xqarhe/joSnP5Eam7Y5iSbriERyfe/m83bTDZFU
bLquWRR996KUYXxsWmtYG3EFKQ3693ObDQ+mgvL4GIzwphHpXES6b92bupWvzEkvN8bUew+VmwG7
VoKfmfDsFSQKVgNkmClNFuacNUj6eNHNmDVuOI8se+5dooBsP+bzEfjy1oJd0fBzV7VyWMrpbI7J
Siwz8VT8BsxxpbcKNB2kBVZlXavA2d3+US/FpxwXKsnpvImdk+VH59FGCAhwJPIo/w6HnpMjlNjg
1vPUiUKATZWf/MJQD2Vhbn2dFRH0ROT7TCMF9xTi4IrMfn2GdmIdiiBpliWqSOjkWD7iTAEZ6blJ
ZgeFUFjVNgZiwrrjP2PyKEZ6aEzKw//im9aJ7e9RaVjdeKhj3czqaUOyYpH2WVhuQr0l1e7dJmEL
5s1bVrNjt7gCMPU13eMStmcpSnljRCbL1TVksVpYeAfZfPX/a66b5S3/jOoKg03FfCp2NXiGJnxN
2czGNj3YLmYolTgMkMLzkD0uVORsyrAb2WjRdG0yN1ZNomts9myv4cDFOsn7WljP5EIo+KFgvOrZ
vD4jZvaXr3D7SdOVUM2ek6kYLnoKLVOfKAi6ulBOsinjgSPVhxShAV/5rwk00ofMjZZygizHsxIi
36EGoDRX6O/hn4mO9rIuYse7g2SzUELuUp+axkYAhgL62eqPdmhTup5rHVFTopDz/0Sg3G+9aFn1
DeNAaO/p9wEy+dJJmvakZhOShfxYMqBDFywRIp7jxl05KsVFDtXzUSy4AXlL1Ds5hoVbvxrTeKbi
a96y7vJ6G8z2MkoUWyfUffFYnGXsemvflUbwFAhjvIem9pr7pY8vQ+8/h1X4kwpJ+SpcB5h9PuqX
wKph8QRRDjkP6RXP1CjHTFnOC8lbdixo1mOmwXwgM3jNXR6IXjivM1qein6WtrjU9mI5P0sPwWyd
ZujZqizRfUoD7kD+seBEhNogMKBf2PQllLZbGCvIETR7WwHgQz79qRTBR6lpzldPU8FloyQ7YO7C
ZByESH25wQsgkYo113MZpPqpCI23VNOV61SgrBCVLNomvWCB53vZfR+F/cI3f1QTMNMpse6y3Lae
UJvnEeGVi3CWbjY808D7LzS/juRYZlH6mAKEHOSsbCYFrQkdkjKoXHPFyzY+ISD/PfAmuLEtDEBh
tt0vYQCpFmDjl4PCM03tqih/RMikVnCpMIHO0VrB52SR1e+KP47PmB99Mwg9FFGZbgz0CHEwxWrY
ZssD0S+tLlMzVJe2Y5f97yI8uvGHtSSVJeHowsAOE+dnRxrI/OapG0eDq7isNRd1r9nsXGIIfOaE
mb2d5rDviy5YNgJTctmv8rp+UNTvNXvEEsvJzQAJ5DGJbI89YmZ+jKm15bls/tRgBmteCkPFTfyl
VZF4GhWE2PQJ9My//wvEn6aGgvSai8MffmyOY7p/ulKFg6arcEl7FHj4GXrZ9EPxwXw4BuAZz1dO
ZWHnV9wKk0fy3mvZS3Kbn49YyY47R+eNWIxVkzz5KNf4VnWCDEN+1xoRXpuPcnMwd2kIHUcyJND5
Lb8YE+g2T6ysPKyo4/6uBVSNyXqAbR8/n4vQ4nqrA9xdJB5gGhMvnVIvPlFgHJfjiLlaluXtMhCN
YClPIy3BhRPzI2mbrezJcc8mA4OdbbxU0MhdC/BeEIC19rWF35zDub6rvT5BZmY2ZnV11GV1doVb
MMCCH9+IiNrcmElUr8oGjmg4rSKqYjBEe/eZ5xfOZYF11rPYfW66gkdx3FAwtd7//Zv6b7Un1+GW
1U3+Q9Rct/+p4WUBjiicJu5hQil5/DH6SDVtIBZm8YfWTFa9+feP0y101P/567aFYRo6xlSzxJRr
gNb/50fmfafx9C9+miMvbdN7wgJY+d56rDvUVu0vqmFFB08bR/YSfvLiiPFZRoDNupq+4r/0wD41
1UIRqVCGY11N41EeGWnOy6LLMECbVVs7GxCGG6TTe2t5mzFOm5fbeDiTmP/HeC0Clu9+wDaEXwcO
zy7Vd6S8njGn7DbeRH1Ug0n0bCnmdDDRhQTGSdfQVHFOM/1uqDMUqBJLXaXuqMAeL7EXLAROg9Xc
1Jo57EqzQcaA3mjF/t2gw/D7LUTOyJN/m5aDt8vcYkz5AT41hWBe8/AXqA5t24WnXDOtlZZT6S9M
auFD7/3lde2ybibvM6ektWhwhX9EliXfVvBCKbHF9jZmm7UKRbOpHTO6L2ecUuAP8OtInHtsAXlY
BLNFOrDk4Oxh0Hiu/UzdeILMlxz7is7wCLkfY38jx27B8oJFAAKhA9L9FSuv1xlkqwDFmmsZnKdg
chY6ORe0JdBK1GpBX37erCyXA0a+AsSKWXNGE/rovnGqTDSV0gIRnBIu7RSHzpOu5MUBOcpmHYms
/2j7FwXFp3doH/qmNtAbMAO7ewGXvzcCvzoG0POWLoCYNU46xR2SQiOOL0nJmqMevsfNJ7QQG6wZ
ukpIiECS1+L+iDYR7n8asP7IO1ut238n59uC4wjys1GpI6JKyAnn9dg8pp1xxZiwP92aEk7RSXVX
txHn74CmHifkpUjeylkBYea3M0cgHMvJg1r/x0SktnxC3aNPMmuo/305GZaEk34w8+jPcRkGN6gA
16KNS9mV/ycNJU6sKJArh+WC34Kmqnc2KbkrROxtHyjmmyamdsOrW9l6pV6/IfHnJzs07brvEZmc
ZWhaAh0R27sbqjZaJyIP3xNUd2SEzhomEwD2xvg5zbTyGmSO2CqYou0yo/KejbF+YRXifPaxQ/pq
qqMnsynzfTwKawOTJ3/FnAIuS+t+FvFIKcmjrB0a5nAuFDSsMHR6RWQs3+hmXByGIXEu4aiRZc+V
7nsHpdKxY+UNy9CYbE7l3vE2dhCkCSaEpoiI6h1q0dMnGn4JiyaLyrXuBEej6FAqLz3tQxh/lVXb
f5c/kqaPEOegujwb5vXon4/RW5k7GxkhRAxOoYUzkNcs2XzdWLO1zVmGx7+apm7VbT+0n7fxGs+9
YZaV+BXSmuNbKTqHcqXx+6m3LkKFyU6UZ9KlGFrmSniY2CCCROnP+D2OD4Cq/Wc709Zy2GOVgJwF
eUJbdztwPSRBYsApWzmrKj5ZdDK2ZAfnWf3FGZP4JfNi/Qyb40MGGSz4dkg2COQI+SBAOgo+S1l0
sIysWwIGQmrKK/I79M4QeytCJyeRQ//W6BHK0G1qZsvfAmN/+hVTOLNK3C3860hDeC02p5MSzl4X
g4X2RFU2K7gz5qkpW1usXkY1Nk76PCCDcAXt1lEHOlX4NVXBpB+/xb46rnk1VqB8w/Fbqeh701DM
J8sT0VlLtBUi0+o3LA3URVi4/rXWyRz2cTydW1jz4PiDAKXidLjjOVNu3T5nZWFBRslc6sW+1aK4
g+bJZ4ulMqjqNABEfp92XXVC0j9dKlMt7lXSBvdNHrJE7czYx9VlxJP+NngL0udB1qHxPqUYJcen
UOS73vTRvdFC8eROnt2vqiklZxmpGwoXw7G12+GIxP3PSANEbAJaWLOBYkuI+sqj3kC/8FsRfGbI
C6GwGAWPqRHyzjLNZO0IM2RJBP7eUylV70GniR0VLoTHZmFeljTlvTcCZzJnUd+whM2jTz7YNqCF
ciiD9M9G8Vmbw3n33ncBouRf0V2ERsEUuHeyS31NWVIU6ncyVkGEE0oFJknyk1xBHdTPuStlsGUA
Oa1aEJDyo8apti9UwnZyUp4/OVt8ickXz/9jg16eVL0Zvz7YATKJIC5UBz1txd1kNs5TmMPoGZVH
2YlZ/wPMQYNBdtHTJbdlAtOX3X4aO8ik30O0c57kSFW0sJadyjv481iWpv0WjwxUCYWhHF29+O6h
hM/y1sDIDK2ie6uPi7XRdMpL3NYvZa2Xfw1msEWZ0XiPXduGj4NPL9AclTRhPZGftofHgNsMn6Ju
+mF3a3kOKjdk5IJRe6or14UECL6qz7glKkToVhqzb0CF70RyVGzDuItNizSup8T5qSOZdPp00a45
pZOVn+SgbGQ3XAyNW9+H8AGBop+cKLd/VkADIwcT7AV6ZVQlTfarmt/d47dhffpUYhdTn0zfhjgN
lkYmjGcbjuTKQtnroelFuJms+CwokTyaFdZcupV+44WKXx9YiWUHLuRbLLAkTxurBKxUp9/CpFsl
ZpFcbZf1YW9G2ddZwximmzAtWzCNnFVG5ivSVxbO0Ybgl5vey2uHloasgpVHa9ntWrD7SpMoODPF
3StaCr9OVtw7izt3KaPMvGTz3o0ae/P50pgS+0OZPqsKt7vimD/lsG9X+qaEkrxBldXZ1XXZrpAq
GBZ9PON4/aQ6OoCvlwMUpw8RjacxD2dvv2bce+SlcTey6w+jXrPPp6RnZljdqPgyRTUFoC4H6Tif
17a4xvZK195XEX9B+MXoGaZ1/VHWBnrPjmpe8MzhYaCxXJFXpKp/R37NvIJ8SvZkmNINr6AYF2AX
LS1n0vgrI0+LA2D/3CugGuJKR08gTIZnr7WiewUYwkLOwvfrHx0qo1UyRC31h+ToWoiL+u2jnxnR
Ocixhu1R5nkskgKmR1rVL0FGctFNk+l9jMcr2fnkrxEAU1DxrwScsU4sQKhkqQ0QxK33yP5fzarw
ERlwyDFZUG8QR9W+5lDE8B6RQFi2LroCMnzIA/IfDhUveUJrjfoqzvE+ggtdLcx2gHfHz+3r6DYW
AB3+bZYy/u9xcjabx/6Ik9f74yr/K65nM3VnkQ8CEVyGWwcV3cUwavG50qyB6lERwQFWg2PsUQRY
xDwDznI6r8AqoQd+G5FHRVw8VW0VHGSvkdeogxJ1xnJADED2/VmBHSp4v1bh4gMq4tNkuJwISiF2
XZ/8kENfH4ujT8K+qFr+NiYPB7+jLs79wu/91/+YHFdrHudanmJH+/fV5ee4TpsgA1C7q19Xnqdv
//LbZRSSYItOM/ut3ouXftK7z3ai0D/lrv1ASlE9TMiVrmsjMd4184cMqIIwwzqrRhnF0uOzToFy
GVhZ91nkw064g/pa24m/dYPG2k3oNz7Pl1Z9khtemeoH1/WdR/NBijvIxjeoU41+N62l/kOuqOLR
/pr353TcbV6Gy/PR0Z21Iv44X3bl+aS5xiLNsUvAaPx27V/nyjh5gT+u/euzOxWhTd6s5Q7WpPVg
VbV5F9fNi+w5vWU9qGmW7aDKUVyeI9AksR48v6rXTY48u+zKxoyCHOt3itcJRgTgtIL6A/xUcqdq
GVWjLldXFHh0hF1oRq11gZy51kJ29cpDHLMg0/c1HaNLsEgwAdgMsQ+IhD0KTBQF6KFbWR8OAvw1
7gbjoPk4BlbFHXdi81DMwhRyomrMt9j3rSd22a/FqN3bTuCeIP6vehYdX70Cjb1T09buKUXMYYmf
X7iWYbLBesJFtjgcETlVjrdxeYLnoilrYigMCq+t2pkULwBWG2WCNlScr42wd3/GuOTEdgMECZda
zY36H3VaXzQQSN+NYrqWQ5l8ptb4EfKK/WjNjCVY0ntvFtazC3a14lvvZwM5vdx+rXQfbxuUh18q
h/xzUqG0MwuYCPTju83olNM9eZz+Cs9sWvBrRlBOEf3Vn0YP6Ufbmvk7/bUERLMc4AzvsXgarqpl
WGwF3XgvZ3nLwqsuinonZ+ustVaZKLVtVyQTnGOIEyUWGNNCh6J6tDXUvOpai9fq3A1dUWL8YTvm
Mf4KkFFfJ+B2UO8TLIk1Y5npCHNniRMB9evFNhsq71uSIrHT+O670YDUT5w63RdupFLQyrd8Xe57
kDfuii2+dpjaqH620uxSZa77HqOvsiLdXtx7BUKKo4/QyBxvJrjumiWeUEYTjUvTjiDYeM60qYck
OQcIOJ7lUUltYIX5OUzBf06wnbS2KNjiL/vPCWNIkF7R9UNqAMD5mpUhGX6wdWGeAhx2ZvThg6zd
gb9jnyJrebXbB5uhttGYuw3KIDndo6Or9drAQ5nHcZZgalAUrHv/eNYlKNXg3oQaIvnXeBsHprML
1Xx6Mpzsr4Jd6Sfcx2/gJ3iXOkYBn8TRtoHiT1dDcx9t03E/HYPaja9rE+5dOWRYNNv2UDqKs2xY
BBUkNFp/N7XagEbqBI0CKuC0ppauPbaVbVyoTu+8vHGeefM5eMbtADBFz3E0mZtcuD9apa3uZTP0
ZnU/zY2I0UY22Kcs5YSSzytTOXMLvJ2H2VC+HopBX8gr3CZuXXiK9v4rA9hnOiYbfrq08li5Juj/
UNZy0BrQxwI3qEy98ritllT526tv9A2ug0EB6bXtlg4eYdcEXszSmTyymmGDSkAevgEeyFZdFiSU
jQHOHFoFo7wlOdLigF4g5gfy8M++ylpi4w8h6Z1lpPlfWs7gY41lPkWoz8/8QCntLI9uXWAL1cqg
YLyclKA+tKVVHWy1/HUUZGOXLIZ55jYtj+RYU/rjrugOgmwo73vLX7N1GU5Z1yBfIw/dpj2CTq0O
ql8PJyQLMMlASe0eovtaTxTQYJb93W9ZStdR82BgzP0eBPMtXwv1SgmzWFUmHOoGLupGxQfx3sTc
ah85PTe1Gyv3KmIMmwkJ5wejrbPV4BfWld0NsFvTCT8A7V66eirwN2k6Vn5m/uj66iNrZ0Rf+jp/
RN4epUlV4aVMTzaBmSSkrkdriYUgVnIgJmHxexigyml5kZIXtefoD3IkrVCb9aWA4/wBcsyD07Oi
vt5v4k53HgDI+qatnRCOdu/nBwKLQv0k5iaxSQgvpiIrlpjao4ZuZ4DLIwc2v51lp3ZwUzwr0WYw
2HcvnbJjz21H46+ZMdGMtVPhRymjfztRN9p+A75Y+y1aXkwGiswttxAlEfSaP+D2UcP8ocCtsx2M
6u9qrPrHUjH2Osok24I1TLJ00RMnxemdG8VGPzaOoCu3WBwYafGoy6bVUHj2R30tI+TEGPdPRiCG
ezk0DW2KuHRzr6dRf7w1g3B/8ltoQYpa3bFuUh9Eddr8ClHDqeEFBwSjCNAwgKVkk/L39EtRpG8j
ymDg6krjEs2NVfbqSihNBtOQrpzIS+3iKNMTLxx9erEyC05N6R0VRPDqpYVu47Yk1YqArKnescsE
JxWgS43HQrGyuyR58CbHfhoCkOhVUDpbAd3kybdL/eDnWb+Qs7JplB++S8nv18gEurQM9Z07x9sF
glFxoDlguxsIkvYpcmPtSV6rm0DpUy0a9vJMHTUSrJLIZX6d6fXf8mSk+g679jfLp8FXxEE2cWng
CHXr32yhBiX5K/C88AhciPXtUKGCWxTDGz6ZQ9GW702Ijm2dGtk2RBnvveuOeE6jadVhrdKhDLqB
zla+qy45YDttXv3aa/cxbtQ8JjkbVXzUklT1OozldPBR/VjJ8UCoZ6WLlac08oE9w7teJVoXP8Gh
ijGsjc2lorQBi2cIDcjvhGXLi57aupFjhurierzw+WutNYiHW9C6EByC8iWrA/eSA7N7wpn70M7D
lN1xE0cDZiW7lGcwO0lch9oWs01GdrkUL1aU60fghMNCDrMkgSdjKv0iyF3rzuoND736rNgPYfXT
aUPlLIeSZgAB37QjNi5KdJp4XX81aWjHeyN2nm7jSmt3JFqVBklj4/MWWhlF/NuZ4Jq3kDLg//zz
ilNoNHszRQsgR1+4rQbKN0aivQ45wC3VewHKMZ0AZmLKZ5XqKyV1KgCl7axlt7TBZaqCjM2Um+qr
o4NK5ud/dWrHv4yl+zYaIjlPKmzwihXnQ17U/Z3heN86L3AeyME7D0VillvAt8NSjpn+CGAupwiT
CR673SDug9owIE4U00J25YSthls/MBEKoQSno0uuaCfbUHlas2JcNG2pn4IiAo/QuiqPPKN6IKPk
7GWcnIWrQ2onQ3oSxFW25rtFXqMIwru2cfQNDiLVk+APQA0liX/U0/dmVqsA5f3d0PTipZngvzW6
eXZ7q3vXpm/trBma9+ypRWSDCiiq8KEDdUiFBpXRtMnec8VXn9AsAfAoTET3urjbUItvt7OCjD07
fxip996ZKCDgYw7hWgmzmayVnDR0nWFgBMUr2b6F1SPgSJq84mflWtc6Dn4C0bOOUOzta1uVn83Q
ZYhqMtezoNZhbH71lJT1rzmySZ3nrE57tExl/OrVZnPSyZOhmmJW8M6rlvt2GcSINiG7buzRnjW+
+B9VUx59PGOOuB0RYlp3ija4lyTLtiUAf2xYGn9hzLRINai0nRcLa+VnbfGau7M9AHWtvZwt+XEk
pmache1pL7EH5IZzfLOwTpB/V9x0PzBC9Z71vMSVt7CbYzkUxcHIEUTxQ8O5OELoS9Ue87cuiB9s
qtg/247vWx/SH2FuVRBNsmqjFaG1d9ti2bee/abVdb619T7Zyi7+Dcs2t8JXN1DLQ4j6O6B4W7wJ
MbyqqZY8dhBgThkuaAttqMVbmqFwWlNdPxpuUz725fRizOP4KlmrQKuzQwAM/DUlO+nViHqQjsDm
RCTTWbcjfaEbTbW1DBVpH0frGUwxNZqCWa+2WCKW11wqvW4PflB/k72YJCVFQcSS9abFSGKOCGOl
uQxeiXadwPEknrtyzCzS5lyPj/5o4jKeZO6xtEHndYCC9oVO1dpVbf61bKU+qwhYrZfaP3J0JRYB
dNAnGdtjeb6v7flXPceKqSZXXge/xY5Z5vJcVT6hyQN5nKVmyYKDB9LCQIUV7iM+J5IZHzRL0ToV
ywkE+dXt74MOJpkm+9iyGAqAc6p+HVt+I46fK6cIoZyd1VjDHhsk62hB6FpXY1o8j3WgL1LMD0Fk
T7vW7FHGCPVmFXh5fZkU9+cw4wn9rnb3ntb80IsIt/SwDtdOHzrHQOog4XhssRRvkk2bKsPFGICt
xGHhLSXVKKQGQB25RffPigBzANX91UeKC7rIbAwygr9e533urKRkZlmxl0hGzwOrEdRdhsV2OFy7
RMTLUAw1YsDdcAVGQGosSbW9nK3EAI7eML2dnA3NDi6SExQ7OauMtb3C61blgcCl3C7EXdvHQFh2
YQDaaw/hzI3sguqpYdaFM7uMYKXPQJCrQ7W2+7Ff43rI/n42LJGy/fJINlAiMDGZm0Y6mdz6txjP
9sd1qhQB7oQEygnsVhZqqTQfHvq0C2Dd6rOfGMamGKz6ECLue4aKirFb1BYfVTWuRkXVtqkVOpuu
q6tVS0LsTi/q+LFPwp8GX+qHicY1MrFGhyu4Hp/iFLMMPTTzjyQR/CgU9SkgrXdQaxTD8ixWz1WV
T5sO7PSd4ee/mtIu630H5dZnF3LXQdBE5GQ+lCHySM6MDUjypTxZSeKZLj4HZVEOkwCmTb9BzctY
A68MVpjmaK+VCQ3bjYHaya4Ri0sXNt1DAX4HljqO2tkAFXHAe2pvG439CL1+PBUpdKa5Jxt3QLFT
ZJq1gZRoPyYlAMnJwuj7PwG4VkCKTW3ja8yyAvuRUt7G7NX+zMOK3Ezk3CNb+ET9LX1JnGA8+iYa
TNakpS92DrBhMlXUcuZZDJ3HvVugKCVnARo5W6vK3VU6lOxL1KcIRyf8kmiwVfnVyLFbVx79v2MO
u9KdSvZOi7lPR61EwdlLUjRtC/PeQ/d0G5JTO7aOXW7HwnWO1UAphKxnd5paddgM/hid+aVw37HM
PFNqsdZq4FWXIY2h2yK2/1AEQ7SOgWA9FKSyVlOcVo8FMlmr2o3RWrcba6Wb6sqaFA8BM2LtWlW+
T+NIHUNE/itVqWA11L5y0WZgHlpGzl2gY5/QB5m1HXFDP0cllcQoFO3Vi4cOT8Ym+8RCZa/kjbHJ
er6yERoHRBPv1OPW9KR0Dh6XmX7R+qY48QZznvDUIuFlK+lGTrqhrd/bNRI3c7xs8EfeFp3IL7IH
iShbNYWN2hrm58ZMtA/dqT77cxMrdr1oOxub0XmC3CSKYfPRbeI2JieK0vvPGZN2cMLGv+/VZng0
6mFiKwdfXJnyDPPytlvV7EjRYE7GxyBt9b1GeXQhg4emCFFDHDFpFohLCMv7Uaaushs6qzm3g4GB
QqOm74Ur2n3qmvEJFvhCRS6ObaWB47cViJ3qRtGDHDPZGy2nQsNDdA6RE20p6nWCY8Pqa2yeGNKx
246pEZN7nOPmJjdi3qrDI3r52WIyJqgcPAfv0rnp8ojt1t9dCzXxpSYE2QjV7+FlZLlx4IUh0sVg
+6wG/Tq7t71gXDYx3xjFlGqXD3W0z6xOPUd65a+0xqjf/LQ91kXId1HipoB6uX2ISwhoS3mIMmGD
xVNgP2M4pt5LKKemqhAEMYiQvT40vnp6Z+tXJ53Jg8wFec7OLZ80WGQIbgu7ATepOdm1UQucbPPB
2COsmV1N6v6rslPcrZxFCNJaZ7pabnz0SNcKWgjbIEz7BTIQ0ym0RvfRR1J+cMzkrQWCsclhhm9l
Fy2EjYg6FCt7nEm8iJQ4BJwB+DticD3PQrXyA8Dyk7lCYhkb0k7jnlMMJNlVeD49eJufoit3lY6O
oFJpzi6eioilnvGG4I99aGKzZnuYq6yElbbd8YCIHmQIK16xrEzgaCxf9lZu/PBnxX2Haj6lvx3C
4u6jbETbo7KECOH6NqaV74FjTw/yFMNG5kvR0VjopYY/8kib1gLCiZez+5gK4VH5bFCSnK8/lL12
YEPQLbTWjF4orOrLHDn0/TR3cVzzFkmMGJGcbWskpcsJDQEISjGr9ubd7xB6N9sqegH9cmrQg7yY
UULxLgaMlKXaQs07HCiAlr7CJ0LL0DGvFbrCZ9uOP+SwOZTjLtLRKZHdprMNYDjRW9+YsJ/6+CoZ
HVXnJeugjQdAb479TYEJOJgZhtNFuwcZP6JFPUAcnUkeiC0cbd+wn0o18I/YbyBkOpNCLB9KxiSU
BG0W0Er/36XLeBcayjbH9XI5BVW7bkwQfgulKhqoNf60HLGyWutwG89yTDaFGVa8bNMYUB2mfWsd
nMPSp5izQbwfxwE1Aj9GCt7ZWH3A71JXIUB6FPWTJv35j4PYqrOfzYjtC1D6f0418wjGebsYQjna
mskevZ/8eGvq2UlZdvtl4nfp1/FtVE7Jbqd54Qq3FYgdoCJA4f595u1qGBX+fQ1pvnw7/Stovgam
BcHKyjGWTgu12o+JYnCzWM0L4kIzK9EWfwHVKobe/tk1Ku+TLvgWRSJaZW3mX5JCZLuw6PQ9fCWk
IpsqWhsFVOESlRAfyQ5VH71nywCyzrvqGlSK95w5qvpYpAXV39R7lgGKXrJIKVT4/wzFrn4FQImx
wxxejXzrZTBah0pQY2nh7XUo7V0z5CT2KDFSoZ+7ejs1d9zSJDbnLhrl1tFjDyp7QehWlxaXKtlr
RyN9ak0NTsuEgcwUnlWtSJ5rP+DBFIptGNf5g4y0O496ClJ/ML9SkMFqCWw/xlp1/oikxouosiIf
XVFIEGMELtcYY/hlnhldLK+JLnpbJiePPIrsdbw6nEUKam/VkjTF2YMQzO7ebRf7ACQ5xRF3HHFs
R9852qOIdqgCfshxa568RcijQpne4MCUO9nzipBNU9oNywqiw4NTauRMc6XfNnNXjhklGH8tnKZN
P9ogH+YJVqUN3icTOHPFDA+8EHr2mhrMLzvUgdPTiL7k/QZvULuzOwHdosdMHr2ie71Dz06ogM0G
fO7f8XlbjdMQ/CiTelwotRc+YuTo7hzchLeqrUTP0Cqg8c4hLayPSSDRlLeioRLvW3di3nN7I0Lq
HeW9hZmoYjcOttgHYNOAv7Xxe+VgmoDpw/MUAtcLOoB5kebE770R/WVOTfWgYfVz6oQiFjLetSkf
oHIIPiuokmUykvnLeuWJJb7yhKb43mpr+wwFSIHtLCggN+zaZITD1Q6aSfpcdsdgMp/KV3lsO7n/
DDoeBVuSSwc5FivgtU1rVoyZL1amTnMeU/9OxZOmWgpRPbA5R+JITmLWvKKKMG3kqV23G/SJUuDo
xEvBguPgqV6DnxRwrLC1g5M7DNyMaX2XOnr3IHtqfmliuyQxX/dPbdIAylZZI2jQRIP4teT/axXx
974EPIu38PO6g6OGxr3aVPEmFkh+Wu0QLdsk799DLcQxzgdnBaWWbX/zl6FGP+GDjGiGRtbKigrk
tiMvuRSKgn5kapJ+0k0SAN0Yb5G5BhI2z/ZdcrDUkdwWKEfhIYvCttG46Ll/Th1AkgmCt0ezBdkm
JwtRr5LK1ZDAUwJYGVMAuollz9jyd4/nMTmRh+c2DqIH2ekrQ9yhF8JWhHA5FGVDt8kQG1hBTsnj
ZUdBZeHZbb+7XQN8HuosGMlEk97zt3a6bacOB/QYxMWvw/6aZ/MrL9XO7I/7axDH34TlD3xZWned
cvTILVdpjohK9lfHKcpF05Ayl2eyj9YXIvXqO3mq53IbhSSfDvLcXCDTAyvWX6amACAUBfV90WE8
E2K0FY1Gda+JoCIDT01sUQTIQDWuijkkCYiXtPe5BSEgPIdRBSmzSJ0HJzObdR6W6tnSW31jKKQm
NaePd1WBmLHO7hEFUV3sRxPFDG208l1dqtXRNDp7A6mlPbvspNdO+n+Mncdy48qShp8IETAFt6V3
kihRfoNotYH3Hk8/H4p9m+f03ImYDQJlAEkUUcjK/E2pPYIMg9jPUv4M+AFJKqOfXqtJUynbOsVH
QL2PxwYhANfE+gWn3UcNkb2flh9tPXIK+BGjIpq5SbTw+seUzQmyu/gBQQLqfjpwB3sofV+ia35S
etQ3FSo5S9g8yjmqO38NQwG/lyr1H2UftpHqthltZEL+9LWJ7hwm0j6Nnvj+EpKwda8nw/Um1z7H
15eWSrG1+HOVk4h3krz2Qd5XHgjWMewbNWwtPFVj0wyuGjVmdU0QVxww7vGeatf5gSNN+BWiBAPG
KDIeA7NPj9jM+GvpfER1nfRt8U0RJUpL6lAcoqlyn1xV+SHH5YXTnwuJDd/qtv5Cxip4ChuUrpAy
QveuCIFUqJSIQKN1SW4+yrExKDu+1PVngo4KNA0vrTaeihPJdW4aoCwaT0a3k7PlPX0V1xTXre5n
N2GUAazuPsunrZxQzo+G2bjDzvVUB8uL+aY9mInVxE5pc23HWF7mhGt661RHeQWxkvNo7W8/Y1Iq
fH2s9Pvtr3C4FdggHANufQVSkOgjBGInfxd5/TRom9FU0YiZ//YuGNgpTeH+dhGhcbFzQO9CSgm9
AxSvn9fffYKHiKolqYf5SvmLOV37nrqpDvOULl/L+kcQorIhb6hZ/L+DJP0VJglxpB6VS6PI65Mw
qwhl+gnwSdruCevq1z4JzF2d1T0SBZP2WcCnRlpsbzlGtS9VBbyrb4QPQ+G6Jx4PWJIzNqgyfgFs
0z5xQxrXpmVMB6NT7UcJGZIQoBnqU4u6f0Yex9wVfK+2pm9Mb5VPQmC+Q+SYCQkunXSQsK0TcBbU
fucBDCJ9xzY/C/Zpa5I+AIVmAFHtDN/HlkiMcnO/UYNmekeYfV0MQfdlIEkNp1ut7/Uec6RJA/yB
y4uOBos9rgY4LcNCB6t7B9MAImSnowI2N4dCNHeeVlMegN0UbTXTZW9b9MepoN6zkKfyYFZjf/zH
iP2nbdeYOBMDa5Cy/jPHVEyMZEncr6mr5xUru8lr/M8hm3ept+ZY6tNhlqiXXf28jzVCHvOuLA/Y
eiJoYEd31iwn0mSIjcgDL0x0m73g+dYlz8KZQtBb+ldhzfZmAZGH7M+igrzo9VKcuWKnKXfXvtuN
r8NyTo5PwwbxoRQBnf4FGkfxMfQKgaldG095heNdoxjJHWw2saeopu1K0xzuUa9M13U6VM+wWCB5
F2r2LQU42/FWfbIpiWBEOD0VKGk/Qb/yHjoddnZB4eadrDf529TSd2RC7XfNc1YokI8vg6+Fd9Cx
4DPP/WNGcdNRk+CoGGr7XiFROHeXwdQfMoOXe1so9rvZV5BeHEW9G6vaeiZvtJH9BdqPOz3UlyWY
j804Ve3ZatRqNZa9+6LxgsXRzEy+yk4cMsUGceQouz4Bo0f6KHzKy6r6rClGEeeJ8pl/TLCesix6
cGvh74TTTHim5c0qrB3riDB9tIV72V1/gtXqzsvoUeSRPwG5gkMif4KnoFRrhicrKZRVovbGFmXy
ZtlMbvbUzQe96xV0Y/xhh2th9iQHyMYChhLtWXZhN5AcS8f4IefLCWSu/XWALtuaB06JlyLOX12/
e/GRe9oahqdRkOiSk6O67wgSmOkyG4F2DHxbrqOoHorHOgEN0It0mbj1hZwcbilFYEHi97M3TGyb
hWJSanHqJnvz1Zr1WTOeW5TwH9s8v5fdfdN4hzr3mqVhWNlbn6X+pgbnupWjeJ8Y6LiZ/UmOqhPu
PcIdL+NkqU9l3e4R1XfXqLn4e99U8kNXGjmQoqp5kgcDIWb08XXqwnNfVhnNkwOUs7eBnyZzq1Aj
ZQ85qaYSn1NuNBS2NCYAh4VntvihQS56KT0j2ZCn9Tfu3DSBYW7RzIvX19EozHckdsoVWQX2aCZa
6ToeURg1TvVLA63kgD42xnLzqFmSXAN0zgcz36oyex7oWkRbFyXc6/VUAGYM97Oc0JTJeJ6y/ihb
ZmZTBw7y6w9OjCB4tp2PSi0m0DeoHpAefZY38fl/dvjWXORlbunvxkKrH3v8y2qIUAV8qrWuYCgF
GxIKjzr2iP+x3PWEvd+RrdkT7xOVkP4j0FLQlMmQjc1j51sFUBnSSK2f7Sl7aHNFWVZ1OD5mnZJt
mlYv76JKoH5oEE0FvChOqEiSjBGhcdb8uF6NAwgio2xRLkU+aWknNcp5/tjft/IQh7jsJg88pP39
rVs2fVIY28wgApbNrHH6e3kmDxaSdezN3GItb2TbHQuZPPX08BT1CQJVpa0m+4rC3naO/Q4V8qGn
ccJw2Al0ctBsV5YDfgmfagm/ykEkFHXhr9ASw0/Han/2DnYKrYVanWllv3iL6eXRxAd1I1S1fvJ9
5dXvXe/D0vnQSGaiKZMM9WtLtVEIU/nQIkyQjNhStpVaKR+JuUWDIvnwVk6tmUtfq6rXLkvrLbo6
9Vo2ow4ugCibHM9oRrPK95YaObO9bNq5oi+Egofg9do4/eaHpbOYYpxEZrl/HXEuUCGcsYF+w6gt
2Mku3J/QDTFTXENJMT4X9pfMXsEJ6J6qdtjI1tjA9qDY8iBbcekNuN2Y32RLF6V5Cvtohl+T9spN
LT5GOshWmSILQmPaR8nMIpkTaH6Jz5QYVXUlJ3tpixOtwNJVjsbIOK1V9BquP7WwBjQckjEAOMe1
GaztZVMF7V5eS6EBMKLQ3INMvlVBjzoGHLqTHHWc8TtJ2fJe/haN0p6R5sG9o0JLr6eysEicYjsp
Qv1Vw3wgK389Qc5S/QVIYZPvfPwddqrV8J3wzGNQauZR76lMr+QprP3i96ls+4OZ7eDOHT30bN14
lY9IvEs8Wj7L1/+FUZMDg56uQASKZRApW8zne8oOdv+B8CO1POr1KBS+A/dPX8kMeeu6Svtjhj0T
GTzoJim0nmolchOpQtFhOwqN98EP1KdIjVBItsz6CZmB5m7q6vsWM5An2TU2kB2LHFU62eStgTuL
12Cd7Ph3ZjyRI5WnbqMcE9aRvWz5YU7MNc7Bhqwo4C6QaI+ZrqgH38ERMdPbDKvY4PcZpK/fZ3IU
5VnU0P70/bd5vddvlDwKSVL/7zv58/V/3fO/zfur7/qzLd63XYyUUsp+cWHoDlIkvTseSp88SeVA
7yxf7bgMvxqlRriytp1DgjcTpY4SRIoNIwofWcqUqnPKzEG/jAbWE8aEA0cN1ujNKCCD5Xn6BEDY
vZhus5bdtQA97Oe1gX+Qk781MdrSTtJFmzGKqnM6JWcCWHdr9q2/hMvQB0ugEVTT5nbhqXN5eB63
b20ng5+cG3sUlga0gYYwXkSNaHdX695pwM2ijf1uZ3gJXwjVszcqoMtVVbEdnVDbwmuvwD/JXCJ8
NL5n7RAf8TajOfst6G75e1Ywz1J+z+pb6/esYWbPyXt5isKzMM9C51ReDLItPpo55r/y1ikCOktV
RwAu822UMs0XN2uGU8U3zzx09Utv68Mp7u3SPDCW4mCJ0lFe7oJZc0kqJ3Z5eOmK3j7KVjlLHfSx
f2l4UrCqyQo2SLV21CwzOxnATjdWlcTPrlJiNgEm/gfcrwUb0PpXX2Fmp5VY4PUILLYZIj5pkkd7
HDqmXd517kMuZu1qHrV3PSICQQ/sVxPZyxD/2u/jzMDyJq26xPxbNvJnkuLQlg0+rWuF1PaiNFvl
NRswZR2clNfJ3IRrHQOixO9UNtOxIQLSO/Mkm46W7BK0459MMj9AY8kUo0cOKNv07nIVDLHd1T/w
+qHoASq4BvNPHGIZbXCRh9DWvwem4xwrIwwuhTUWG9aHEvE8JbHI5ZLyJxtiT9tJt9EZap3+Iwvy
baek0Q/VQFCySav2QtZK2QL8HncmqMMnzcB8SE7xxm5VUaL4JBGIhFiDo44d1eop0shuqZn1OE18
5q4fx4+NA+i6JXr9prgD6PSBbb7X5IJ6mgMlcfZE1dp+Jey+eHcqu92qdQIyHTjiG9m0jZxQphi1
yFsmsA7RmY2ftUjnGqyBpcfF3MoBZ91ackwPVB0LC33VIcj+BPE5PdqRniz4EMqNAxQFwFiFx8QY
5PfyTErMd39G5YD0D7hNQfPNWCG8FOpxdmZ9sDdDmOCRpFObBQhCZ1tEu0hVxSmeW7wmBMVBBV/A
qs8Bj7rtAw5fxrExCQO1CdBW1WGjMAtVj8EHBDIYG/NrhFR4vNCqxFtHKHxXixjduWoh3yDycHvX
pHKkC7e6GPTlGOL8NXYgC9dNnSNU7lr/aqdF8eHVYA2k1gRYUAQopOKEGirGQXhgDWfpCak/gYwY
2w7Z1ifYSrbqhpvKMKa1naZKA/FbJc6B9hFCCfuptc0MP8nTF7fiaVN7TztGQxXeEUon64lo7y0V
7avhTs3PeM5asfn6VvZYOws2y+fREslesdxgZ6RCf8RLPFh6bRR9E8Je1AKl9ySgFBhre58v1Soe
Df8DfVfy/xNJX1NxKmLS9En297GOjEI8TVsiXD5VTIq7Um2fa/y67tCFthZymjHv94KOJc4yQvut
iM72/EOiu7ZVxf2YiVM+VOZFqk+3dfdWDXkG+ouuAeHRjdeN6Vo2CyNvtpYDGMoYNPGgNr75YFgF
ImcqX/o0qBUUH3uSS4qLwtu1DVbhvSHI3ctLHK0UD2AplPtkOMkey2DzgQymZsFIKRNcImaVEgeq
shedI/gnDlF2ba9SM0K1UFVou6Oe/mdGAgrsfL0kQOt8yguBgC3jciCKlHwD0mlc/r6hnOnNEijO
n+my7zYws0am6HpP2St//O3G19/h9/28bkLo9jbjdi955qwBrpAnLzNt0Q0RGTDwm/ssz3GiHXPt
2QnZywDoOsuWPKAHXVVG+SwboVM+dwhz3l9njyja6l3X72WzSTy8HnRc1WTTU9NiNbmoViYF6ivx
pBtvGOUlq8E1nL1sOmV2QnqkfcKbvHqaSUqyOzYbe//XRZSx3f0QFcbb/3HRlJIKduOe1DhS8zv2
Pd4amme1KFLhIhgbNycPi9SVXBSz0NtEKAW99XmlbBOY01vbU4f3smJ7NC+OnhMgtm4LqgK+7z3W
hNaLZh4YDK1a+MA5zTSu1gNG66SEZoPHCAjcnTyr3Rpf7zavl1Ov9wj0PRRFnHyGYfs4tXjQLa7H
gDSzHFDhJS6RHu8uEVbK6y7SrbukCTDawSFzL3hN38kBOUVONkolfwpa5xHgLZY1kzZdCiMpty16
WXul8oIztametE7Tf80mT4ae2j88C907PwdBZvGf8FrvIamH+JkHtDjaBSkOqafaThavXTd+9hv3
d/+Q9fbO5Yli5+j9azE0g44t3eThTvufCPy6asr2dYH0sJZYBWpPHWFo6we8sNCQjtNNT/AfrG9N
cqY9SaC62aiG3SyVqi1fhhJJTnkm+4KaPhIGGOSivPA0xN660eGc5m0xfmrI8C4UP9fu1cDmK843
ahHMijJ/Dai1WuE4xwu3SPt1n+ou6aVw/CRwPiBvXL60UAYPsh8vdPqt/uA5bXXtL3WPFMz0HQQj
qHGckxZaXGJ0YyvZfZmDVZ4HUlCCYR0ZuMg4Wn1wyY4f4NWQjZ7GjVkiyTq0ZXfpM/ioY49XJDme
Yonk5WcUVtNpLLz2EsKiR5vOtZbXUcIHodvJRSeVegmhea2USQNJQ55oL0C7L/AeHM6D6q6ldJdQ
GvMy1rC7RemIo2yC/Mm2WJrUq84IzAsJu2xhTY21d1SCU/YxMK/jhEWtsstNUg7BRW+KeD8ppXeV
aoL6ma8yp6nXqVwHRd9HD1n3GswrZGBo5B7NJNzwpR6qo+sZw2Pqt4hRaBRkkHC46DHVnwLlrDdd
/9bhjsIbUVg7G1T3WjbdwnoNu9Z+zLS0fAhHvrCyv9MhQ6BLZhw6FfUT/O3bnZWaYp+I9Ltc2G5L
LA7W/iK1ymovB6wutE65qR/LBNVRAFKI6KVzSKd+yaB5wovxYHssSzI6tjM/XIYbHPySS4+rF1lE
J75kwshX/Xw2zn1yVOmb32f/n3lWEz3qI0yhomzcD80EDRbG6fcSHhwlddV5wA2yPjbESmsD3wEF
YyvdbAzU2QLnGLY4aciI69ociFnNOEGHa4pePTUxV5FG4YtUroeMDPlBxRX2q98IvDIM64efWcc2
yvotGrH8d81MhWY5kP5B0iA9gZxDo30+Q+kFHuR8ppAFwGoFrBMsjJcQWSW5Noyq5q6KtmkPBCD0
a/1BijPLfhVtjgMOVgSmIorQG3Y/gsFMv+usle4ghudGEGO0WYZG/VROz38mVG78mYfJ+N8mNP7P
Fs8t/Dr4OiudH68yTG238vs7Cq84Nm2bL27feJRMVsLLwz3AK+QoBHQMIrjuR8KmbR+rJu/GGJ3z
PUW9XzJqbBqEq3QpqhUTIy4VS8UlTB0siAvNCrhE+j0lXlqOXuI9oM5WHmFPLdKUzyywNGstPxdj
bFcq+vto32C7l3jxk0TpyUPXA8/p4JDi3gKkT0eLO4h0s/yaSn9aQy9cqeyZvuVW6C75rkUP5Yhw
hGKFxqauC+25CWYzyjnbMMOyRWI9C2qHz4lDUF9lxotstU2yUP/VKpRkQmofuwi2lJ4tMBYN0wQz
TbWgvMb67wYgM/U8ajcIEPFSLYZhkbVdcyffsVwEXWPT58kzvk3eNjd9wOVlVV8PkTui9m2kytaY
fRfkgHRgkAMtdOhV3amgzrTBvCRV4N7Fif40zC3fc82La+nnyZvSe9nlBTDDq6Qx18oYZcuxpvyj
oP8Yrkath38wt+H4eMdZCusoEoUReSoPmaW8VYlb7rD/FhtkoYdFXHgA0W+bjNuI3GncBuQZ1iQA
WpzskTo/r2AkPIxlNSXxuuorkoU54kmIG4mdjuXOo5kIf8lXKPsRkUKan66ithG9xID9HHqRuw5I
R7+WSgiNd0LzkVUl30Vp70H/IcTBnLHY5npVHsbeje4xkxdYeajNW2k4r2EjvJ+azZalGO0veVE6
DJ/GgAGhTBv4el8/IGkfnOLc34VzS3bJQdk/kYrrZQZCjkYuAsFzn5xRkD2Cn95laxmm3A4qQT+v
8PZ7FXT+NYaxtdI4pS4ow6pwh3fNLQ5ajNq2aMP8AURashB+Nb5bqqWujbrq1kkX6uhEJfnd7eDM
dkxEAdZpcFd/dd+a3jwr6HJ7qSREjHIgdyOEPAMPaUxM3U0zcz/NwAVGkqLaUvcDbOHJqrFWL8RX
jJC7gzBLsBAq5q1AJoNFBoHu1oenAFZNFkytvDEjIJ6+8eIIMR7QdOSdMG9Xvbn51+itSTD1z8m3
a8sMYVjUB+6IA90HeWDf3Weeem3InqoU5lYIlnRtZkXcpnYZbHqC+3bbojD7ABBotpPqwbAtcJjT
js3crBQkM3HaDtdqpvnPhZI5eGqGz5hcYPU0d5El32lAMc7X+e5IMQ3myVYOIpJs7h0lg7cyX2Da
lfGUJe9y7PbjqPxAngvS4RF/2EUFXF/KeOMmjZColn4OJCjBy8XaY0OFbJuj8AAQqBWnmiom//s0
eh5dBLUIaZLvOhEGSJ1u15qiRBsDuX2NEl0/0ygQg68eZRdghr+7HLqk0auc1cXxd+q65mkCaPZU
9nBZSyN9NvUoe+bd+J7B/7iTXWiZoUVbCbCK86DmJBj44Qk/Fx6spwwPWysZ4pWH5MpbnaG32orW
3Ff8Ym/O6JzAsBVPak3mUcvMo+zmtt5eXmSWwRmpIASltck+ShYIcLFvSPKYBzFb1CC0uYlr0H0y
GyblyTNPAGuxS7GTyTE5IPsMYxQ7N/L35DJRgRqjCTjZpIN7IucXly30I3wD9rIJUQtaMfRGrzfH
v6dpARQZOY2a96rEaOwlAwMBjq3etja0n9qG694klo3ItJ18b2D8DFru/exGVIFGQFOuCtNFDcDo
AzvuD6NpI3/cipq/xQDAAIM/hm4aUmDCPfSvs4HviKIk/oX1ul4EgNDO8mWaDHmEpdoQ72VTDrC1
VvZOEnwrYIme3QqXp7yNzPhuJJxbsj9Dsnxq1KWMN0XpBhdH83ZO4AUPsiu27xLgJI1mkXTVCwun
Z9DfiwYtaZJXX6pDojWbuuACJNjfgxiKtyqZdtIdyrnItXIVdyVlYyKQe/wIxb0zKfZaG4h1m8b5
3Rc56BXxd+D6K5z8JOdBnw+XiZUraxu5spNSNWjWZqrxIpuWW3TX9+9tVL6Ai3Bh8jhUC0tmahC6
jrdhW/7UMxR9luDS85VmoLZezNVNadnsKsNmGmwwmbOps0px/ThCbCt8S1njy9uS7SSfdTuA+sGG
Fvbf7XOv+D5vpp+KMcuHBHru7DH9q05q3yCHbKm+u+oIgBa8kxB5jpPqCcljdHKqTNnJXN0/mnPM
KZsaUFQ0DhR/l7sOQWnXaSfsl7RTSzlp2zTiU7ZkfzLpqGfL05RieD8puBg2QXDnKWhxNDqOV05W
BXdWJtgtyxGULLw1VexiwSMBv28uM8l4xhswXsO1BxvdGVkvhnzt95r9rXQePaBcPyt/jBcgp+2X
EBgfGxGimqjwtP2QID3SofNzhgdF3pY45h1b1texLux7Uq3DKvN/UckywsWfE0X5xXdeD/k2/x5S
wNs0V6qu6YIWGgy+aVNAOh0F2oYlRBh7SeRN63zX6K1xKYntzrZvfsruNu6bbVd58aaeWcBxmlSL
ITUwMwJf/WqEDUDNuH8rqiw/GEpmPtuuTdIDTCwGgtoKExb7EDe2ePY196TM+8+sExq7hup3/zz/
r34E7Z8w6BTlV+2htQ9H/lIBULMt3pB5WaMXz2v9ZERD+lxlvbZu/IBqFXDQZxLq09EyVSrwc3Mk
z43VdRSg3m5Y2NOmchPYNTNDus8PslmaEfpUivKt00qA6h4MVowalewAVj+42JUVylE513ewaPBB
FWz+EWx0rViNqiiXtz6ZO4FTAy+tH9eDU+gPYUxkPD8R8klhLSUUs8HVXZ+SeaAxEFG3hW4cZJ9m
qPrm+tRlbW5s/VaDyVWhx5bhNbYiWtEu4dwH7Lo7tshhLnwrcpapHlSI4Xcrv23tH0rGEywQhHou
Ql1syClVByUMU3IiUG8hLxvl11WPV+nz6UFm/VPdwHZpUs+yZZG93RSUOFcqxtwIFPEwG52nniGU
BZcxYC8sRwsxTGcyzLtIoQQG7C97d5Icp9nM+mGV4tHr3PatqKtq3Q9jfdKLzj0BYETGWFUWkwli
uAbu9ab9Ocun6uJR7HgcesN6KBztbMxP82AE1gMyw2cZ9nikFR4ErQQfuh3CdTA3aiJvlo1oZxa4
yyR2c3SCrrqERdM/TG0K6DHIXKCjyTPG7PmBVzzSWn9ieSP6ZEPSPcWQDIjuQU0BGwDjO0+YNPyQ
zNI21mX2w2/s4M5PXXIm3ewxbc0eX4b+o0KDCEVLGrduaUI9j9kdW6aEhR8Jvn5Up+OkgV5SgrFA
IGe45u8bpCSWOoKyCO2Ifp+5CAYaVRN/IYZLMh7atmm3F4h+cPbROV+pSaTCqAjcfQHHEFuBFMSG
fXJBdGycsPC3coMURgPEQKfO73ttit6mbm2ibfnmULS/y3Vwq9dt1HyRHZDjtVqMGjKnv5MHM0uH
O2M+yGZakjCfCgdD7yLDYEeLwZ+iHIk9uVqBOPWN5J4Spv7CmYN4j5jcTWokUPfmJ9CcsvoYDIiW
dDJL46hEiEGnTvveUFwYU2xJ0RtUWRjwMpAuBv+t2alduzGi9qMPwqU2arwDkUwmZK4oBl6/u2VR
3RdqCbSrgkeUzLgd9b2dP0I/HX+AM0lfeacW6zQL07sos+OjQj1+4w4kL5MCqySAGQDAgu45LfC1
DwS+9pYfKMvMtvSlbN4GBiquRPnzRMsbfGAac12tD4dxpcg0dpmZwZbKHUR0mWGaD+mcX1eLfM86
1J9AjsHwHet7GTEi25AsKFWLPYJLbbCU7WnMxT5kAdno8WTB1K2aXNlFwmyWseVmZE0a/bGrk59k
itI7+K3eEhE9BbJGg2nP/JrW5tUmyqYVCgL6g2zh7WMcYn0ib4YTArV3FFYXg52+JX7rLkJF1UlX
Ce+oK4FydNDpHfay3YjOBoYRlu7C9KYX9uTjsh6y4i3nBc1qxYMjm8FEvs9IlP4+Sq38zcnI0LrV
q+1W/rnxvDfZ62UepoUahlNTnegrDUz+DjDGRv6/urQ9T1GjvxcYBq1EBvEyn58ObFBBtFCEejQG
s0Rntuq+1fDIQ2dF6jf9rvTYpojeHs712FuHKG2MtVv14Uc5phsrxoIE7id5/TGs1ngbKR91Fq+w
+CbRkwK9rXLPeogRsjhiXJ9Mr4DJkA8Oi+cqb/17fX4HWWHTrxyHjTC+fBm1IcfcF5g4L6v5HQRU
tX8kPEarm0F5gR5r6MYu57rVygKGtsmyjmBQBKgy/qMtxwcS/mCJBBIFBqkE4U7fEMx8ZMUVz5AT
IWMZikL8ZFTfkouWdNgKC9RA3ZA0qNYlFdosw7W/msgXWp1u3KsQQzGAdM6u7f8CzOU8dalpIBkM
1EOlOsBal5J2T2vvlKMjsIkV1XzMVSGWiPW0b5iyQgJxG+/75Iv1FYKoE4+jUFj9ZO/5CSdDf88a
5Jp6XIkeCiB9U2J9mUXCoz+/VEkk4AkeeeX1DZzVjnJE2/RLLg7yYE1VA9Q1ra5vYTljvkcdDNiR
FRQ/m9QiyvLFr8jVD4bt2J+dFWRw/EFt2ooFSbs2czIsVXVKZtrEEIrh4jXgPe3ezN7yyV1b6NPZ
z2kJ3j1H16vV/XWf2NEhAJShATNP6pMzTCWlnhFfdrS81DE6DHWsGm+sXVj1NSx/kZ2SU8ELQ3Lw
rV4bz7pWluf8l+yQB8nlx+xTJY/bhTtpFST7FLS/tnpR/sqpk7QJhhwGSg11mwf7gP09JswETFMx
LyXtsZ6zt/ghX3TH1J9QmaV4x5IHu6ZcJyhPrGHioec4zc6rCh9FBL/m0+3R6jX5mPSMz2t0+q9h
5DPojHi8uFkSb2xeySfk8PMjiiHOpkGs58kc+nDRlf4T6HBb7GMHHUC1ABCINSuLhmfaK6UZ/I2D
rgcCkoD4Y9sz7hM9Z9uhCZ3llJwOX/wPR9e7O1zABc7WqKsZIizeRsUNMPUGgmHOTa/QYmxd6vJe
jtbpI5nh+DX3ouwMZPAV7fvkzTxbAU+3rMOpWVDcN5b3LC2beiQcnof+OiTHocCfUZTxH4IYSycA
xsHSN7LgIKeTM9DXKkyVq4UuHt0tjxB5lkBP2uM1ErKVAHgldAUxY1uiOS0lzzAqLO8MFPBvXcE8
2IRaeQdf2yoAAbCu3cvQFNIE3D4l9bYyFoUhFe7VTFTIs7AQ2IbVn3mSt9ew1lPQNKksZwu1MVkk
7GNXoICKNf7Z9WPTleZ5GrYyY14747QnVIAwLPPpqf2f5pz2cbpIvY7+NdkBSrDv0zA9KCJwvxEH
OBM4StNzd02iY8jmJBROofHikoS/sa2KJ13p6+2gIqku3+SuVfxuln1hvMAtvoy88O6tvAGeANlP
xmMRjr7nuqCMNv86cky25t/1z0wtqdNznmYfed7qaz8WtOazHNHos++Hv89uoz4f6wKj9ZC367lt
EUR3NAD/7LbNM06u8d7KcBZgSTCfYr0bFqAirR9MpXSeXf/IPH4vKj+FnzenUm9gDEMng1Kmd39h
NGRTGd6FujRzp/gxeXCOxcjCgZ0VhO3SUc74MSgbe4jNI7AW/2jW+ritHRAInTeyszLr+NWY0UOe
nWffe+hitabNxVIAP51atpdaE+chC4a7MMdl3Z8P7TgqMJfLR9kvD47nx2CYU2VpRGOwFpMTAuWm
6DCKUD/cUNyVUndnN0N9Q+LErZQFFMRS+tWwPtZaBU487vdXnHjc+VecuApdaFHh4AsQZr55hhJP
F4RIDk/Ak+XBiRVyP26c7lJwCtc+rZkpP5NLimWep4h4tj5T4jPGZ7IHlhTmL+2gg+nLwffrofmC
BtqcVfVsXFfVBnuGst0AILEvPaAXcJSm+GFSy+pZ8TzV3w4gHGaVY+WIpRt5rSFdovpWvAC4NB78
1viS3eUQ+ru48XH5mWflAVaIemJ/mMJ5MgjU4aiF6bd6JLyc/Zcm2OHLaIq8+xIwDMk+F9B8LcSd
3HHpM+i6zUxjd9uUIcgykcWYIyY54kqCWtuWJzW17ia+1iWmKQIfOXk6hgJbYT+r1rLzOlIH+vEf
TTlRj1IYIjD+rVNXYkYFvHX+Atz+7yGJgHGROxoGWik28s4k9KUdluaqzrq3vM4w4Ay1CpFlNmUU
cWYcjVG7cNBmp0OUi8lshKF2kk1F19jVGnaWb9NxolTJb9TWeDINYfmhtyG6bULpTjXBwEtOqiLo
+/KjiI16i3EL3mvzNMqFhwIPvmfVias73yz8JfuI+tD1TbC+4uuSxLOOJojuema0gDsKKSltZa5e
Hq4Z/mJeeJr298At6595HdgzzEDJdM+hFi+G8K42StAv6Dpu9SApL5EJiiVAEOKH0iJTDFTm01KD
YYUCSXtnY4SAYgAM5g5k8fsQqvsKDcRdXKn5VmlwzkspdyP+aCH7pZhbk13ypXKd6bFDUoJAXH2z
YjYhNcX9lSBaVlNRrFojf/EmFy1FxU2hJMtT7MktxGM0by0oCt79YyRXBC6ENr8u/V09y67KKbId
VkW+1uCOEuz9+zJ5B2G7d0ZvYPOc2L9vervWCxNjNyjli+xyeTOsVQKF7aT5B96mkJD1HkpYNVYH
hAgIuf7Vb+pFdSiQ6HnRk/A6PwsrZaX5JARk/zw/K3USNHO/Ot/nT3/ujcm6gNm0RdojvMBS6GYX
4P8h7DyW5QSydf1EREDip+X99k4TQtKW8N7z9OcjS61S7+i4d0KQpoBykGut37RzHJq4wlxa8Bu3
0hnYdXPCGC/9LgfHSO1YrwSQ0dX4LF9UFHWzJZEWoTnEMQbqdsurBmgjrPCevGK2rWo3WLminSM6
n0DVDf37QOv6dVX0VIP1HEafolorCTvIfGuTGeiLowqFwzv+lI9DXmqP9tB9tNMUnvxEaI95H3Yn
M6xesU1RAdp5mbMszLjYyrneGaGdfgvjKTiMwAQvqRoi4ZTl8RsL748icJPfA5AZ3ymTzwCYOPLl
OIJ5mV5uPNcTx9gW9Ulj2YHOXi6enSAqF0nd57+yeudkTfKbRdsvHgTp66Sho0AloT8bTqQdMsLm
7eha9SMpRAXZEM27Kw2ysR2iyxC2CvKtvgqeuB+SfKdnM6mGIu99F+jT/dQVBTdd7tk0bt2dltWL
XGig1eYBglv13gUcDPwfJMqtzwGldql6fSW78nmanJsrw0cHG/og++UGJeIa+JHaXufKPl+EyjGr
IsxX0E6kFgS22MEYdLCi8AXnjx8+vk+foZIcLdbt7342ZWs/VLKTIwb1jGUIIjgi6CnGZGu70IrP
msBq0Yy+QZJBgPkT0aPwimWCot8z4Jj6GXQNFOsPKeTcQU2/+GOpgXkmICkmdzz/0+eXZrWkJG2u
ZWfuQ3GcAu1Yx8O419roDfhFfKfjz3In9yzDCy5+91oia3+HSH18J/eUsPIwiSvuJ2S7fuqT2BY4
vQQLFxJoUzvZ79QvXovQq15dbOIqrGApNMTBo+8VyS5O8+kUtwE+HZ5vOYcUVLvs66xhwpkDHTpE
WfeGMVj3Cl7WLAcoJEAL2d265J6HtSRJzOwiW+C61Z2IB7RlyNhugO8KFNeM9GKZsQdSK+wqqpyQ
YWWnM5lIneI5Nq1T0+YBp5rdSdh2vrKE0v1jVNobVrL2NGw21TJHQlEBToNsQ/RQCl8/53Hxavsk
RFEh+m5j6beI/UHcZb4fnFUV0r/Vxsp3kgKUuq3oXaRpthV1Uuy6CCmnzk9OumZ5VLWmelObim4s
wiRYmm5fQXY0krss0nBJ88341cgTfU+wmt6JsWzPWYbaU92gMJl12EXEZolm0bwnN24DJtlS+Q98
GZBNxW6tNYF6tJST8efFFdAPrE3y9wAEg/U6g5NynfLlKGXpeKvSw/bWiH/loNHO+CZq56arshG2
lfNTsVJrK/vscBBnK6cktjBS3DrS8sUP5yozay4odyjOQyOOFvk2gDYVLdxCW8aB7/wWUXKkImb/
1KbuTbUD5ZvgFriIELB976eZDq9TNGPxejR0VIHK1KqfWt2ZVliB1Q9RY43rkfj1rtMnbdMltn52
4QZtez3EyjoM0r2DgiDEkAkvsdaP9wU0o33uuws7QTjLnTdy70vTr1HUkn1OqiTLPrS1zZR3xrPw
90XgDC9yox+1Jmyu+158X+E3+ywHKgCZI0rqZ9tGpSwqVbt4TwI0kLpo8DZD2QKnbjzsqvD4xQsu
do84oo81pYw+PhXzRtUdHc5b8VO2MCPHQELxwS2YvGyHGQRmzU6iHIUVk4Jyc4Pc0aCtzR7fzspF
fIFbbLtHN3kUiKxi+mracG8nVIFsYqi3Pg2+oaeJxmK6MkQT/2404zdwm+EV6d7faWL3+yl4IW88
nm6LMrlGk8t12ceExPTdY40YRA4b2rIWdVWj1OX3xks2vfFQjN4QGRaXNISeGfZF/NYSTEOq0FqW
dYySR8RW2EbVSY5iWUfAgNnDWY5G2MOxUh2fHVQUHt1BPWodDK0UinHVvJOW4odkKG/XnaZ5tyuy
WHh1l2vXLKfhIYuANqWjt7clPvuKwzb6EhemGbYuods+WvekEtxoZfimtwVdbh7QFQJZL5D8SvSo
vhegZVZAeCxUWbiXWZkT/CiwV/FzYvHFmG11QR6S4FndkasjMo0QXwZ0ie+smvXGIlBzKz43ptgC
AK0fVBbly34S5tYNUdYgX02MG2FGrimuianzTEe5teVwHHjDtgDbR7l50h/JynbYF2rOGvEce93i
eYTMzDCiWzNQ+JxHkQe37kUcgeix1ae4fZySOtybXtAeMVgK97VlNF/39NtoH671sC8PJKC7jWtA
Ge8w5ltacZe/p0773RaJ+NUP6cIfG4K60LD2RalbUHu0H60mEmef0l75xH2nPrQWSuf5H2ZvKzuT
R9paNtu+/F32VXlPNrN5QHfuXXbbveusa1aJuyEQzmlqKCrWZdqyDFJJEGq5e9dNk3sn9wa1e61J
CR9kV+3n5tHp0wP+evZZlIMCRS4w1rKpK7p91uaN3POrANcsZVzHV43z/0UYk31mlil71Y53klcm
iWRf5spmya1rnRrXr1P3f1RkFO7/cIt8jGBZ212ZR4yVqGuS8G4o5dVCfzF18CwagsxHmWm4NSev
y571+rmxGsyCKD5zWwwSZ0tx6Q67qm6jsBy3DoTjbEFzNEhsJTFSCf20a6CubWFu90+D1gBAwf3p
E97oNhiN7qOGsbQCwjJhV+2053JKHjG5iBeFI5RvnkgPdsCvHeGoaW/1MrWW+N8Nvscwa9V3cB3e
1oV6v9VEVH3Dbke+ziqadpPZnbrrFKt5C4eUlByvUyPs30RVYxVvh2Sk9JhqFudBvsVfUTEpTyO1
hkcAR5+a/ivsHB8qO3gNJ3W1JYFT9+pY/O2B8sH2sqE++JOWr8vRJN8wN/OArLutqclBNick8/Gw
7dOzbNrWdJezqqZCRr454z6+UqgwbPLWsA91XGDoJOyYvnpAh6faDAq5E1Xkn5USoFDzd2oxIt0m
p47Y8XzTuG2jNgherKk+h76a05Ggp80YR4XewhZP/7tX1xjWyD452rFoectdnvbDvCfn+YUnHly1
2cPPB9PvZsPWRMjqTSCVuWiQgbrrajV+tYpfusAf6PoUCbyzE6IvJM1RLCj2pzxM3282K7hNAqzQ
hj8zChRIThX/36vRihy9vb76z2iXoBFMAajdfvmVy19+KDL/NBrvsnH7Q1hONi1sHCc2t2oZjyif
RVLQbP1E/UEABIZxKZxyl4xpfEKZLD5N8pknd+UmNrHDHq2hXfsl9N5rZkFVy3/zBzKTILLO3iZF
/p0yY1cdc0yeX45Xak/Vt+4uSeLdP4RRHrLoCNUAVBAYbxd+Eo/v5Myjddb3JJzSqDiabWZtvKjo
jnqVqMAskXApwKHRIXu3jauVD5lZg3mK9IrU2gOli+xSKOHG9Qy+iqBc15BKcW8yUazoBCpb6EJ7
oFk0GN6e0W+iuHF46HTK2C+cTJA71ooC/mHPXR0RApY1qAKjOAzVUAWRsvQM9RLGZHvxSu2e8gS6
TmXqLgvX/xRXhWuM27QtCyjhZmgvnJiHWZGUzS6RZJnW+AalZrxANYhsaCTezBZX1Y9yrk1i6I4k
u58cxjkLl2R6f67H0t8Pqv/Q/+26Dco+rOv9vaqGD3K+HMxiTaymAIxEmSMODmBl08gq2lAN6gbT
w2zlo3e/06hCLXKvVs5yU1eJ2NeVgc/wf7rkXhPj65YYoXJGXvRAxb5EtJCujmRVUSblPXom5KE7
cYpa4T04Yag8CB8t+tyogmVtlt6DHFC6oVs5Ng972QzrAW/A0jnmSfgsa73CN+xdRBn7ymUJVaTY
Rtgiy9Hs88XY6+MlQDr1MmrheLEbvqpkMAWrTQYS8FIo+xrjstdbd2soyTeEsh/DoS/P8v9oFHG6
L8vR5ftH1HL5d1TtIHB0A7neeo03cwGBgAJCQdIdW5sy2TQ6yfCF7KwH9y3h+2dBQe1D/kRQ2NUf
c6xLfH4R8meB1bi2FN4Q7RKqK0/l2GUnkag/MxKNRbMzyXy8NbXXHaoBTQ3JloW8N671ytS2sokx
RbMoh7QBQO40zxmC/ynYYRM4BtxhKuPuYLJ+nBA5Osg8Vjn54x6MVYz4CZYgM1DAiU3jiRRsvkA1
tjgmjlOeIFD/0hKr2DqYFKzycHbGdPz4jjIjdypaAUuH5yKjVJ631kWpaVluNPJMUKOtnFFZk3VQ
A8zM9Sh7ap0gvhQE1U92fcJ1Ar8Fdcp+KwopF8NV02dIAl6IV3sfoDB8LQ+50xk8avQoK0dA/pR1
B71zHQ+kE/hXkshzwkenN0AiWLipAbxvVy0rmG3e1+ZzW9bZdigjvurIxOih7c0DmdRZIYVmb0EB
7xp4rfNcFKPrZyNZhjUlMWRQycnO7wgSW0RRSFOO8h016lzw7HiAydF29naPwvEV3F9UU7rXKbxl
/T16Hfp9P8P3UBFYjqnVHshhg+Xyi2QZuGF3EDOc6jbaetNOa5PUAyf9PKE/LhOLSkC1b1GNYXue
++S397/65EBqVOmClFp/rJD6QXF1grueK429ab3yvSt0gg9K7um60tX4JDeoIxC0yF3N9rD2qIMV
kPkM9O17Wjn+BnMVa8u/c3wv8/bs1Tl6xejTSPQf2L6P0Ymi41WgmyDkI8BEfYOtT73QsoAKb0OE
6UOmhQ11Ajsevie+M6wpdKrHeEr6C9VvbDSsmJRbEgHJECXlRdXSHiTYLPODnccCC3FggIMe9oCS
FBxPbnVunLBeyKbZ5t1OEZW10mduMAhcvm1P73bEqf4x80xnpUQGfG/4CvANNNtJDxLYmMK/HzNt
vAIbEYRHqxB68RX6iLJ8cGoK/TW2IkDeY9n9mKaer0dR3XLdZBrxJMCV8iQWQZA+g5kUxw6hzifD
roHxdWJ2LAK0nmBhAJHRfg4cYGFhUwd3xUSSXZtz0goPkVWh997BSG0VQQucL6dEO0oWg8hnpX6i
mENuaSElaO0IMXGiuD/V/LrB7dbJMC5xiPA2CD4SdNzaZe9DmRPJc0mJG+DM+MNIZovqth+fAh6f
m7TT8EfKs/zIconlFhpqprXQ3cBD+L7QNpXeZM8m7giHVKfu25cBNT+cpB8VO164fhQgDK3uSsW3
j4Fld5sYxu5jGITYswWm/r1oicTm6JSl687z0mFdpXm2Gebyb+aPoH1U73qfVdNU7NoGsUh526XI
OT24gbkceGB4efcDJ812ZUR6dwoQg8Pq3fJJ3jKAbhzCW0H01np1sQ26pNt1xeC/wPF6SsE5C+Dx
pxGH0Ic47VhXD+2ionz5oM5dWWCR+/GaBTKyk2FyPbV33RRCeKBXyJJGGPfK/kp2zRsjTe1lkM7q
aDP1IZw3N+bDrW+qLIwALVR9ZGE5b+4rF0f7a+k5MmwdHZ954c9N8Q12GRTMGZ2VRQoOR4O+ktAt
WxHGQzunjVijI3cwWkQLJX9O8OrRvtYEwN0iAEbqNNA7stLnEQfEU24kujNw02JrKdNnppHEh18S
PpZ6pS9rQXZMQmfNIPvTlFBPOao4PYpXfZDumlJkYMzneqMf+2KDwfzdmNnnSBdeToDev2YuKpqF
2+XLjDrLRenRYHfmSt1tr6+VZZg6/+mLhflTdKy1EYzsvyMUYKOL31PQHItmOboi3V6xJC7yB1g2
cCcEx28dqEXWGyD0afjNQM3+Gi/ZfuSuaqT6zbOdGhTbJj88xBWIr746ygKoZJfIvWt51PLUc46L
IEXvE5izHVJPR4qn4pddmKdhaKoPXSOUiBoHvP3A+i5JgCEhy/eMs5m1rYZ22LVIJjyZfoIdPQmZ
H0NcOtZhMsY7PXOPfRv5V2qeBEjFJtTlxsZ+IbEaKYMXrHn61Ue5AeHlrTEm/a1ErOgXZjHWx9jq
sSNwgikBL8nqnyq+spkEovtW1WnnHqv2deCX1muTVd/sGOPw601JlK17ahDp2mRBWmzEbN0RaAD1
EILvj8bctJzwABNreFSQQcvNKTg2DrqodpOJQ6VH3cmu+gKyeK4+2jbFaS8P4m8Djt2Y1JKsrAWx
yEw4yjDMMSttPPUjqB9W4H+a1TyIQkO4At1ar1pZxjNa1BAUE1J4oX4Mc2sgQ8+SCROgELv6UTW/
aXk/oUnfjLuyH4I3wB6bsUqy79NM+TWcsjpW0+QgGFJ8k/1BjbUZ5n3jpS0HfpK5bS3kQMgzjyXY
YSqb4rMxUnQcBBbL0SrOiGwWqmNup1oPP32t+a7zjXxkfga2qu6SFxB4BfDWoXzolCHaRIgynu0E
MCilKPtAUXHonLs2QQ7dCFv7o/UAEwHFCE6h46rPpo9iwNyfuo27VtNY28nmpncgrqlDJHaxrTpr
nH73OHwYDwbomdVolO2uScUMqv5Psw4jKGR/m6NbNTvq9IDOZ1A/9wlUFu5LMYssZL1rrbrcNhA0
m3l0BOkgF5ak4IvdlIzvtgArn2pWs75CP0NEmWJfuVK8fJ/wpJQ0iiDGhQOAd4aY/zSsmiDhXtyo
+rdx6nXUGf3wBPyRvDN1u4WTB9W73Mu89s8e7NjqHUJLv5B7ctSOoxDwwaKIVPfSJG7+mjXfvLnE
HbWpOFGDsEidhMGlp9KFFYVVvwxThe4Y0LthUPQzKPHZ95BmbDmYbGUDNMAZeleHUHB95BIPclT4
46NaRva9PAaGoNcX5a5tk0Mo03U/2oB/5odt6hQ5UriNcbJKz3lmtbhTYAN+OPiGbY3E+VM29qxh
L4ape9Y9MzzLl8tycjy/PLW9fmWbwCQlx07S8HAe0ndabaF2Nf8FVNFj81b7mr7zB6osORAufoGx
vfo6Ihl6YdvjbqlhMxalCrCtxJ8pAjoW407Fna0Ah7bg9oLXXcINPEqSQxY55usYaP6ZGl67GJ3W
fMU3ydoBc+tWspngHrbuLavZhiyN7xq7fUio0G5FAm2I0j36OV/bHre06zhheIFX+zBQFUVDozdM
go201x6BKKiPzQwILyYsn+eWWcUN0ChsV2RTbpJ0QP9t8PGISVD/sDtzMSL9+DYEkb/p+6bZBmKK
D6Azo+WEZfbGVbRyLXmIjdtrF5hj1x+pfAyOk/LiBaw95a/YMLl71ASFXJHqHssR9kCbatQMour1
j4MbzsepP1gPcgnjKsIBi2trC0om0TIdFMRRMLK7Por1EItNHv2IP0ZYpRSgfRdUkFDDneXerfmn
wyO6PBdh3BK/g9pDgPIjmjxtLYrY3slpolqIILf2QWa4S/k2qGYvYm4FD/Kam0IxgJ+5Efe39E6L
+nGndsV4RJeD37jc/dominrVcNYwjdTbNGVr2as+9owDcOOjMbbGpUYBMjEGc3+l92f4jy5hrlP2
l4JbIpgowpsOtazYuFge0R+r52np92XEn6nk99kB/r4e2fg73E+puTaGwFhAjquPcoPMQHPdk02t
sevjNG9uTRXa+XEsli72X6dmE4qgOynzvuyQe2aSpfB6tWC8jiDAVS7C+VEgh/3GYvifXTyvnjs3
hSVn1CNgms6Nj3ITBBHsCLnr92lyjNH2uo7c+rhpUiDI3R+yy1RbRKvnABha2l2fD+6di6/GHfKj
41aHqcJngWbiGiMrSImBF25Z5x71qGiOUAXqo1CU+rr3pU8OqPOo6ebr1KF+C0nTfxitH63o9DvZ
kJt4ziQjPIXSXBg8XLtUo8VyTkVvdawiYoXMAZSdIEpwe5lWqXw+qUNIlpTVprMm1hDOGAbb3jHf
xjpycVxLwrOW8l3qhTHVK7nb9tleNRpzL1tDW7EyztV2Te2FnAtGTVMs+mPr6GaLFqqDDgLJrNXs
hrCysbzdSLSQ3Fgsu4rSJt/Lrf2AoR6OlY1nLAgNzXvOrR6iwrbXTZqmqwinh1XtcyMb0iTeQ9j3
rfcprgk68y71L+ac9CI7kF0w7G22hLoUeOcmJq7ZBbCToi7KxlK3kW/jp/N3tpxTznNUi9Q50T8W
mNqaChxCxk50cYyBCv7fPdnH3XA1pCHVvbm/ixBlXYkm+NRxB9qR50c9UbfHRySW6vWAilpZltOT
Ennjk60AF4ucsQBuSXPyonIvVCR4ZNNyh/FJRwsvo9T0IF+lzf40RaVkWznDhbJ4CgrxIQfTsTRO
qBruwtms0c6aPxtRxfbh1mfF/O/KmLUKlCoIAzN1wM1c9eQP7pMfmco2s8fy4IXNURGz8qoXHiw8
6D61QP8Zta6CSb1ib5wyVvatFWb30cjfsYW6+ZN3KmeqYx0uEYSx7uNe6SBnef7WwWDCzsfXNnYP
VT9gVUDlDXBoPFy01lBYRoth2WYk2cB/JysbLSTMPhfSZey26Ro0f8xOUCabObea6/m7Ct45pE5k
VAoFPLYkDqpphFqkxeNwzbJrTc1He/b8qNonWVMvoRdRWbASckmp8yIHE2TAn9vuOtOfx+Ex3I0o
ZWN34G4kiFUv2vTiE7kOTZu9GmaeLETf159GRPbVNPitB2TOlEJrv0+Fy5rDbYynIEu/GZbbHpoU
1fVFSq7uonjRvkps+9BXlQqghCIHmU802UcHvmVopw8ZFNTHQXH4nLOyWImy8h7lxtXCjYW44J1s
lWqNdFRZqUvZlK+qzeCEnkBxSeZjJKCjdoltBXPEi1gi7JN17AT7TnPNk6G7/b2YN1bJ09zDT2Ad
TWN/Lwfctu2OiWFcW7K/c/Lhnku4Y/mnH6OUtFVtYyA79gpaEvMGVVeE3+bNEE/eyjdY9MqBIPZd
0vXznE5vkPFwp2APSvA1z83o3aspqRagJe7cLip3PfDQvWk5MOdKSr5t6YNOGbn8OdEsM8t5lnRn
wL9zHvrWO3Wmva9ad6/wQ4GZYAsiNZHjgd5aA3g5X8m5x7vBroa006XN9FJHfvGUt8Bj55bVVt4T
wu8LOZaGkfrc2ic5pLpgFCheIkU0vchNBp/etZJrY4of/LhMFmTosk0bxPoBSRYQCHlL9dSJ7nF/
qA98bwjCVFOvLuVuMuXFvu7Jbz3OoiCDo/Woh6dI9834y3F8EpHe7IoIu92s96Jx0SvBoc8qNqnW
ozEQJhdFd3KAx8jsr0E+V4cEEfqFG46PBh4SG6806/vaDc9hU+QveKxDzjackGW+k734I3ZDYZf2
my4WjGpuuA2NMF778+QsSQ9551J+FI95wXoAuKwzg1iphCZlfqdkmnJXQRS9U4tSmZUJ0hXV13I9
zs1rX06iw7V/Ov57Owz1sxmRBMGtZ1jYpULBxIIkR7nWVXMSQbbojs0Qd8jFWeg2yXChsRVnXc26
BJIkKDmDqGiiQNwZChyZyoSDNMsOSLGBm6qA3DPN6AQluINvzYyQleLKNvAv5Ze/t2zbeLQAUz+K
2tv7U9G9KXanHHzwE0vZTC3kIq208bayWWNgw9JYny6yya9renAywPiYKdWgZOFw+mr62wuRKkwc
tTr3UYKAclvoq9HuwSmNW0QQ7V+lKCn+j0XxivGitWpdq78UMLf3REbdBnDSQxIF6fqavkd44r6f
MLyQBR4lRB3fZWG4l6l8eK74uXX8qRxXuQQUzPoXo4tgs2nBz8A2o4V0pxxsy116eg+6uA2jlzCO
99L90kngeaA4Ve9kE1XJHAbMR6pl3q7QwP0jLBee3ZZ7OxWAkwoL5TnBH+LkdDCGsFpQPpIgjMBw
jNO9hrjQXeDB71U6VHWNHq+YwC8yxFA7+7FMw2d9VtUdi9RaGQAVD6GnGpfMTj9NLnwWkxu310Wy
Q15qj2T+w9RrIZqbf4clc2Kqa5UMT4FiEKvCOx+xvXXodsC9Z/LBDR17G7j1ySlyYDDVP6+QAhp5
lwuwg2iz9dmEMGfrvRGbNwfVdDxQR0hUTmCQVuh0pQc5mgXUkrvYejJcA15Clb3L7soR7rYHaLGW
TYXYe1FkvX/uRte5DNi7NibLfv6knyXXgQ/bpDyiuoxoR1irOws5vMfQxDRTPkMhBbJks3GVEwiB
Bv4Y3PWe4hxqHwM9rx3q17y9hEl3V6mQi/I0eEGkK3iNwL1QVtX9w8ga5z7ydKhV84zQ+mYPYf6D
rAdqBpTZWNZPpBTiMlvrQxB+2HVMapSnODRAwHJ1nz01fQjPOYRabQ95zo2RRJScgiboTun9rasp
EXA1z0EaWtPu8JOo9kaFajJg0enBpAKz7Pte+4F/6tIJFVjqYvze1nr12jZWDYGoZ/3SQQooIqSj
jFH3nlMsLhfePBcx9FRpMYcry/rBGz0qNThJHUhfzcWg+kVqudWWzSJBg8AyDFl8ceDBLp2WZD9g
CKjcOuFk22PBoZpBj2C0k2WLDGUgEolm9Cg3sOcDDWcP2fAVKgxO2H1aAB6v41+Pkf8g/EOJaAbs
BH6gnWKtBDmeYj9eIKsoi4VOlCWLvMI7GYFp7dVqLle+qDX+8mR0YJpo1uAkggL0rEcS5qi0ChOO
gGSiKJkSXZspa9FFwzMq+o2Al3OVhYJwvUlsqply8twyEU/eRIhgHwTxEOQFi2p66ka2sXMUtXwZ
iyRalr3ePzYqpiB4nwxH6sLhCbAoqpyuYzyWbt55m/hHgsPLJW0G7yL3HPujanzr/KW74ataZEXR
bhBJ1JbTVAVbzWmpsUWxnT6DyLABb1JmdXoYR0WA0rypWc9uk9RIUykbecPUXeSWqmY08OfL4jsx
KT8M0ysWmoZUmavE+aWDsnnBgaXHWeh+rCyMkMtSww2aBwM8iwqHFj0vl+087FLZuA/VQjt4VvZN
tuQmAIWyFVq1CmoysbeN3YX7CAzQ/tYl90bX/DMNq8ix4TS0Ff/nSOrmGDcGXdcBOftPh2iBB7Wf
19btgFQ2c7Ex8Grfm+n/40zXV8jToVFGwaV1325HkVeAaIPp7JvAwUG8Fayk5svKw6jErnp+Y3E2
or6AsW+7CnVwwLeXy73I8hBHvL038EO4IqdYz2OYZDvoBv7Xh6PNp6jmk/3zlgw5k3jjrfNZhovW
hl8ojz5a6Z/P7HaGqEr2mk+hrBbez1TNq3MivPKfjezzBj3dlG7Tg0v+z+htcmqo5Zm4xjuFmEL/
9zG+NPMIiK+fowL1ZUAeV/Y1EFA3iMD9e67o71nlPMC77glPOLQOkR66vfR2cV/OU2jokdh1EFH4
ikJg2GyIhPN84Q1WcG2bAGCXDRzF5W1O2dd/Zss+OflLnxz40ve/5l1Pdzu0PF1eFP+e7suxyrzg
CuWxb5f55VRfXlK404utefqxLSpsaoeffWLmz5lR58+DEX/Tkj4/+5WfPxsKEg+KF/hbORjbICpb
r5rrvMyF6Vw9hHi7KrUWNMvaSh6imBhQDuaYcK2sbnCuL0X6yt1NeDAt5WiX2Qp2pcNetuTpgc0d
7Dy0764vD2fQaoSooByMGoTbI9ekXjWfWckD7YI9/b1syUttUYNWrSJ7kPNJvoMAHBr7egK71sIt
obZYydGwGOozMKQP+XK5mQgUYqQWHq9dGuUzIxncg5zftMiv4aUFXno+ewES4eQqePr1WRs2S+ry
kK2un58lkLFpgi5kucrUlMhzXbcDqZK5ORZtcIRN1l0/QC3Trcch/Ok5Vb0XkdEgp2FmeyusJ1Bg
Y/OEmBkmN0IZPwsfUjGs3+9qWthLwxrCuwjNg4PXI/yWxGr/AvrtewlW89Mdkz0Zj+qjh5G6cuKy
mhE0hHMtt+gwccRbjlm8GXbTJ7o6j4avBG81UrFrrVB0UMWVdRaT3q6SRvjfIIVv5VStM36xXnGf
DYF9L8D/7FCM3ninmJFKXDa0P/QJDZj5qA4lJ8KbyH5Ue9bc2LHYO0rtiKZaubu4XiOCHzOZKWlm
weteOPedEeR7myc9UUx2CtEaxULSd3dpAXXTAeUM1qsbtyWsVoBGvJPU4knXjIpK9rVxX3FZqRZ9
qvff1aS9b81h+G0gbxEg2Irga0ywE031b9UPH3o9qb8HkDoXQVOYr5rdwC+zTfXRQfhw3XWTe8kq
5CSQR9GOroXdlkZWeBdMfnVWErfZ+E5h308hVsZRqJrPTUN2C/x0gs3n+CP1bOWnNxrb2JioHWVL
lYI9uWYTaS9VtX4GXf2zg2/2YQTIf0QlVaBpQMm7b039HqWSblM0iBmQKEcExz84gt8k3+q91FvO
kfXeVOSngeih3kxEswdWHT8LDSd7N0C/Tuovh5TrViEFwUM4Rum72e2uos7w3GFY5WJlwn/5QHCc
L8whSee48T8n6Toom8XfkzSu889JesMDozS/XJ4kmHL3gNpY+s7qUp4E8R7nehJ5KU6MN7w8SQFF
/PZOyvmd3E4yv5MmR8RWVLlzRoIOOTWpTz2/E3kSfBNvJ+nndyJATqzkrOD/+07ktQhuB/IkRHjO
+fZO4vkkyvj1nciT2MH05yS3dyK/E/D69/JzcOw+WmA4YuwLq8zusnmTtn0MCYT6tINN0p1qR2iY
lagT7wHkvLl96xgLOXGMIGeVpb6W824HkE0z3vRGJy5yZg6HBRzGANy6b4ejLY8hpzWG+BXzQ9z9
M682TSo1rd9t/pnYqUCsgCwO3BS4qusRDUR0Nr4YMEaYO+VGXodH7L4rMixY5v7rNReOPx7FqIMB
+6+5Q2aJC0XpW7cBFet6sJQ6r/Da9iQHrx/FkGpvWaHNWDKOc5tLiIjxD1q1W3kJ12vPIxLZauSE
69tE+TqcrGzijqFdfhlQ+ZvvcjKqiy8DXexqkPvcy5f+FqngMznr69f1z4VWFmH6VDRn2Xe72lA3
7q24xc5jfgPXN+U2JhLOnQng9O+nI8/DrVBfWP0eqwqxC5GlX0/TFL33DhwXW3e0kzY3ZxpB9H+k
fVdz3DoT5S9CFXN4nZw1luRw/cJyuoxgzr9+DxrSYDz2V3u39oUFNBqNJghpSKD7nC+TZRsnO2kB
BiOESFZP16Pt6sjhQjWeeuwwNOWzWWBvQovbZ7BupF94x/nOa5pBGsaPOhhiy7Y6hyFIJzEyda4Z
iKwQyZItqdPsOtaqwGufbJ1M91B6WvyimYVzRRTCZ+lA4RjIcsh9aRrJ1R2SZ22GvHGr/qRPsfQT
PftjZVtgZBQOhY3Y6cB/tD3dlDV5W9DWeC+zyeLrYOSIiMLd+NhR3CIjrtrQBGQe3voChPFdWBqP
H/FvHN8iUAs80zv0XgVeG1E1cNS9yoISLIiiCtCjtY9Ac/wX9WswwoMyieR12tkb15+sDVWrAJEk
Y1LUTxofjNeuqLAhBE8bJ6kO+J8fgx8B1hjiaoG5qCGrT1Q9s18CHmoA/W9sXABRgo9pIbeMDgG0
bpyDhx4PbRz77xUyLK5ODIL5EBm2pKVnlQXCdaCNkZYf9j2S6ofuSK0ZsJqNvsbnc9CGF+Cx4PiW
HuYI/Av8CRjSSKAXwKLJ7WsdNAkwyqwD9Z6zKt8PDdB9qeoHBV/aOAg40VC4pxBwMp/TSK/PAIbR
pdtA6x/WXmECB1W4rXX6M7fC8UNQ9RUIjCvEhIibE8s00bB3SHOglim1IkHNir+0XWLKZUqWdM1G
oD84PADmjEkFoNfFsM27ZUpaaP/7Mk100I/NxZ46Ww1gyWiZ0ngT8CMQbltyEN7DOaBMHAa8Jspl
yubos3yMt2VKI+XIgFo0WYZlCpL1vy1TUitcH88mBpe7vHEsU5eb7guQgeJrh2VKQ8YJzmjssKvk
SlLLFDsacpnKuxPLtBXLlDxSy5Rau65b+2OlvybhDGiN2zKdAI2EV0ssU1KbHWwpzmKZtpYnlym5
ZnZNddCGLgZ4pViXbWwvTcB7H6g1BwzIwzIla7RMa9vlW3Lp92WKdDi5enXfsfZADWvlUkIkeL80
b8s0zVKckQTVJ5Zab8uUxiwdMCWpZTpWAjIJyxRkzAlQ68wDDamWKTkUZzgtsEGOfqLW35apadTI
nBPr0uzB9tobfSb/6fX1/Iyxxw924splSloRd41d5SGWn/wBhsjbf1OqbmiZjnUJtNU2iLZNmYcv
U1BPaxzcgo8IYdfPdCmKbYpMDlmxsTmziYMA4WFCnxRiM1+MnlN/GMqePQcJSELBEgX+lpuJ2QIu
E/hkAP+BTpYfF9sa+Td3GvWQI2nB7p6oE35t8P9w8uclVakX69Njg4jMC4nwDjUgEigGS/dtFCxK
bKtw/Uz6Y9pxgHMifIfckmq5/TGzSudEtQHpEPuZ9dOCqtQrrbvvfRyFUoMjYudgaEi8U6OA2QZn
qJrBj9Rh1of2CGSk8E5lAO8o/rjm7kDdyjrJT9U8fFXDYPcTb95Fa+7JOYbt1vOoJa9qGK91GE5S
m3BPwwyljbCpZpJ3T2qumdZL3arqHVXB92VfKt/fq1EQtAm4vqk3kPOLp+kZyMoFlOGGLJJoik1E
yZZR8vb4S1e72pm2VFPmptm8AibysKEORZpoH5LguxoEoVrxGv/sArlkAlDNP7eA4BVPmsyoNeXW
9nbAKcbO7cEv3CM99JkuvpWGqyppgg0Hg7CUIV4CR96RjiByqCGL0jr8h15TLuDpav2JDDUd2HD/
1qsRY6nxb2P9715TFyICIHvsxcRYZOhhLLLk6MBn+o+9OsvGhmfix7vW1JwrwKbqUxl7JyOIS4ZP
QqQsNjNfll6Np0w1cenAFrAAKQyYpES1RUj2tXWHcG3pjrdSMhzuFfu0RZAdWSe92Z/DJ9cFheXN
HJUA133G1zqysjsbQ/N4LJZM7D5Kc8K7umy0DZbOtCQZXUxkiR1tJ37WyGMaImevRmCaT1QhrTnS
wgWQjJy9kmHjfUQOOwIGGuEJ6dk1G3d6VAwL0iOvY4RAXAoEfquu1EEPEXQLMJmznKt+zHwcVIGJ
lCyRsuNM8WYeciYdJplpRdbB1Jsvd1Ns71Jg51xpOOmvE4NH3RwP0pa4eQbCrFUX4B1EyQqr9rZ6
NzhyMqnBi0x+Ri7KTqqJRyPlnbu2y8o7q9uIWn1atIAZ2akZ8LGHuUauWQt8+fdZyXWD7Y1m/qVG
TjwveJr8E0noQupJMb7UbQIO6Nu6MGrklfcWDkCVzDJA4ZgNeONVzjRd2Jw63zjpVTuv+pGzld9E
3xHW2uynJBuf6GJ6/fiEk+vDNBra0QVnfbzOXLxBBhG/KI1J61JgJwDGq+cITNRE/74r5mOeBwdS
Q044GsppqPZtPH5/GMHsWbVliFBY3NkURkbwugHK07SW1MDJfN8O2SpnWCJ3psMZ/0njZMCeDA0l
DeXYnGL6oO/uNMdueELwtHsgN6XHPfLC8CFWnmXnmNvRU1is70yJ5NJTm4ZbaVjMC5WSCOfXs6V9
lL6RzAsKtjW0AMh9NGOT3WebQXPqJc0n6UjFPNRW3NG1FTVIX5JZYL2PJd/MlTPIUUi7acEA49Yd
qFRvD4hKMWs/+kmUgLxCTL9U7j0QArnd6U6WmIB7AaWm6j52UYnNaBATCItSFaHqzgG5B29Vaum4
re0EN5A0LhWtQAOnA2gf5MMhRboPz9SStTGyTJqVs4jIQcTKx7omn5rSzvAVvBhDr5ZTSw30aHiY
fvdauxZwA7gtjydI7nVfM1Yy0BLjguRiP1+oeupPby0PMv57A+nh5Pi9M9Xrwon2DjITqO//NKUs
Kz1l/tEjpaP6/c307PQ/dFb460evlOn/aeqxixrpb12UrA0MYP2X2c//4rTq9mD+sTPdnfL6bzc7
5Vhvepzu/4sppaNM/c28nAWl89BPm+J+WZrzgLhdrJy/6ck7Ccu6XKajqS1Du8Z7xaxZByrRJQ/i
e1mCsCN8q3dh5q1V+986kiywYJFKjLvf/CYBxxlZYJYVAvHjj/LQIW3ozT4gx1BOnIR76wc3yOSf
vUmMOMAztoiLrWyXFqWt+7K0+8cYZIIuNBH3ft73liMV1WoG5Nru3vqfXkkbD/OqqnRrakTlgLrn
IfQcE7nB75NJOviWgNBDQmA7H/4cVdl56KdGJhU1iupBpYduJKO+/8FhUgagFGAKLXB8iHX1N3Py
FpRlKt0JVYsaU8mopBoe7utv4yn3YwTob4EzgETE39b8/9fgcoGYyDUCeYabboo4WoKiD8T1oGFZ
IovQQvSH5+0B+YxNYoBSvpQ49VmkAlMgw7atY2up1DXM3Ja6SOn6QzcFnLIndO3ZAvTI77p13Pkv
TQ8USII1SGCXdP+DD8Iu3pD/33x4sEv+xg2YevVqxlmuQGQX8/Dgg95k/n4yRkB9Cd1O+NsLGAYx
D//Th1Lc2++6D3Zpfv+jD57T4qvSABjZ/90HwDP7e+3mL93bzd8HH/6me5sHMDZonyqGqC3g6CDk
Cnk0GfYPCj74yEPR5mVvpMAf5kNzpZagCc2jb3UXqil5VVvIjY/SHsBGTn2lBlAwpLvMjxCOLIyq
HqNRbSbgY56VvDQ85CPHCDSY46EH4LXfe5cJOx5KhUpRZac4uS2jrWqYc24dQGn9MbsNQ41G5Hxp
2VwDgOfd/WLk9RYnzgHwbm8y4XAL5nee9oipucmH3NBXiTmHII+A+9QQA5wceRzuqqIZogGB4YOP
O8OwpUukV/WOs0du4A/lJcn9IvnQgWj6KO9SG915A8LYVk67Uu5ivBQ645OS+FmQrOrE1aQ3NMtA
6jaxZ+8B5uz9ZqhDhHDOReXaAF68NQDgKdg1g8kX8uGSol1HRySQlCell04jCP8az5MuUcP72qBB
qSOJ1fpQbtZ6ebc+lJzWRy3Wh5IVYn00HUA2lYxKyHr86/qoZ7ddKVdpjSAvQ3ZXcj8EsaRhDNhs
o6dUxb11iIz6IxlXevpsfuk0rz4ouVofJFNr+bY+lO7D+qAGE/CgtD7k8yUZrY8+Dt7WB8l6L3b3
nmP9UN6QnJfZB11LqqNayrRGANgMcPnbw5RjITVJrBElDsEguypCvOGTAjXc1giJlFytESXzUhDl
0Bp5UL6tEyWPXPNtncg/hRmYe9fx/u8qtGrzEITAJkDwHzBZ6TqXbnwK7NZKVnqCuALk9GwLb4Rs
8JtxQ8UIk5is4m7yl2YZ4j3QTJNTNI1msqKiVE2AVwXGvPppFCblGLKozNFodg4CiRFAcEBEqZoF
mSDF0TXrcSP7mPaAqLkegBjkm1Qi/TvLAVJB1pUBJGRAIOGWHh2nXn3gOIep4UjxUcPdjUTT0BT9
S2u3b/dOLtzNzN3ofmH6y9R0Z+TB4jal33TD4i5JkbyQd0G2J4Rc70BbKidG3qRSlJPrYk4C5H0g
h+02B3ejkkkQvo7A6quQYKKUZHcaDZiB9nrIdcCl0bN7vIHOSdyDU4rwdfE8qU89msGhDRKAfRTI
kauC8BJ3+rBq5jhcUZUaGDdjDYmqXodAOvNaaHWiLVRzkGghaAwGMCZnCMdQraTiNa2LJB8j2sgW
acyuOnPjg49wIet31mZmnGr4RGbnKEw1WZQqqf85bPDxTa2cxiIfH/wmZTlg787dfqrte79ly81n
6YOaBB2zI32+s0NF5TdV730Ufg+ASKGGyM9z/W0K4bI5jtpuFvMrXaZ+iJ8a76b6buJuLt/Zlz4K
lxEbYB0fp20AyjOiSbxo81eXLbvqF3cOkJJblqZy+XESKvitmSVAGcTiuPObAap9lQ/52xKRt0ou
J1gdZJkud2vnb26TN7OY6b+6rSMJGqh8YPGhSbgz5jD8zt5mmlrVeLL07jrV7iaWXK/E6i5ikOZ4
Meg461G/IqD1Kaia5hMCJAYkUlgZoETt5hNIW80DkFdAgyRa8ygodl4bmcAOQTXOkevm1cOAHAxU
06gGGmyK3TWqZjj5XbbFlB1lXztE0O6cRxeqVkD6SH0vxyGrGLb8l9m58woivOwV7JYLKRWu9WYh
XUvsfjj3vZvJRnIt6N0312KwcN25hpOibNOH5r1rgOO/dw0BY2+u4fwEwFzCNbrpP1yLcxdQN8K1
0GCLvmD1J6Sl7vwKmApFxqwrECCsK4LRA2SeNP7K9mfrCjp6yDxAujI/A/ikqJJehPxl8GlJLZKQ
jTJsvuFJNQcSkTqSBwcwSxdAeRMDSFnghHswSiJ6SFgkGTPq9inm/ypjJO4A9xCUSQqAp3cf3RRw
AkHr+cAOfPcRZ1T1DjGACF+++Wggcu4SWzbwWN/dplKRV0/hVAHh8uZQkUf6MuwQLaNkWlqbwGlA
prByUosH7dziR/XBS+4KTCsP0R1iKHKVIyBuyS0v2iqZO7XJtgWsmnSJGvA2bZ+ciR+o5rMhYrgH
Z5MA+uFMMhoLcIv+Asjx+lZNROvH48brkMJLeuRm0yGjtMVJixLJkoEDhDjqLspzhO0hi5w55U7d
dOV0bI0Y/hDRwO9Pq+01fkQY8quaB+kXeARn4Kc9UY0uQC0BGTRzgh15SbKimrp12gGBSVbFcywM
1h7S1PmqupJxoNbGdVHIFUGSgjvYmR8KfU+q5BUtUt5Mb4tUym6LVOtyAM74ll5dvexuGVP/3xco
OVnWSKljMxao8g94/eEeuUoA4BAPlC4ukGmfPMDeKhGN7M7+awQCtyPJpei2QtXDUitUyZhZ3q3Q
u+lF2pZaoXIqZw9vbb+v0KL3jG04xfisvD0sWqHpNN0tZPLLLMdDGA8I7LjdkFqhcgTRwGcOVug4
AkT5bSVPRXW3QpX33LTvVqn0PjX8RQEgWLnoya2h8Aa8NuBoVk3QbZXKhyU9xArNuvpthUoRSK8W
lRZXOzU3gHK9X6HkDlK7+TGIu1c1DyTXAQTwsEIbAznmc1ABsvQ2EbRCe8N+W6HUcFuham7I+PsK
VdOQl4CJRUSzvicFaihiIHHibACxBuLJOP1QLzJ3rk5upy/SQne/gp3EW3d6VuxxnKR90sBPgBA+
7yuS9qN1OTiCvRtgZH3pnUnfcfoC6LOJdTRAj/fSVd1nks9GNYkkxeTcJnb9wTFwy9RghgZQw/p5
ulTZCLSHdEY2n8vdr6Pugxg0sJNrgO2bC2dxsoyFS3ow/eu2ofWhtzWk++SAAaIOfgHgcwQmvswD
cGZDj+GDUehHY3Rik5Z/dH2gdCbgwlmTPAAZFS9bAUZes12DcCJ5a0j/XExFEf/TlKASMAXSKJ97
7Wv0SsPEY+gCJgCICJ4B/tMCAFPkVjIDORbscSIkqtZppkifxwCaoZlC6q7zGg+OnCmw+IEmFxkp
R8RAPc5U20bA7BUzNVra20whYeNtpnA+ZQH6CVwr9CzS0nmbqRpnMheAgcRLukPN0v/tXM28mymS
i5nqQqt9Me35babI1YonJ8fN32aqsSZAw4tH4Q7WWmcs/gwc67eZoltmWFEj+BDvZmr2fe0rMHLF
GvHr3N3wuUt2ZhdqXxD1sMCvwPRJbxBaiNz/7oqf5/ZqNbG1H9Pw1wD8SkCh4ELybphPSahHJyVv
UVx7LkKQSIMaciYO2Wew05iN7iO1B/31HKW27Lot6dFlRgw4DaNGkIbfh2E+nuoiRkD8GkjLiMal
einMF0mMXGzRTJ1NYR7s4t2WLCjz/ftdqGEZcuLpLmR/Mg8SIpxvC0ep/90QmA4lbzLbX4CXAHgD
N93bZNEIAUCa4NP7HchRtewXXmbAMl/y8KlKR3ZpwRx3xOEK8KLyEEHAQuYbLrtMFkN6s1feN+jc
wb9A8FetSYUu1MPr7XaHIF3g74u+QToxc+GKYmttLQ7ePJJ7JDfwQb1gMxu3d2NGgZ8BAAVbNKRJ
DlIpKvIG2QwA5iKvhONUonHLhj97eh8dlD412mkKpCvP0FbU4AKwc6+b+pfcybWr1wF6ZjRcvnPx
0oxkkTyMt6AczJeZaCadAPCBl07HyajmIbg9BOkmlfQ+/JaA/PVAWqQPdKFmPY9Ib7LJXArcpmPi
sUsx6j12PkTfpEoPmePoJzkikNnwKuNmwfqtbgr/HD0Cnta7BzQcDwHtMFSI2oaYJEM4CTTVytgO
wLwKFshCwjz6SbCQo89BljwhZ3IhtUmHW/a/vO1NEKjgZsgWti4B9T208bpg+5YF4SltQOGO6F9w
vosLyQzEKAIlQNTLeUL8cVGGnuCf1kDn8a7UI1N5ABQ3/pUqQ1TiyXd8IrHDpOP1d/U3DTmA5TOE
G3FkKD6Mr3ySw1Nd9skRnx+wud0rHemIcowGxB+Qu057B7BmdAcMWbordwRqGYD10nbR0rUB7BZY
d3KQ2NR+ytb2lJcnAykE8mL+XqVWkvktUsoQyQN0hptyAKz4u77UIEehfrq7qZzYPr4NmSHmENFq
YnippIOHcpEB/GAtHaRxpAIVpTQJUn2D/zW/ZKc/74W8aNtfLUfe+m83eTeikyNv2HN4uv6b0+qu
1XQgOjTdMub986f7St1jQFxsBQKKh08sFhj11ZjyPbjcga8qRHQJ/AYIa6UJguibDAAmwVNhLmdk
1OItTMhj8dZY4j09RQrNE++z6ckwMpCTMf+EMNBJiuLGN0AmfgGpwfj0Jmaf7Qh4b0gg0M4puBvO
VBqmTDt3iLFEtFeKb4J3uVIDZr5xnNN5GQHrB4BHv6sEQwViibL9QXKyZqTN9KZXNAVAOkdvvBuW
dMg8gLE8fMIAfcT0mu08hUEBflSgEWr4g96VQMF7sQrDQYIl4oYnN38hUVCJwPOZI7BCaLjzXB06
4AEvqCovmfcBIKAjkBjRK42idGclDE6IDnSxmLUakZ19pVrB0hzsUWEA1kB0KJiDZCj3zmBgG/Oq
nox54wmFOamtp2xyN7L3iBhM3pQXhCb3S2e0x+/AK1k4jQGAch2sIJyZ44vhF/U2zTN9n5tzfCXd
CPsQyDIHyaSb4cTNCr+1EegSgnJl9tgyAg1kicM9x6yWhT3iF7q1CjAngvNh0UQtuBepzqziB8Ks
7ENoedXZzefv7jAVS8c39e9GayPLasx/gSUxXgB+HmyEIHDYAD4qP2a+bp5NNwQ3V5m1X5DtdSmR
MPsrCpwT8rj9L5phiw999xWMmOMyjIbxgAQ6zhfJDNC8BRuDW9kE4wsCTPPxMJCG1Lsv/ykhg3Sh
jmTCBbjmKvczxG8BLlMfpvYfrffwwzD52SFLrPTZAn33wmC29r2w+Ue8FPqvcVhXu7kbcTjcldUn
YCBczLHwv9lJFyyzSJ92jmuPHyewxKwKrwhlFWgcAcLJ3W6bG3z6OAig59Gsgk0pqtxxnXVtIc2a
Wmv8yG0CLWNrMmWWDRIB0hdLF5TzQZ8c4rEBF3M3uXgvb1dUm2urf/bwbrjhzVxiuaHaZ52FaBYg
rNtaNx1SEwxCsqgh/xr4ZELKSpx2yaJB0qAxpwM1qQvJ7pplkdoR+8eNpccmA6znzsl35/TELV5O
iDpsLCDJpdapbh19PwzusOsbAP3zBLtnUZoGHytE0i/KlMU/Yw/IFAUYXRZtbexdvzK/aUNoC37c
4CULY22NI6/hDJhTew/GiGbH7OGnxhrnQ59k6xgEsx9r3wXzCdhJl2VaV/8USLoBcGzhn5t8brG3
H19IrnO9BukTd7dGbFf/WJWGHII5+QTkXrw7ZKGxtITcn7m58GYWX/oo9z7kwZq35dyvilZvzlxc
8gjRb3o97qMsbPiWGrDDwhYsxJbF3NXNWcqEMmhu8AXVG0WA1AkTX3H43TcOPAGtQmb0O1KUOlQE
Uskktvo7ENrX/EgyOQzi1EH72BX6hoTkifQsALQBIl915MbcxmagQDw3MTa2QKeRyC6JZmi7KOAv
1DfMhWPUo09NFEeEqM0GO1FX6YcayRgywDM74Z8OiyFdRBwugZcL9Bkxruwsi6K51NIcqIsa0hhE
lRpiL9wNtltvgfceP8+e3R6DJv6Gf4HxM120cAgRt+lMKyWzy0BMTlgBJhC9qCHEcTHCucMriVIt
/wyusM94Tccex4AoIeCT6xdsLegXcC5pxqK1gniBL7Zo50e1fqFmKmk650cgM+yDqdeNu34N9leX
peXztVJ2RV/q5g0HWwfkv5KQGOg80aZH4spybJr5Ei8Tx9SOUwTWLSolZfVW+psM1NHncJ6D7YOu
qoLGba4QAgWjfzOVza22MIDMtZIqt8EH4QENCQjvQ4RdxG0zZj2AP+g6hGAvy1IAjMl64BUu0Elx
CrW0Kr8GnLUJXVIwrCoCzsbnsQuLs7o0dfVWdTT81DILMFHUSg287nGURXWzn7WjzWwAwAmZnybA
BH1r92MEnrX2W897BWB8yl7KJtObEuxpNK7oGGbd/ZCkGIRtj3/ogHIfcdy6cGoz/8nccpmnBciI
fMDoAmMx/sYD/BnXFecvc1XEGwNAF6csb6YD9sV1rKepv0YZC1dGqNmf64F9ndty/JcbK2nHGIdX
17aDL0nGtSXnQftBG7BfMbRadewDyzv6fq5t+OBmAhcX+Gip5v5jFPk1Gtv2MjtuttYim61rL+qR
fDgVe4BO13ugj9TnqrOiDV4KymfdcqYlcuNDZFWxn9Y4TD9zA1HTRGyqISB4mCrzZ+pGP4vaTb/o
XTsKTLTmeRK28U/R3nh9/mprun2NgAapsfJKFc0LnWuYDD/CHFszJKLL5HJQqdrFvFayVmydp40/
AQsXvajBH5h/1oJxTSIriRtk4++QK16e57qPjkjFNjeOPVYvWjwBoc8FmrsW/+wEBz2gUn/M+P//
qewAWaP69EFpbmrfr17MDgB0emL83mcUfWrRh4OH82zhm+YIBPJfsacDpHtfAK71S8dG85RopgdA
MRZ/iQo7X1tI0t2NURp/sfl8dQ3d/QCOo+S5mKsn6hSZTAeNBEvWVNXLji3GOgexijCJc5rQCfXP
7Rin59ILzAWJrcbs16Mz8p3UmssXnw/PJdgkegsfrafYRzZ64iDKp7OBDNnhfTjL+2K45q6V7Xyj
PPkiUxQMRuzAO0/WbJE5S3KmGd7Z0EMgz4v8YZLRpclBMmuKnx6RbKzkZuk/ZXExIg6wDsN1KTJg
Z5ELK+uuVTVLw3KDNXUJKIW46EG5HOLnb6XsaNPsrFK/KFcsL+1NFw44JRWe0oUGHd0p2nu28/1B
npighAUj0p7kE7fh+ADW4UuL39a0jkI5dtmka2/ItNPDHbg2e61AYb9/kOPjugfhl9NvqQHxNCu9
FXkBYgJYA3Byngz92whpH9VrrYtc/MmJeTCSvtrGMTKhZL0Ibbyp+NYnWZ0Ba34qfSQ8UOo2OVmD
WC3KrvhsrLcz/qseRnGhEl2AIGEeuAiK/Z+yBxWqkjJ1U1WSPZj/m+xBRZl3e39XVEC4VDaVZ1bv
6+sRKEiLYh4MZHe4Bhg0nQCpVVq4IRlg+NGgcWBPz/hyIJlsQGbIUzeAMh49SYtKzmR+9QMPEHhC
The8/durQWfR2gNrqJThbyjY90PyizRoYCqZ1gb4KclVaSKioVgMSR3vlSoOW4213Xt8NQL0MVi4
nVcdmxZo3rdBqeS37hJBYO1F+dcMwH2wM0SyFC4A3wakcKclOEBTA29NaefD2piOzmmezX0/R22L
BEJzH7iOc1LjZ6nTLfshMzfSAhnzBd299MesmvYSlt6yYKzGuSU8C6esPkptPuHvKW4qY63um26Q
blX6QJOAyVBjUknM2GQZmDq676jBlwvw6UHoQHfSlVpz6HTvqxwXTwdo7eOTbKTnp/WdvpP1KXFD
RBjqwVIa81jiHFt8wKsxLYDdARCsx6dgpM+ffPNsp2N8lDW8lNjHuNLtY90i+QWbNOke28kA5xRo
41qIrDWrT0WkJqqTqDqiqlpV1UYu9KHh3FtoRbfTalA8uQV4d8O5OFaxVxwbcbGLOgGIoChOqR2X
C9767wJSlXUq0kXHTvzGmN0vVHOp+6M5KSWj1OQ7mrMAj0S6szOEOuma+eK6JXvVwm+xVXefLM+O
PjRhd2Za0H5CKJQ4YwWCGzV6iH47FABzWVJr6mKN5aUDOHsQu4a1d6jtgj+nXhI+YaNsk8Z+9kyi
wQfFn5Ua9VLJdCPIlrwxk10repGep7krltjtE6mNXo0DoWh+lWaFtckw8LtumPUqtrHB8DkP3Hg9
jOH3DG8P59LugbIEUFx5IRlVAQGzdKNIOyrRg1pX6eES9GT1+qGBqmQYlI7mtqndb//TyO9j4TWt
wXve7+6ocZSzD/Z8q8K5euA/jgPIfrYaQh6tSkFjYlh1u3SQOLjtiFemY0DjqTuHb6k5dfwURAhZ
ts0L8S/+9wuQYcIdNnOflZzUDBw8tguAfwCHyxnfunEP0dxVmTEAvcAUNZAKVTXqoux4HLDh+J6q
1pGWzzvPHMKFFR60Msx/OiBTAmhkkgC+DeTeBZIb9ngdza+AoRlBdj6a34YZb7jMyn/FTfPDRaDo
Rz/uPLxnAaEkKD/6SFI+14UWr5G4PH4uguglTazilztP+1aPnX/iAqjKlcks/Oh61WGwONt4hmG8
uDVvFmS5Lg9tOHLpTYJs+U06AYjXmILhQwtg2U1b4yQCfJUZdrFr3QHxHDi1qJkuIMwR6I9Jt1Yy
JBICY7EL+k2baWBaAOwFX3K8nm0Rnjl+IEU+tyOOiViAF0XIqCHG9zj2wHNEhGTi7GQM9Rcwr/oA
GoE3dEldez/ZfDxTB71xG+R4VdoyssPvk8WtVyfrjOeyAeMRd8xXumROB9CJil2pFnKvwBdpw45U
xfdIuQK5g7+lKoJWi61vetZKE9bA9JLirDiapbkQf+rI3NaOs2ksOPbNXkokOD51Wfa509Lws1Wk
/cFK6nnJapN9akzwoE0dcsQqILAufLdF9NegVSB4EOjN1jw54CuMgghEyO91KSSluXcdqaSLUpsX
5cYc6s/SBLWWscmiExWllLqHFjAhgGkLm5rv2OLnHCMBShTwuPXo4KPvK5A/9au6FGGJXMsGIe03
eT2Aa1EHpfVqusnwxd8d9dj9AOYz/VrbiX4dsS+/8m0gE9pISd+AU7zZgYnc+txj94RXXvjNibx8
jW/HHFtSrfNa4ye691pwSbr460UGfHmyTSt+5pn/k+Rphd+VuuXDhbEAEdixry1khxR5vWbiBlfs
BeRgmC8EnT1G0ABCyFwD3/ZB0ux8v/yU6e1w4hqI0vqK43EN9g/PjTy+LCKWL7EfXu8CmxkATRmm
qwYoghQYSVij2HxdW82QrH3dhrZTaxvQNNVPpOybRb7P4hFEy6QdYZMSB5I6sLeELbwizICF8i5U
A4ef+Zx5FV/FsQXAZxq9/tyl1QD6FLRN+ZiAkHAKV4zGSu0EoGm8OL91Bx5uZAJQSI6VhamAiTV9
6bcX1dZTlYloWYxMlzLPq7WND9O17AHU3dVUlWD1QMrhOp+wWZFjs+RMJS649bR0BHZdE54e5KTR
A1N7WeDU762r6I/4/IuB3Katy9zmQJfAHpAoRsVuZmCgp+IAeHbZntftW4kaqOoA6UZbdkInKTr0
IfW77ndF2XQzR1WzB/ZzU7nN4k5RFql9tltnOnb4vALdYdWsaOS74ZFqiNPX5mOs4dCwZEGtb2tg
TK8GY/aWst6GrrHE1ki4dpugulSxVl30ugAuRS/Y1JporjZSc4xboIoZurN9q9f8uQKyzJ469h6g
bVa64W2APtYckctbIdNTs+qF1WJPjzYp7i5I6FqxirVLkskNELWzQkJQUy7svg+OqlvZm81+diJr
19lWs7I0gNsOwLXmtZb/OwB43gB6zQ8zygAhzezmpQU+EPYG+XAMjAgftnXirAOgmr9WHDidAB7P
fkWIUBO9ecp+tPHUgO/T+hxpnnfxosI6Md3DT0IOXhYX6T4rpEYni6gy090khLNhzOehBXC66FB5
YNUEAxII80SVulGpNEf/AqoSxDZrQDp+byMThYNjVrcHtftDA8PBNl4a9V/KBGAsKoRBl+2mGH9m
QMb7l/v+SxyOOISuQYWUVXp7Deoy3FX6CBDxOQAH8AQ45lpz+o9aBVzcoda8n370c9baaj1bXNv2
PXc2MfNzxHC0drmuOShBXKR8s9rLffyGd/m6dLFha+QcddPMzacuAtNyY5XrAjBHoGOYvLVsxfFb
cvbBDiOrSGoY11lncujwYmFYE//BGdv0wKoOcddI5hr05BdL5x9F1IZfUmBHLVuwEnwAAk6z0eLI
OPWdGR+wD93tGvznu4A6Mlu3/4ex62qOVNe6v4gqQMTXztlutyf5hZpwRmSJIED8+m+xmTP4zD33
1veiQjsIbLdpaYe18la+pqlCo7BQ7psfJU/zku1HM/QRPXCS+m60oXiTOYre1Fh7D3A3NNtYFdVN
tvIv7iCeyYF/nwx75XrW1mP4OwCqd9TgRwrDYQOUuhS8TgOSegxUWPk0zJoCbAiJYwOnzzLNa+EK
6+pEnr1mWWYeZNEdYtBWf/QtMO0J7ru7yvX8L6BvrVnVfQVyeY33Vl3h+9DyH1UxfpCTPAW8/7oE
4e0NWz37VjsOimqwWfyKr6QPDYDaH5mLjQ2OSfXWG/tqrW2EjpF3rE8G6jlzIEa9G4ZwcG7GIBQK
5h2xR6c2yFqctnRu2Dm/8yC7xdevQTfm2sXnJvLYThSm+QJsXWTrVW58N0dn25ss+iJAOrgJIoQO
Aculrgivqs0wSuPNAB048vjGd5Sl4ZusB6YMAmvdFi+wqR2SNfs+bzRIIusftCJKGS6O5TqfcpY4
+OCl4jyg9PcpmTDkUxnI76G/aWlBB8k4gH13J2WAdGOM/ezhs1IDxa0YNwngCB4kK4NXUwNZmCSI
frDtwEd80Cd7x8KXpFeuxyjJ8E8Dl8RC8koBgg/EsJj6NqA0/cZGHRwsyAeJGAFuho7vSZYalvMk
OFJAv9cw/GhcM98Hzvq0RliL5uaCfXWxKBI+sUmUBrBAsW4e8uQ6pA4SbrAnp9bGWyVI8ZpMnJaf
C8vgZ8ASJwLnr3/O8cLh52Ea6IrUApjj2OdNwspyCm+9qGilElTW+y5E2Oa3X5niPZrhfW3YqbXy
ZDYeYnciRew4Xvw0t4NG/Zq34FEBlZsH/WIPvgzAA03DIqMpKUCR92sdOpXQsKw934v8cnRGgwgU
xaxZpw6AlI+AC+57F6NHtZnd8OhjhBcYYJg1YlrTtGhyezOgdOVA08BF7jBqqvbKgHn0UY3pznGT
Gq2Sgj1ilWytSWxXNbvGXYCc57RG49XBYUQZ9IZuCHDXfCvCPtrTGsAKAwFSG/QXmo5meCx5K14A
AI4i9tRekZNqSvPmiPYnq/yfOGP7Z0/UYC1Q/Q9AB6lz2xrDS243NnjohqsefVmsR0B7bPA1EmxZ
kGI+DO7Wt8DTQcZFhAhImaC2brYGir0BbPzGOdDKhpcl93aiPcnRa7Y2HFCVdlGdbSxaC0wmn1K7
FxffYp9CQ6fHDLFOBK/RgLvHx/indNo0QnExmGAz4NtvE0QsoxOydXvk6dyTIyyN1HoKgELEIq8F
3u5roHf0e3yknFdU+jRrrwUsC009tw+2Y9IZ22Y6e/iogj66WihE2GBclqa+FjZ7o5kC2Q4Iae2V
imSMvnww8tSgRr+TsgrdAgw7GoSnkyfyWdmGoyHtQFNTuSF2Dmm8pamRcfNkeba7mo0zu3gKg+HJ
zw21aQPf2Q2IZr/4oLDe+BnoZJPETF9I1of1q848cSERjrPJMyqj0Hdod9k67sb0aIUxAAR/OyyL
ZAByzMBoo/5tgcXhvy7SsAg58Kjvz7YZA83eEcU9ZW10lmrM740X5XfUUiFHk2ikm37L6hwAisJh
1YFkNCDXMq7B6+PuxqACZyowOtCHE2VqS8uQTYpyhk2Q3mURmU80ZEW2Rsuqc11EuufDBfvhPZBe
rdmKlKIuqkNtodLrD8UYsxgv/15uFkUw+fIyYCs3EXK/rA5AeXQ4ufpzPFTjTbpfajNSV0Dc4tUq
gAV3qwDSuY9CV64S3gzuPpIZGFSQgxq8F1AkeM9mAowvEJXjZW0rRBprxLnLPPdeaOjRNeUZUfRc
lK77orJu3A8iYWtwgsODRc2zY4TtlbQuEIdORatAfzutTv61IWsAOvL6RCamLqqr7YK05vcdvBz7
kN4q7D1ZOCbznlnjrwrUfB4KfI2uzCxEdrEaLqUMwlszbfBoyKepsP3nLC/z0x9yx7DjLcimwPw5
mZEtmQwWziasVbtljcW1LYY3z4/i42JPyrBGcQUYTJG0/OczhNjgXB3kR/0KDNqrZU3pF/kKx8T4
sKxOviiAtHdRkHqz8eIRTTtWhUqZf/6ANEU0eFzlXCWAefvH7wCNNM9B03GU4Q5gVeRVshKJBsN9
0I8WvuEtH+iXTmCdaU7DMiUfoM/gPSfBGHflXmiebAdvZL8PEZT0slUlhfsxdwd9LNoAMGPTtFRg
omQ5Mn9+Z7kflSVQDxVa6kRaN+++5Rrlk6REoRJIOPz2terK/NEzsSMjk/vhFTh4v26Q9fL9DYA4
8esGZEw3aMpWnbSdeB+nG7gNQKJD5v5AJ3DcrixtikuAto13QwgU7U3fARH8D8UfxssUFSXN2Rrw
5YOFSJxVXZ1vzKk0cL4RqSoQNKxAnlFs/1gZmDoNaoB+P4yn8uGQlOGvp4o4yqSC7GXUTnLPaicC
d54F/EBQet9p6Mw+3DWl061pOkx2Kq/FsU2FXJlhms52Gr/ec9KqZ1opVkzv8xKZUt4gCqJzdVIh
0kc1RwqBMa5uJPc9hG+HqesRRtEUL6ErGhynQrtM5H76Q07eJhegbjKRsKcVyWFZFi2OMUIfpjHf
nRSB5YOKXDnIAnkJO4wyyPZD4vBPhq7PUifWt+lfHTFyXQGTwBoRM674NolS9nXoj2QgKzCP8jLz
LlU4rpzYjbZ2bNofrDECCZYdgvvbbdkHlbm/psRvgYQCAxRejrKcyZi0IgUD2QDieRJhV4hw1eRP
Dv8Pf1puWf3ffJdH+ePeNG24XgM+uTqOWnWnwM+7E10N03SRkaKR7L0Jyf6wW0z+bSnbYJfI0ckR
NBqZXmEbwa+i2MdWUrsn5pf5RaITvPqW9SJ/Ug1oThpUtqzTOKpoioB6c0eBcH0PwDtIIprFHgex
ilEKBFcCI8H5qxI3axqYB9SRtNdIEii7bzemn2BXnz3SDpSD9J1dobr17NjBG20PSDRGmb9NkWXY
zNuCxAfJap8Z7nHeAtj9v/nPtryo/W3i9GwDTl+xKyb29GpXAm0hmqjpaLDNoDzFWbtl6dB7iB9C
AUKRcaI2zMXJzoGWSlPSMB/H291vDck85sD6nSMA5swTsp2g5cwOAj/cRxuwhie7yMptk3f6LbRz
lIBW/yqvJzlQx/+0Z4CyBHlZHGylY6LBwa7rN2x/7taoB+Tlm3XjyjRe+Y5EAZpXfQ187PVHQPS9
qjrx0TdfNki2iRB47dIB+lIcgEaC8X3cu+y5QFkH+khTe2O0WbZBdrF7sQYQF+AQbB1o2vDauzNn
z9IMFX5gWnT3Q5V3AB5DQLFSunsxHZRe24gAAW8OMiUD9dSAapXcyaILXfDCWGgonldhiJSWnapA
IAeH3kvltWLmE4DdvzUmSmIcWSc4Vhfda5KgQ8Yw8G4DnJt6RS5TviBYsUaFQ/faV+EEKpXh3Okb
aiXzUP3wsrfeDIqfgc/edGobH5MictFoUxU3oZsYHGQgq1coOrmjGLMC8H9cfPWS+KActO5EoVfv
jKQZNtirV8d8tNknOxPPoV+Y98hlxaMTMTD6JPs0Gvg2S/PAX5MVgvbvnWRaPXuVP95R8ue+1A/N
dbByQYZ20PM/U6aClUQrxMHDv3e8Jj3N/ekfC6UezX3xwSG2uZPiD5kVpvneLrPuJ2kzpxDgWRa5
Vqge4nr4wbMcZPUV6mONBzJV3wdtZU8IDrRXA0SqDo4uxoZkvGv3hl8bZ5plUZU90QDCPzm1GeHj
M8kWbYsCEEOAeMMy7BXYEkewiPbhRbVZdGk8w+pWgHIML+401Khn3poa1XBkAyQZcPzUlYHPELYd
BUh2zkLp5AAQInwiIEL5olWtXF+jdmya09UyLLICAOLB6GbXuO9Arseb57osjRv6DMzXNm7TdeMX
wRGI3uYrGJgRFjOacEva0gm8ozeCUopcwSUa3tCj+kxKEiFpETt1+mp009Jh/9GPqvhGKs/2wSLi
ldmRzO0s63ZplSCgNT2GZejxFFhIZpGWown4SZYIek6PQRYow1kBXJk/mnhQN8PBmSNBZ06hDf/Q
OGP8kisjfhH4H8pkkTyRCDRG9jUeUKTpDjhClNbo7wc3QAtkJstszQoXvF6mzfdID0HfNxnqdLEj
JmdQ5lbPHPEnWngWZaZ3lCGr3sliVDttGfZt23nRoRjzFTCfBUjXp0Ud8cFCGf4zLcBGHV8GzT7Q
rJoeWxraQjTRjDezv8MRazH9WBx++dfsoLsWZGGTtdG5YKuz+z3N6MnwVdMdmA96F4TSc/xtUBSy
aYy0280LcOF/asbUBfscfkHgCJFX/MEv3SqJ2/7ZcDL9HI3u8NwJnIPGOgn2oQt67xUC1dE+cT2w
UyRD3Gz/4mRPuozjV0+2QSdh22fNFhmrV6I3LwqnO5qmjzho1LEPQ9T9mlZTwQFNQ4FaXiI/X6bk
G6Nq6dhy9h++AiGJpxwv5m0FlOXrMCC2vKLL0sI/jnZ4s9O9gNAtp4zjNIDWG5lXFOw5se7XkQQl
59qrHoXd1y8zvV8UtBsnAxsWTUWjnKsoozvNiOLP0OqnUyTRGQGR7sFQs3SgxcgiL7zu4ekXWpDM
BWO/FiRdVrnTH68SK+3ioBHq8anBYQ9nlC5IT/gzfkD0c0i3mhuINyOqPtuQYYEI5JPTx92mD30w
v6ObKN2qeiKnC8J2/24xVAQ/41MH1FNazPPuStrmbVmldsMaLwm1nw38yHAPEhBmq3meNAX+wZNB
r+eHQxBzfOq0Z63B7elsl3XoKhoCAJLktQkwoulHIWFmt4dMpfmFnppErsV8tH419rr2w3rjiAjh
F1V0l2AaZBCAWmK6+jdZMLaHsMvUcbFFTeh7L/InWc9DuW9S9eW/2hZo71x3mZFuDBzFrnFg4TSX
mv0+Nms2osqI2eMq1rXYg00E7QyTkUZ51jWOJ3MyqtBpZ1i6PZMsmV0mdYIqCewGsLgusmj2+7Wi
FCjbSfnm13Synh9gutIFGkKMkEW7+VZ0F1rcQ4Z07/jeXzR7p6XLQTaHDhX9J5ot9yRj9ONjGw6W
9DXdaL4x2UgcrC4TntUse/cc0w/qMTmiT8VqkcGZfiUSjZvoBXRR88Or7MuvdSbL5YYAib2I2AbL
4e+fe3lgGbBiy4MG/Ky01Lxs45sV/r8O9Oi+bL7xzq32dZn2lwrJCTR8mW53UdPQJaOzx6f9dZz+
7kaFPBs+dJMNmZMNqfoU2ewWIPS7xZm0y5TsSObhm+3gdv559q/wxQaGdyQYp1dKJfrhOl9NU3RO
IQUHdtXtH4r5LeOPeDHO6sma3jeLM72D3H+aLNplwXc3+b0K+b67SYRy5u074bJOU4HVhydQ/3H7
WCcImyKEtAHGtgJ+xdCeqiaw8xVd0pA3HlK607DI3hmSmuaLTZ9wNJ29M1o8l9XygJUbbvXju3vR
EspPj34W6LUsmgo8Om1wDvtM1/Plu7ksDDTVzzoHVc0M0HBH0kcZC850pf0B6MLv/BcVQ5JwgxSj
WM/qOGuMeLPozeIHCjP0BQfm7hIi72AB7xFIyuD5WfWVi9E11IDyAuClJH7rX9UUTZ71IHabfUhG
WjZ5L3bkGyrUxc9rzX7/vBe5eJlAoZnllIg4c/FiWqe+M3BEmSZ2JutT2bYFwsSTrm/ESxyobmOO
qgSZoVWiwBwKD4yfVZmmV5oh543eQmc4kj2JUjsxdnGnwl83mRayzVqvOuQDEAjHGjQwvo3xa5jv
7qY6O9Whg9/M77vzrKk3oR4ahL3+fqK6SW9VldXz3ZtWGNfGAFHPMPB8baBwbhf1Akynvx1AIN9N
SZJxvjP9HON3nAX4/BSWkUdHJ5pCm9ODkiOYiMtNxdmwk4hvOqUlnxVQ8HaDFYHDsvBAlJMO6GUq
ZX9phlJ+ygijIHIfhldWLzKOzyROwJ2MIAlSByww5SdaAyjwxo60zn+uETilwkejLD529krWdfU9
SJS75kk03gDVH551OZbb0WrrL3nm76xas+9lrRUqTT3xktUm4Jmxvd1rUaM4uu3fgj52vrOsfynG
of5oDLG503YXHVMgM9x1DnwoslAGihTdLHhDSshES+4QXXSV91eQwOMFmfFTFIf5qmxCifiX5b4W
KjHWAzLJE5mp96qaRO9UF6KUWijvFXuK6CgyL0W4bjJufbSGIL04vIBxu0X0MfEvWqLXLdDgqfBC
44muLLTgbBg4SDelyYMCoA/ylCDbdVlMQKvtHHnlfAVae4QeyWmBsLYEdtnfXUfrI1oTo0dReh+s
vBu/BqVAbf6okyeb18lNKdmsSdEDOr9H9QvQuZ+QbJp6ZDM0nmNHHKxImHoGe6KrypTdWhRZtivN
wgbDUlw8W6wPT4sJQ6v0rZt+SFqK3NDHoA+8wNvvl5tpdxurEcF808W5yZ2/QOWWH43A/inywTjH
bgsyGiW/RIbFwRErrXvQhttgmpEIaCMmN8tXmhiOPMe1Es8080Jwcph8ihxN5qxFxhs7TPtoVJJ/
aAGUtLXaINkbqBH4EKNoeQ/OckA0TVqrqdwjKNzQnDNp3UD6aDWPgQ4/ac0KCQKvtJA2hzJlQf1q
qB1QopJ+jcP+ThkW2IGmmwK24g2tBQGOrvAToeujzw2OpBwKNObFVji8IBAdX+Is7+6xqNgtCQwU
prjqTkPVjNa1qyNUikGUTlZROVgXT2Q3nD0CoGilvQ1SSu+VLGidiHsoKw7tb2RPIiAh4VgZpDmO
vn8vpID0cfRRIzDLSJF4OPugCcJfkRvJVNN3+yqO5VrUDHe0TLCMovMHGRPNkh26QvHKH3s8WRQm
O69zync/gK58tVVVhWJsJX2EVV3sTL0CRQx0A3pCbNKrTVE7xnb+kSQqMtdV0Vi7+WFbVBclyPyv
bS6S8wAU/XnoSuCerGjeNj9zKzGAJhBpb00ioDBGuwTJ7ZU9cQx3ZgXSFrC2X9gUR+3QEb8SVWTO
U+W3f0+nGCwZk/YPX3Na6p0xhWT/p+9i/F995fRUy43e3ff3Q4Jqodp3OeMbx00HwMSiKEtZIcJ0
JeBvezME3VKIb/WV5brsytsJoWmaBkqkz33kd+CMSNDP24XJs4UsNwAnoGi7H3UcuTeakDgpimGX
9kgKkWxR2L6+FQNT52WJGOmoIwPi5XyXxRYt/HKVinA4LIvUo8Ev4Bw5k8iNVBOgVrHEjqbEK2Wx
M/uhexLDHsRh6bOIMvwMQrF2W+U+ur5QYzPL6CmCutghyZNdF/cGhMBAoQhRPTAtsCi4lb0FXmAc
l58+En57KkX+cRGRPeJbwapydLUnBd0q5JZ59dtuQxaLg+3gEFuqGK050/3mX3qlP2teRrfF3S9C
tWsdBD8NsxbrFq3eW9CJm3JjcitSqy6PkFPKbA/50UkqK5Nd5sswikCxrVAtZFaQDb7n73gC/uEu
Hd4c0aRIBEcrUpJXObnS1R8ydJQ3Ow4i69lY8Yih8BNrkvH8HDRfHoamZNiZMR6T5i264rdFnRab
vM3dR9B31obXrrfrrcF92EgeXspUggLRdR5kMRR85xU8OHuyy2/eyExzVWs3v+lOnWPmV6c6zqGY
tNritol3T/YDJO4ADCCPaSATGpiQqCuNMrGzssbCUpMzGbZaR+sYFXSbxXpecKxQh+WjtHk9ks/s
iYqJfJ8jtjuvQU70FLRaA24uNLv0DxLNK05PTVdjFgznXuntYr+4R6FCsUwe33IW8MdgdD/BNarP
mon44UbMPjk40a5oSkMHi8Ie9TlGXPLBnKhDPSrqSZHFDJ2Nl3RoqBIMYU30tKFrF7A5G4AI4JVp
DuiYFk2bbMwyMDd5MSANpsB/y2yc7WgaDH57owEfnfZWGt5+iHJxJqUV5upGVwPqMi8l4iRkOi9M
iqbF9zd27F/JnbTLumDsFtvaj4a1GwQ2mDsT9rA7iW1SD9TBPEnlOjK8Yocdnok6c5e3T3HjoZrJ
V2CPmqZk6MWAgHM7AK4lde3NitnFBfWn35vlqTMNBGisOrd2GWLVa+QGMAflYvkc9P4u1CiKmm0q
MzJnm9Ruql2B/tU1egf5FXnJ+OorwB2jqD1ztplvmCsSahRC9PMlWXYyTC+h84Yz3BuKP+1zNdTt
SwN0hduAnkcLkagXGpTMxS4AtsNmkf0vpw7AK8+G+EQpmKhB0INL/GbZlJZBDNa8OJ0OxIbUQ6fF
frC7X2pU/OtzquJVWwTdU2IU/ZPb4hvNsnl2IBkN9aTtW/W5LW0bfbGYeS3eqOSA48kZe111Tq0c
zfyxffKDBIEEZHgBAoSrZSBZiOrrrRoVmGT+xa6a3CovfyhT2vvFla6qBF/pUePJ9aJAyNJq5qVI
WDqpdczKdpeiOOxSh6V78MP+RrM+N7yLngaa0hXJaBqM9vcijsv9v9mmofBnrxzAE46ZrSI+SDD4
IHPjxmX3lAF1mmY02E1dAlQCZYBtZPUvJGsC4yFi7A1oFoV4DCNns45EXQUe3aFAzQA56bAwUb2e
xoD8HhDClgEXZ3yT4hIdwChF8dmRZDR42A4F67byfcBEWtjl+6l/ltNQDJ53jguEHWVTx2uVt79k
nc0bnNV/25AhqRFk1/EmtLq/EoDD70ixrLV4LDKzGrEWGZLat48AO/8Ux41COAjhlHmYAjLvphWa
Ynp8fTpTbNebhkVJsvpvC1LOomU1uoKF07X8tHj+eau/1yD5H7dqUECwKYe4s91PmVMfY89ReKa4
OxVu5AG7eZpndNm7ub92baCexVMv+ax6dzk7kC95vRsW+3mpWbVI37m+u+28dpoCoTMIcUyaGp6w
vTDRGjpd0mA3ctO3oj5xOSmKSTFfkjo1MhwpvOTYuWhhsXiw+ne7eVmk+8y9Zw8faJnlJnQ1m/Tt
kK8sYSHDWEU3vF4OBgMhWwiyqRuJaHASzjeAR+XbRUZXFqhTjpK3j9xNQeKOcoZDMrU10rB0OTIE
x9ZKocx1kS12iZ2cgBxjPssOYDy9NdZAKuHyk28De6VEhDGIXHn3uuCJxLwp9ckx0PNgRchWggsL
pw1VxE8JCLbssQ/uNMSDTE4s1qh/+C2zx6zY9b1ExKoMgjt4QoJ7m7bNum2U3mPPotM1mNU/GIYM
zk2ZY1pW+96pxWxbmyxErTj6v8iUibE5pCn4MWOpsG2q8nIdhADC21TIKF8Qs00PEWcPmvl26Vxi
pDKL01iX1ZrLwdxYBiozV/iPdS6kJ8siC7xdhbAuWht6fhv/ObTOLpB5B4zloOr3UspyZZSdtfOt
D4q56QrH1uYyWjGIe0GmuBG9GQGwSVivrYwAuufgHcYzy3q184ad2yECIuek7bs0u4/FuCsNwV/b
YAesA/hkYmMrI7yTTYmK0l/rTy6iU+UGfb6oSibbaf1aArmnXckqBzS9V29VHwBbA/no7mqIxDrF
UY+QDb4VVqCeAKWfDpBCz9A/v4po9G2dXMJp4F7bnkUP5mdnbIE1kuV/jSa2WnX+wxEG8s6pE9zR
s5keujIDgGPRmc9gvQclmmbdNx8c8OSj0i5Zpc7ovQrLaHau4fBz2vvxrUMDFwrMU/4ltwoA0WP9
PB+eW9MwPkW+E25SHqHCbUzts9uiid0upPsB5E3fbG/M//J6Y+OV4N1wVJQg/uV0xVONVudDNMQo
v2wt58WbhrJ1fnq+QmCrR4Uq+ofGyyjDDzSjwWonDNFWo+FlsgCIWnpvgMhP3rROjM/D1jEQACQZ
mfmp2A0D65/KvP7GKvnFGUb/WYFVYdcWOHN707SWwge3Y+GdjCb5TDMa/MLpnx2U6v82InGRs0eS
VfX5nXMdKHRVxN5usR1T8yq6/hJFebH2eQU4oGlnFpY+OrlCJ/4vwkr39Q7NMNjDTeZ0RdakIJlw
cyxRgS+395OHaLvxDBLJ4nVkQJ0NUAq9ZaFZvCLGl16aSqYr0pIMFW/AtWAPmrQ5r/EJrJozTV3Q
uOyGNuhmd90M6mQhUisjxfZIO9YvxoABEfCVEsAZI1FdZAoVgUg2oZikfiHZKHGyLrox2JEscrL6
JUFLIrP67IksvCbogGw9fKMZDdX0rY9vwnR24uC5vdlVtWtRJtajwlQVVwagk6sNYLGrB0D/Ewd2
GYnemcyXcmzTTZRrY21NLiglybey0v66LZBC7SukH4GOoe+JlY73hIGCMNVVt1tkfl/ztZeoGAUa
sGszR99dlpUrK/AQzXLkMUa54tmu0Q0sGhdJKp0AAXMa6CoqnfqWcuzYsxE4Jvistyjvn9T4rcar
NHDDfd/k21Jo/0zGSdQ0N7pyeH5iKPs50YxnTg9yxtbw0QpavBmGgSLwxjDR7F/Zqxzt0D8aBKa5
MXXRADM3D4fh4RiIKHsirk8AlbNviV+JjbQy89MQsLuHKsEdyB8QwDZMN7hUbRpexDTQVeIC79Wx
kEWbbUhIwzzXSEGcBXjW//Tzw7Fb1bWLFBx/QnI/vmVW/VdVoJKfZuEkoqsIkB83jw/1RqAAcjNr
S6MwV2TTxnZ5SNz8W0gy/JlLoOx2ob42fAviUVRK5Kl4QQYn2wjpVweUh2cf8rbDKaRmEj84Sz94
qUDoIga5LmmHvI+O7SjKNWllm+kLytbyFU2zUXVPKIx7otkQGewlEcjx2na8BhdSv9egAz+Z04DG
BHaq+rAwkPLBpQ/e8cRKTJwaetRXJdgk8CTd64ZdA4B2n5dBjuavaagB1LBaNHRF6g79bidlvy06
EgvO/3b4c27iS3rrGcN4FeYo7279zWwthK8LIe/VJEkQaUTFbjGLSI4CZxQ+o74T6InyTqIyyg5F
l9hXmpFcl/hCArzQhUS0utn6T7JuPyD83++ZkRf49UT2Kzar+hxlXR6vTSXe7CENT2RPnn7Y/dSo
AzxpL4BDLAEEZ4bMPCJHgnnW4lPbdIrvdMjeEI5FvDfvAGNnAOTZinN/YwOVD+mcxtnYHspaXLOy
NoCyrV901mmUapnDi+o6xMGBi/MySLtB2V8VobkIoINFneQPVIYVGy/060fSo6XB1ZV+hOhk2RSy
i19CHKtQvI2PGHr7Poc2q6ZoXw2GlDj8HORru+Dqsz8kxqly8UYhcRqD93rMQgmwQTP/YJR8Bzyv
4LP2nPrAesm2tJhT8e+ez8Znbjj1vY3HT78WBSlbYQC4gawSxz7wYahepYG80/Io9qCrDXZaze9H
AfZS+9np6l+PQt5lyxCx9NEOu/JzdO8AtQHxY9ljc9AG+AKqUBLmg1+2kT+kW/nfs6FK1i7a1Z9T
gLaeKhXVO2F57CNaRu9523jf66z8avRZ9Fr5AjntLsiOukzjF22hC4gsPAALpKgHf3OrNgQ+Cu8v
HFVZV3Mwc6QnI/6NOT/IkmOHso79Uq4NsMpNCbTk4SG3shVoA0SNJiI0JJNi1Q74WifJYkC6YYr0
ILnK8amZDdpYv1+hQlNZG5mDUWwz8AuvUXVXX2hAPgioB4bc0qwL8g5nCIkSksLTCqeG6ZJUhYq7
vW3v0CIEdLuwT48yTeLPeNlcLFXqF3TN9ndQk20BgVzfmZ0hEuUAQbJQPrAX7Z4/EISPn3DYOLit
C2T6kpXOWihQIZDx2Lf6iamvSYZWZUA2ViK+V9PgGwG/R725t3xHX31z/CVCGfhfpiWLExmQ3GRm
gYYKxKJIRu6BLfmWhtluWg2ZlHrfmvJHjb8GaNiiOyBio7ujUGlvBQM/IIce3Ukhu+iWShZdSIRq
DbCqeJ8WHz7myGdZfflk1dET4wm/cfSCPjheoPt4LOTG9ZvmEU0gpMmVVNgfto8QgHQIxo4V6hBh
nnooXnNT705KckH0BKGEcTBXeI0/ASc03YdROBzxPZ/cXV6DLqAGYKPO3wCB0X4rTBGsGRJFNwsF
eeexNs1tg2avT7zkV7QsGd+ssAEsrLC2UxPEJQRX8oWPWXJxsfSwIyHN0XIJkNO0/YovCAFWqMmG
hhzB1kPhIAaaFSZf27ouviOev0nGZPziFxxs0Y2dn5FUycAJBwtdjOlnNL8NT/VQu4+2QfmG4SD9
5LjMRUMkivHEiGgWl4bzcDgrnnHa2JOSHLJhQuVAyHMd6KJbuRxJrlabX6oOHXAsD/qjQnPb587a
kzjOXY3WO+xx3V5ZX1IPRxun8h5Iz3Kgt6FlWHTc+uLxDACpaKa+NeCXe/nnqioc+yPSMf606tRh
swMscLCuBRq7o9GJzl6QR2eaLjLk/Uo0M15IEgO/Evigv83mOdBx8WqQUh8QH9shtBQ9O1P9Ljak
1oqpwj5ROW8pARVaIsu7Ja0wASWk0WS3Im2NqiSUJEd7qvUl0e/VqOCXVvs/ws5rOW5dS8NPxCrm
cNs5qlvZ0g3L8rYJ5hyffj6itS0fn5maGxSxAFJSi00Ca/0B52Ht0HRIVZc4TgJ1YQ3L7Rfcqbrd
vMJusavQeLXA1IOAcbpbN6i4B/yBtHrldMbr10lDafbnugYuvPbV8rWpKJORn7QeOwuUUej5H/nc
k6HWKvaTKNSL7JUitVdf83Owk0eVJR1InGFTTZZxNzMJ7oKIxhkRGQrQJJNxA2jTnTySjT4VNmln
zoqyAmKwO2rm0kVocmdNRb6vsPVaRW04fuumZlwYmuWfE5axz2mQonDsjbwQxOc0UDrUaVu3i5YI
zttbV32x9S45gq6O4UZVnw2E8vgkY0g4D3yQv4eT8FWeIGcMjkaVDD+BA/uzTk2aW2O64KWNTJQ8
/IbPGLqqGKyDBt/L2Cj0kjf2HycFAM0BrC+LoI9PsmkV1A+C6ai60YhYvKnToszIryOHs98TRbZD
5450fuFUS9NCir31VfDUvuNqq6mh9h10anz1UUK5yiPe/V3sRJeiUz4j2eiDfYKAvPxr6lh3W8Uj
Xyrj8gSjBE4XTgmqrvNl8ywa2A/16lLpHffsV4N7BoK6gqMPMn0OKQVgyIUcAAdjrCaz4P+n5ASr
nES6IS4U7L0zGj3cksptppz+dUXZbXseBRFFWfCn//6or3ngdZJjkWJnDg7P9D46s9OfHXW2UtLy
H6Xq6s/evz3Y+uATIpiy3HdKPbbuUh6OFhTVzd/RZJ4Ve94SSacHQWngJNBNfxFa8TCpcXx1h6F5
sX1z2SIq8Th0efTcu895beBL5UcVMG6emXUNWTE0UJhwtQRDUS2BNZhqDu9b2OUoG3aUAYfe0dFP
Eas5VXO9xahwIKbo25TpSNplawUNiGniES6vIyf2tRuu8qybazT+RwjAZZPPt4dsJnn/yENf3kQJ
KL7bkJeLH52LwpkMuUPrHWub7FcR7BULiL3krdhV3S2yYAj2sisHDC9He/t3LAjdHkBpY9rvTeO8
YzqtXKL2VzErQFl1Ud//G7lRqS2/Uy6i/SUJ2LdJc4QzJBs7UikYI1i8QIdp+GZ3yboF/fEMot4/
Cx+ZcRknHe2tjAHrlUIY47esi9e1n0dAdbDdiKegvsgmsFosEGfro9+hZs4dOCF50t9xGarmuEdc
7WATe1RagabnwQqFB/3YZJN+NPGHWDWTg0mEUujHem6wb4qqTVQ43dq0Abf4ApnNEEDeHvnQD9lT
kmA2jUWeJ2j5TWSManZ1RYtD3fi+US/d+azeDdo9EAVc9irTXraB1x+jMBxfekGKcgjLNwSN4p3v
ZxHm9mrxhufMtWkS72EIuuou8+B5yXgXezZL2Kk/9ml3Oz10HHen+0qydoYJ8ZvKad7Sus3AyI/V
SS/d6iSPZHObgiwSf21VbJQOYnXlTd6uQG8FlZwWMknmWT/0NCdbqE9vOEbxpeyq7IQXR3yXB7FA
vbhuPozmQc5U8zBd9mCTrlqEh1Hti3RTp0H0avc54H+uFenND/CEI3wCftroV96umn8aEDEqwfOy
W+WnBUasvtm4VazHvn+K/WwXVVH4qGrxix0EaJiXhnjsskLd46FmLOSgjBVKCje/tm4z+mH4nCEH
f8/4ukZUinyVdParrlXKqiP98aZV+j+qXZpXJY3r65Aj3CHj5Lph0Jiquw/6JHornmTUSM1pX5SD
soqT+I+TExXb39xuovs8HfbYjtg//+Mg10tHRiavVldpygflGXq6NQ1IYfImlvepPBotL91GIUuI
rwF5K8szvgZgML0VIJrvTbS4bSvwf9pm99aPDnoFgq1kVfkmG9tuOgy9J7aZyj4xK1N7IXji/bA5
qRh6/6dRNG+GnSsvoKR87gxOcuaTpvkkXx+Nh8lv7EWo5tWP//5J7vyT5ElG4rlbFxESnMMCywEp
FZRHl83cUR4FWguf6asvg402eBujK57+iv91ruwqbVEeRUdzu9RXv2CpzAaVkr1bFuadPTeJ47MU
KZKtAo7j+FecvAIl14qirpz2dULjJjFigVm+yPVBW/meyZJi3lY1wnIQEJI7Kbl9ciJDW2G6+zke
e0q6DzDIGtAwXuHb62wkbGGyouKUgGSQuAYZ6pVgV4cqirEz8uGv+eMEESwy9HEdJDzObKt+QLKp
ebCBO66F8LO1jMkm9cf7XBTeSfamWOTn+SQ5X4b4r96Ztndlr7zzR1Bfko9Z0DNUK1zf1n+tVdns
II26eC1U3E1IDaW7RCV/qGSjcSUBZVzLFP1v3A3B13/F3Exsk9lIT8ZkIyLeoo0x7MPUIPctY/Pl
8r77vFxc19UyVSGByFK14uIUdCMcUrTwjpF5lnHeXlSzkf75pC1ObfkwKaW69hTwdl2ZVZekGJs1
fCAyYhTuV7A7mufSQIBLr2Pn22ixydB1TBnGLr5rVTH8cshV56WpQ+pWdiXAW7HQo3E7aon27jvw
2HjBfrg2vnlQ+94R1c/XyRjmR2gWeMuYtsE6LbA+bM87qDxrganiC1bqjrID3qih8Wf+kBOSzvxo
9Bm+ivHYLmpaZz8LT+MlFvmwCYS39cBan9MkGzbUhZxLOFrlWusL8eAPTQ7jAp0IxyqrZddUzova
m+OiJfU3qxNouFM8DohJ3VNBWQK3qB6RxasetTxpln0VdzsZm6yiPGVV9CF78iTWrO+Tl/cnGRpq
tORDz9s2UZjtA7VpV75dlq+ocE8rZG6UneyOlfJRuWN1IfUuXpuf8EnL15GSc+cUA4pG/fMf0Id0
hkbI/g0poQbBjpXuiwzJQRmvdBuchDyMFOFus857lT0jTl6KOLvkmYsWW5IoB7KxPpqfdL9iX105
KuepznCw01Rp9mGMhoDqVPkdX7x02eBNuJZdLLbzOzGK/E52jbHD/8PVTwEwVGeRJKq5LvzYXt76
/O89MvbGexO35L2nyZu1oj3cigZxzmDUyQlf8V5pZqPkwl6KvRIkmqUsssr5ZQyqepQ7rzTHzNys
nKcE7carPyJHMW/IOup9O0U0xdovPePVnMHNoeX9cZKe6Ty5gy48ap5D9qgY3/0hGRET8vp97ufm
y3/GS0vt924ZWV/xFme4tSefy1T3AqhU1FcMMyoOVFUe5CtGhuSRWtfFofenv+Po+6Nc6QwPja4V
lHES9+joRvwQTMYxnjHcfqClx8KAXCq7eAWGG09YgGPtOn8tEwvJmiJVT9WM8C76FGMe30ftiGtQ
pr1doxNaChJUFEiQmtmr5T7JDSCyH9MBRmy4kvs+13GSZZc5qKRRKJ1nJVDOFk2nvddTVT0VQffd
F1ryAz/ub1ovrCeVRc62zadkN8FtpEBUf2/COP3/J6Bg/60QabCDSuqxAFVIYGyCDsAzZh/+a1pS
qMoU6x8z7K5eo+mvaHlm69arxxOyNQbbK6YaWu6/tn2zN3sE/gX001WYV8M5mJshE5/NZ5e0RJL0
9Yr6QTQuZFDOlhN7gc2OvIKQLHY5krfmP+VgRnC9hyDUtiVFmPupw2swSUfSgJWdWmfe4ChiGtN3
Y6BGxJpePQ1mq57kEeAwnrbykHtaHBKXZdw8RYZk81dXnivnQg3YyBlfl2vCUPvj6q0YdoFvf4PU
XrpHALXpdxiXl8nJrEdtDMrHyFviQW09yogvDMzdkKrdyy5SG8BDobMvaxbojzgLlY9BuEK11ENL
sPWbPb5g1aIruvzOsRrtaExIw889GfKV+PMI2TcNZSljZSJddBF6X1MbVTbqiKeVDMkGNBcqhiTD
EQoJG39cGrNEiA70/NgZ7wVpsoPsfIXVeUzGZMPiemmPbv8QVmhQiyB/HyI8DiZf13au1Xnfaush
dYbsPRZGvo1Dv9zmcxdTUb/EVDBXgmmX2Wq8mdQoexcmJQugYUufLNHS8fLpIccXfl+Fsb2Q3Vtj
QYFSEqit1jwlHdPmEgTRRg762Uxh9Cs1spaxaX+MeuScy9rBJUYRxjKXtBkZvB027TOfK6SCeR7V
IecsjyA5OOfZaOh2mhwwWxvott3jFxLxOUo3rWKyOcqyQ9SkGHlC6wD3Pofmo69pbZqnze000YKS
z5WhWX1N7OWwNO/6OkcOU6pHNCMw32QcuRNeIXb5DYTesKb0kWBSRSFmUbBtRAZkWSuZe7mF2BjN
inoiwvG2KK4CySqclrB88vrKhEMVgncnI4tnDiJRGap+8/EtEjTa3ZRWFreFFiGZEUxOuc6hcS5l
oVrV+xE4qd19Bm/Fbln37nSKBoWCq/1XXVsOyEvIAXmJW8Hb1mLyl1X/yj5wWtk+iUInz9vXiDqN
zIYGmouatdEPG9mt4mY3mWQmNPi4p3xQ9Vs2NDFrMhBOlV1Upcvu0yr4IeejefR52dAlbWjieGqN
Tf8Ca34xgmM5QWCqTiw5qlOGgPNizrFByv13QI7KRsbkvK9Yqvjrse4hzg/qXau701Pb8UIT1AD2
DZu3p8HIYtQkTG097+WeSCunh9Bv/IUcVeO6uUyNfb6dOp/vmg96pnaPMiJYpw1h350HW2Qb0Sr4
6Jrd85xmvW+Nurr6nfNPXZvON4fK6Rql/HY3zdWpZrLWbNGzZw00zPlWw5rjVaSRBsgc92Ba8fRN
/aYGo37vhkhqalF9r/V8hvZYxXunNFEr6F2qKH/347pPd5BgZ+fC8ENDSrdryu4tqtBRamMv3QMt
6Z7UynoSrSM+VBaNC7VW86vQ9PpkqpS6FCTeP0bj80yk2EgDoHNVZdUpbr18N7j951E3H1lK9031
O5g/s0g2S/t0F5jtNamdhvIOIdl8dbPfAzIWcI1VCnJ++TW5d20Dk0AjxJG3mexFkQJ1pNaBu7bT
j0/9EPsXW3gHy5iQV7NAmXsUZh8U2xiePAU6iGsW6ams4vFp1PRxBc292aIZjKC6lsL9ml9IRdzf
pWA5TrcPM1aGu85z+hM4eT7beXSEnbFmB9ssZKYYdT00FshgZ0tkyLz1X+nj0m1SpB9jZEFby0GD
EpdhhKSPeg+ebzDGx6YPi4viKvGiKrzhm+LX2horzHwnu5NS8+dE0yPyYO4BZsk+6m2xRNas/UiQ
qEaY2v/p+t6TIzLr1bNUkJ2ZVd/pIogOARj+beZSG/QHLOh9GEMfQ4MuvFmVjwM4g4Xm6xRcEaTe
1XOGksd/vHLmrkxYytFx6PRdRc30+avbmaK7xxUuWuQVeTkzf5DQ7jxDra/s43gd4frJs/JzUCLD
0ciDA2v6cNBlwXBuumlvTPDvJBT8/zr769LybDn3Fqv2UfEC2V78Y438LlSf66e6iNxNhp3BQVhG
dTGm2FpOiKx/HxQfWePOvs0Fkl8cIz4PEjziUVT9Ni1aENpzrxtSFbAtFDxf03kwKODT0BwfVvHo
NksHJG9PliGmVSYjwAm4jVEo6Ml6otZzljHZDMm+qmLtpCq9sez9Rnw4MBVFyT/KdxJE4FxW1Vlk
iZeRKlmmueIjCT3EIyILBdxJGc//eWZkIfxpJZYG+TFZtJCkv6UIBmyFB7mQh5L1fjLwlXnHfc/f
qJhecW8LClRusZDxUKGKD9o72rtZ6r1MZswXOFlFKi5xWpE3T62xNDzPRYs7dp/yfNpH0dRfg3Jw
n7Q0TheJ4pYnOVh6FEH01rV2squQSd9Uuss/2NCyR2T6FmwW/K3KH7xqekO8TOpob0jGGlDw6CJk
aq2TZsLMZ+7WQ+WuhkY429vk1hXQpvR9q8fJygMudBY1VmIIf6vDghwJfQeonahFv0FN1OiYbQ6n
2XGQp6/zXauPDWYw73WfBJvE1LDVZiPx5CbRS2aC8/S0s2/a8V1g/dt4mAWulAL1LzkgEkhKuUHt
hXrW2YlwMgK8D/NL17KV7MoBXs94fc2jmdqqy7pLfgA/NBZGo7v3tgi9+34YgRFBVlyPaB1Ey6kH
LhQlkb+79fWkwndLNc5ytoYw/7WEei4vIBvXiE9+gUi6DXWk99qLDRrW3yJCdy0tPT8AinDvpGby
7UgrMMKbcge1EQZQ75v2ld5dO6r0JRykeDwCByw+D9W2t1eOqqFfPY94vhEpS3l4m6/2qFmFnT3Y
FqhrJ9tYoneW1QQAqMOX4MkFN7Xr7BI/sBnR1nZIRSY6YuRd6IDP6Sp+db28yMHS039a1pxacwEV
GZoWXRzH6nD/QS90V8KCoXhGEDXx3mSn26knUn+3iXgBx8oq1Rs2vy1qDkUQXwyj89YRtmALVS9M
tgVOh/RpmT3kZCRP5dxkVR5h9jofmqP6VHg6GA52wFEz2JfE9QoSBDiJ2LpvHmVMNi556mMqwoNe
uPYlg8Gcht63Er9tEGPpj9CfTR5wPb/6qREeTd8c1vkQtG+/Z1S4LS6yeYZGMfXI1Ye5JvzHDHkN
tfKzK0adaJ2lOTbUDuZbQT6+l6E4Fk2bPgPAGw5f8UgL/4jHreasMFsb3/+XOIzfk6ZX4QV6TH1M
rAonTiWPH2UzQcAxYgsXpjnksCODnI/bmgNr7NHMbB1KhXpU7G/Qmv1fjeJeg8ZQ3nXemIssctTn
qI8BFqS+dx1Da9xU5YhhasF+foiyEv2lSZxTP203Oh5l19iYi+iYnmOVFL1NitkDcmANaLh4p8Q5
xXW0e9/Uvp92ea1N6xrhT9iSlMQiSNNUXGjcJJ8QHhf4FdLjX2OeEVFSxxXSdfpKTJGxhBZvgD1E
fnsavX7hGF3ZLeqxt099Q/Ec6KMf61P02LnUikxVReYsjtpyxT4mP2hoy55lY/PQqudlAO/Q6r7X
HOBy/x2KVGUrJ8ip03y2y6w064Bwy5MMxb1d57amCPnm16UZrQOjinNeG7k4Aln55Zahwcve96ur
UIl1qscwAN/gaEWNvrXYG4QgqC8Kfp4brQaSi+5eRu1zDibCHbZDh/HVH0HPzsed5Sviz2AiAm0/
2CNk9JizUfMsL94k7AOiQ3e3k2UMWfHwVDvTNky7HOXYSSsuuiXqc91nqEB+xRKq5u6w+SOkRmp8
1gdcFJptGoGWiufGNIMPskjhGXhj+eTWtrayESSl1uqv/EjPcfupQhyEa4DBdXjlx382CJzBxgHG
tZQDn3Pj6mCZfnwaRVhCiIoVJPq7ZwxQEMzta++xnxvrPvId/RFIiPdY24EDoAejKTmUKm22S2qf
1/E8M6YOdO9gnirnylBHCn+BtH1yqqyY9E2HX+ZXxkAmEGLL5rcKUToIqcNunaY9lXkxHjqlfjRt
hYKh7eTfYYIdwii7lwkcAMoU/uGkPsaFq+wKS4m3YxM7j5P1LRtMhGKHzNzwr7EeyrHuHlwqXEVj
PchGN/16gzz9SBo/StFs5e6bNL7ccn6Ig9meext54+Yp6hxw2S3310oeojzYt8CLkbawAJQuZTAE
Dmdv9AhzNdkno0fKfoRcZyaIN5Z9eDTSLshXtu0MGB6On41pgtPpG3d/Gx3LaYSymAHJWmZ9i84G
ghuji1OcPFL6Hv4W4FAK8/PRPKogQ4H41NToz6hI61fbik+yFySDfk07ccKoLVqqqXDWXqKzbnEa
RFEzDVfGNGvtmO2LUpQrmFIQGma8xBdU4qsLD6uIV5TVd5U5F9nneUrlUr7ytXh6yeBVn9sUPsNM
S6CSx7KDVxqAkNsKPSqoHpHsEnbuUA5t3iTcZWC/5yHne5G4FxO906WVmvVeDiZuYG6KFJMnOWqV
kYkOGNJscrSqpvIhGpUbigYsjH8YQw8BJhajFF9a86V1i7saA94fdTrkCyOo+gdnVGvoxhjeivBn
gBcb2H/oLTzYivLOmhvev92a70G1lLG+UYo7sy4LbaE1cKpw7ExX+WxQIUfGakhWsEPc9VhWDe9g
pXjSsQ7bTLkSnchz4RyRjskmVH1tL7T2p9ta6gXxz/vbv6uIta9eM/ewA7vXO5t/5X/0fp+X5Cr7
rzAK9rLGM+lhtDSHtNnJrtaxQ4s1kS7kTgO/aYPsyrNETcTdrUOt8uq7+K0ERmetQRtPi1Kgcmtl
rPsWWpYEiOHMhxG5243tTwW6tzP3sW+DfdIh+2D3Wv+S4LOS2qr2blO7WLf8hfsuHrznZDJ2+RzP
GiG4fFodmjisng38Tr3AyyFmF8Uab0oeWkZkposa3Ns2HYtu2BY52DpvyHK0ZedxOwxgBXTqSM1H
r4/D3JiUjY+ya4LcWw0G+nWQTJ5Zk3X4f3rVPRJy1X2tBy+TBtfcnKEKv0OtHXRHduH7SS82GZCt
w62pjX+P/jOm89VHGmNm2M0Dadsqh3hubt1kPPdZTzpGMTUEaebNV1Dr360SDoLsJaWSIrjJk0du
sHpsf4CiAzrIxfhTG3wsFLrio4hyxG4sJb1PWlHsyjQP9nFpJFe1a7RlBpn6ne3pdnBtzNt1FUDB
5IUfMXpoB9mkv4+q2nIPUVp9Dsgu2iJ7izIO+nZafSqn6rPJfx/JmFqhyG7zsCU1ia8bWAkdUKSb
TDyHY0qlTZF/q/DEWNVpVexlV1TdbqpG+xFSqnXR0ulnoH94QrlDJKJ+VdzE2NXIyKAFThcGY7yq
ycrvZTcJxVPr2trVGLPsWYDnlWER2Ok5621uv36swaz16Xa02WHJUZSxAMwA3W3zne/a1ndFo+Tn
FLidmhkbr2ry25OCruDRidV0a+eWcgjlB9ZBMBjuvT5flIWBF0EqjLcWD5ciHN/DOkBG5s8wG7T/
Ck89P9If30Vn+X/MJixnw7T68yL/hr9mK56C6YLrxQ9eUH6Ug+E9mE5nH5RRoRjbudP3asSAyFX0
t9b2DGj2WHloo5q9hKV2kBNULTGX7GCzc+T0ysWtAm0hBwZqgKXS7oy8rg6jhyGHOjf4k7XJQgZZ
v1UHeZQrjbITTrAU0QBnNKnvtHEMdiGEqmpxi6FcvSPV8Fp3xXBRGp5swp3Ee1GVPJ/7MD0P8Ocp
SptPMt55nrYCvN8f7GGsX1A2XMu4Obj1xkmMZIfPSbEZ1bYaA5TbjCe/MH8g+c/6vyUdaJIFRFMM
4HmP9o9VZcVz6jbZuUtSfyHjtdb7yzR0xRHzgPJb66zk2RV34cExqZcI9mXfkLNEDS7swrsCxt9m
aidzIcLQXSu2Ge11BSJ4mxSrJHadtzE04glRcbtTQXdTiZeNfako9z5Gc0AtqXpboAG41+m6OJnu
Aw2vPvK+PRtxNiLgqXOKD6n1GGt+urU6w9r7SeFeKOmOS9M0848kslkAWOMlyZ1+DT0pmtIfQcUL
OwGxea7spDqPTZitmtFM3oTdLTvVr2GSCMhOApjMDtsD9nBJQdXudxMGE8puXREv3DoINrE9WhT/
fXhNE4w1eZTNR8IBtiqPZKwB4n0ynQitO7Aqq6FHbHOIs+w6zQ30Susuhlcoe3YyZtc2clHoGbO9
W2BckaihtcGkrb7HMbm+13PM6f0Gp1ooItW9bMKx05dynuzKyYVX6suptkg9yyrtkEbOnac6xUMx
7eRTUj4b0YiN10AqyHVBuN8YWYl+oSyDqQVS+u0G2RcTMV31vncNf19parzvR7UEBIa1izxq5tjU
VeXRBEm+1+YjOa9W1W5HqhrDiF5/AIF+TPTBeI3RxD1EURZyO9E13RzCOQ5Ge9ltYgMwrR49gD3E
xnQCUB8kz14aWk+j1VpPRZfu6zwYrjJk+VQHYt20j3Kwz4AaaZ2hbOVorjUBYHdQR1RSH2vXfQM5
Wx1ko6BBlSy++n7JlzgvY4KeyQPPF/mwIJGBsTFYyb1QzG08iKh5SAKhLshAWMusnvFx8206zAIa
qaKiliGqqwxBa+pWgn/4NsDw4NHOe/9IVf1VOM+ZN+rZQW7omqpK9pZmQ2mZd3SOW1Ho7bViI0cn
fbyWQfrhuzNsN7Kyo1zAyK4SzzCJec1ihcCL5KhWZcazM3fTebIclZNV6A4kndI9O9X0jlkW4E/2
/627T5w2/ZiCklVW23b4xma/rKmKXkT2S6Kbg4HCapWqcMIknLkFFK7E7bCVXQOyxsJwdXEZAEfM
bIZmMVl2f+7sdjjLI+Quec26VbyW3cCOh7PJb4eoAPz1MCaDp2PkoKBS+4goarIgO1n9Mxr2Gt5E
/p52cb8SmYcDDewCsbC9YXy0jGR8FAHivoqepjvZjZQIhd9BCbFOYYqcp03haYoD5+52Vpn569Ku
8PxsdIXNfZJtYj/d6+Sk7m3HGshSOCe2VMhE9dP4HDrJvTFO00WO2Urx0sWFfSfHgl75PuhFeCfH
9KQXqGRU5VkOTg5GGm1F4kKOxjlGChr2L0c5Wna2uTAmLzvKUcxNQjYA5XQo9HR8bloD11Q3mkGP
/EaAsZF8zatqL0f5JkElUkysYeZR/OCrVXlUh1LdOJYV38smaWJvpdkkz1T8QG+xKUtLuDeat5RT
5IAFOm0r1MBbfMVyVrR7vlTRwqwp/C7JVpDfd4fbVW7zlFkBJrTXnuuA60kna6E0qGGMG12Uxney
NBrIdASwh8SwH7M0eC1MF1xmjtevSHjIBEgTQp1I8W8sLeEvvUi3cb+t7an9rgZ6fyi616Lo3gz9
6GZd8Ybz4gOJFfWBjQ2kjLyCoznH9diEAT9ClEB0PH5NQAPajgc1SGTRFqgROOhcgXbhOvZrTOZ3
02Avshmq1n4NbTyWMr+BSIlt1IuZX2XYJsWHVSD7bNltDZvMMMXzjV8nuBb+bhyK3bdu0+PKanax
tfqK/TUvNQEDK3mGWxEXyUesSuoR5nDkAdPLMJEivayad1POrjJL2nGF2EZ2NgY9O2du6UTbl9I1
0zOkjoCNednCFZ9BDYHFc++uFvyGFaDq21R5lqHW1hoPIH2h1POVLcU76nA49p6RKf3CnKfj9ruZ
MgfBl0gdbu91W00YDBtcGxqQVEGKz8n8go/5929hGjVorrJaqLXxCQCWc985SXJlq/1LrgoMLe7W
XdPqtzWF0LRVrPE4IqvlkreCCCbPNtXGWpYlqoLVELuvY3DGbTB4qe1xpQHO2lpx7e4MW2sfDAPl
PnyjrR9KBfzMB6SbOyQuUVn3jkatDnd5DjYXHHH0w0/JU/jmD2V0mmVXNN1lSJ3oiPkxHBDXC7/5
5BtvM2pys8zoHwdSCTuVdcRuUpPh0a1FzO3DRQAbHyHPC0qTjrmWF/KF2V1YWGPAK2eAFBRV+EO1
Umc5jEp/57s83t00I6/q9OWbGoutnOm0Ba5OQdk+NMJ1d4J36VYXkfYEMPpD/nEGawBKy85LA/ps
I2aenN563ZW0IRJx859fspoMIt38DtkPzw4YAOemzhH9AcK8Kvqn3q/bVdIjwFC2Sv8662yzXevf
hj5Jd/BL442XOv2bG6fnyIYehB19cXZ0yGsyjtcbNLbMJFZk5iMyj0xDiahBG5svLV/megj690Kl
RIrk70sHLGXvg89cN/nYvbcioRbb+8995yVU6UAvyzis64NFyfm5REiQvDum3jJeFslZNa1xm2cF
+fJyVg69iYEK5Wfg6+b2z9iMf8gjdjRpq3ArzWKjU4H9elOr06Ztowg+USpO6byQwCBuycasfs6x
4b20ZfTDShTj1a5yZasAiFk7c3cyow3LQQ8QC74A9wqbxECk0T+FWpkLU9WH+w6Jhn3TJvV2SvP2
qbCDX3KGEnsHpCkbls9qvdYhGRwLhEjhXk/hSken4LuHs8RkFMfE9IKzbOIxE7ejr1hv8XsCFvxj
WvT7hP9lmqWV97f9Z0iJa+cEwBQWhRnZZyp22NEWJWLrQq2nFfVZ+1zPTdHrT0FT2js5r23GZloJ
tdWXtp/zHQ+B/pPJUc+FrayE5WbHYu7J0FejOCVmVaZ3m/rHWVgoYX8I1X4XGObr3wOo9Khny/W3
UcGNlZRA1DI3PYbplB5lF6injcPd7748knNiVbc+R+J5WI7cmqk22XXNdfR2gZESAKK56T3EWP6r
b3iWgAOVLEpUjtCzmPYq68e16ehBsISUqm3YOU9LKMuKsujCxNirRYSsyWbkUXxOi/htsidejYpe
nBWfRsa/ugDv242aKuzc5in2lHmbOLKw1LQxdrMABi2z0E8vRV3yqndUC6Enq0sXfwQt6n+HQERI
hkzp5avJHMBTtvbwFSnmK6FCCtYlc2fEQD9tBmewH52aj6Ies/InJbCe/MZPzedzNSqtfQo0K4cb
Z/VHIAHBuc/dYp0hg/vS5/13L271n6MTLiu19j+KxAzwQzP9+5hX4XYKAmMfq1mE5rpIVxNeXG8F
KGf5A3RnAvSpem96GOBlRSYe+Zey2JumGu4UVanuTXeEHDjBqM//h7PzWJJbV9LwEzGC3mzL+/Z2
w5A79N7z6ecDSlel6Tkzi9kggATIVreqSCDzN2i6U52M7loNfntu+SW6K/G4oOg13jtCOl/2KDtl
GuaKigPPbwGWGpExvrJbO505h8Z9aOzgwGH1Jy5DxAsRcra06ygZZ3hZdbV0UyW+oJeA8Kmlo+Kq
hTncrTFKRZ0wubdFL3ecAzXg5CRDstFE4SMEjLy4xWRvrqY3qxw9oV7yjLuEsclzAzy3aFSXvYCT
sBsdBgTBZCwA7LfPmzxcyFgA3eIeMmVzSdCz8GxFp34mrq1cnox5kl3kSK7VxAaqMzEMsPQ63bLx
dA4Bh8QlWBphmIe5dZMJTSEQ3CCkxFhp7WEfWaKkVIK2bi03aNCQI304iUb2MPkLdokJnCCw0uGC
SxFsQL07J6m2LJzgZwNR8ADJOHwMazdEaeObFmrGvYykYZ6dXIRkAjaVG10zvY3MS8vMsyTvjRgh
bSx/ShYyNqbRLkMhHJMyctMUAoppIyeus2KxxlYFppGg/wVD6xzCdgzfBrRuMwt51ZLj/XE0QmWp
8lj+mAq20ugomPeW42R3ZHPR4uHR+4EAMSYqSBKe4z4onwy/fpBxFByS9ZSWJuCcCJKujt2uWD83
Rgv5hTexvG/i6Uskrf0TarTjrmk9WD5sppb8BWD5iaEdWT3qk3k2rWorR7ZD2DrisansA52btsLX
UTbB3JIATz1jZ4olDsooD7jy/bUi94aHODJ+2M2xIf3zM2RjDOm21B9LlIC2o1L5+9FxA9TdIqr0
YG0/zD4+OvXU/yKRdFG7Rn83svIfv40+O2VMLv3Y8LxQEKPUytB8NuIoXqRQ638FeOH2PCw5w2n8
feYI5oCPh7bX5ukO+LtD+o1HeDrn0U8jRmUBryDXNAp2o8HR0DPnZ+QBhwHD/drqtr5mf8lptKiG
M8LN+grL9fBDLIUHf8wUofVu2uETCSRv6afUxyyjC5/g2+t3itpvykqLtl3qm/uwN7ItpvOI8ieV
+W5CxcKSN/zWKJa6LlxL23dYWL/EbLYGYw6+8UApV2SYzaMZ1Nojh/VPGQ+tjqQ5eRiKcvpaVwfl
xVSsA3KAzbd4rJWlEpnzaSrq6KGu1WJBqbH+ZqJbxKfAs+8dHpynqO/5vogJx3COsW65K8wUI2Tu
/ueu3qjCH7ATpu1t8svOvqucbGd0+estDrE5xHKMqsDI4/fUShyvQOTCxWw5YB0bMej+NHKBXOpI
GPB/ltlwVKj+/1mXR+yijCZDt9vIHuPW9S8eJtBRG+ePMkRCR0NiMqP+4JpOsgxgPCKxqNY7OZ3B
k92qA/YmSV39AsCb7AthkIFMLx4UIfYjGBegyCJisqkswQbVMKAUobYeG1AeDdgfKt94aQTfdJQs
17nSVXs94E+QpGAmRJwc04xlg58dA7Xon9pKfZHxdMQ4qczy6mw0qXtvNFaOpAqfA0Dv6kI34/lO
sbX+0isoegRlXr8MpjIs3WxIKPLq7Nz9EZHVvPj0TSSPfA+ztK7Ris9+h9Zt/DnBSN+1PuqSjYh6
iO9NcOARv6gq1PHsaX29WFN3vhnML6gFGIeoyNUV7s35oR2rdsmXM3t2/yHP7z/Jvt3oxcLhPIpR
WJw/K0kCyDJtyZmKocbvewptUnZyWJe6vyxAMHKwMtvjEEc1MKRk/ox9/V4lQfxEcqA7Kp5Lhb7S
p8/JM+/DwFCeDI+yGlUlzHGEZ2eH1PVdh9iZaXnxWu2b8ZDaA9Yzo2ovpiRf9nVreQ7o2MTe+4pz
P+Zx93221Z8aBOwPxZogksZ9+VbxPFh6UHueDfRxVn43ao+VNSurlGfbvVKZ0cZKrOkSGXMFAV43
TgbJwl3rpNShW5JP0HcAjf9pUvSI/3Vozf5bO9XBVq79skwaDnyN8QSpFyPsxq3mzy+3y5KxYSJx
CpRCEiOJllWPrUbdVTqgVnMXFVXJ8co0qY17qn6xLbxc9I5tQaco2qWV68SEHPaz/dFanb+T18tJ
2YB2G/d2BbZHLL1eJC43R4PyyKQO02bwVeUBu9MiWYTvHAS78+w67bWRQ8gpOx2Nq8OX+G2oB9Gu
o073lqoIwDQunOwCp5o9PPF6C+7EfgRkqIGbSPSfg7IuDIcCpcC+D54bYITr42sUNvYBvEBwYZ+n
rnTfrd85ZmJ15ra/nK47qEg1fWRRuMxGzHm+/IwJK+h/+Rl9YP/+GVZp/P0zfDbsq1qtGvkzjLjp
5M9AH9P4aNQGHi7ArnNSoSUlCKKJ5lyq0nLPnSCIAqmH2daH6VIOlTIe+OgpEVn+WoGX4eYO9Jq8
1T7NujnaZmH+E7oYuxap8R1DbGNRYebxhPVUtEnMGF8bveD03ZjKxrfBeiYl0Jcr5wAXuUVaDd2q
6nQApQLiGUT138Nm0rpVjXz0rhIQTzkrh32j/x5+udYaesjBevwtbzApMwxMd+MBoR6ktLLf46uL
mhy7jVLt0tt8bfbPAOpXiR44x6Qw4+v3Oy30pz5Juqc8qL7GYa21T0DFrHU5ey9AVxyyj52+hZFo
PNg+6q4YjiCgM2MeUIz+rymOnzifp+9GmParZB71i4nnATLJbYATUUzpez2hx7HQsgqIlmh8IAb3
RVi94f7SHEhhIbeLXZ2JpHeysMwy2eZlGK1MQWGTTerAVOjmx1mD2cYmS1+55jihLscCDYkPYAI2
xBB4UMux439sdgJnr7R4bdtqA0A5bUr0coYWlXlHve/GzjnLa93ZbrduBfwxRK4DvTVgVPhrNVgf
p+AnZjw2cokyomDw38ZynoK1spEVjyIP78fEdLZmPurr2gmVR5jpFQLFIE4Mo/hMEr5Cvecv0iQp
woUnnF2i2vnBzi5amOhBvpkVGW94acZD0MMm0oIKAqfvGnurJN0Ue5V/tmZ0furtOCM5J4n50mQS
cRPA4H9idq3VD70/FWiPDEiJiKFcDBCh2PVyHVZhS6sfmr0V2RkAiCn7YbB9CeJifDWHzt8YaL7v
XTUzHqfM+7piFgRHucIzbP2xT7UzKZK1bUNKlboYDmL0y7wOp91NJgNz3xIi4qMUxMDj2NsNcwJW
iNrNhlxLAUhaDZ+Ajfwqm0g/ylE3jepBLcGlSOEjGUs06xcmpNp1RSNWlKOCWbO43A2QbbD8IEEG
s5h3EaidRSGUoG9UCsXqf09ItoWckAwMeYU3ddHiFpM9788V/zbRb3rdzi9ekmLR7QyNukEnEIcl
QTVyxgyhpykCmif2Kmg+Bu5Sb9DvLP1GQR7Kc9D4K+tmH2nKvYx1iaGcr6vluO2dXatk0IvkHbTB
Vjauqld7C4Kop1QGojf84pbmODt1RP0a7WqQ4MloXWflH84Rs06nk8OfQbpz0FXO0SOFp+Afnu7X
B55f8bDW9beitQtKjrZKZiCadtrQV3sUFeeL6YAOne2pfVVLirVaNIzHoId/ouHV3qEfrvXBykrj
buFZhbHXcflA8CnTXge155sKcWczz7P2mjdoKEUAZfZyVqtbhE5qPTrL2aDAdLGJp4dRYIdwGir1
aYcyJTuLquwurWgUS8+PWa1s5ajR5+6i+j5C5FAaNrmtPgD8wvKgdjW070VXNuN41yvUtSex+61D
CsHXyeu6PAQ8W0APmoQq17Icm2gV6NW04rsIOh35GST0h7Z96eN6ZyM4/jmFg7dCamsm3+3oz50V
gNAjDreuWqmaN3OsMsunwRte0iyzPn2VEj08JP0UFQbyU8r4U8YV5MCWZPZIlSWKeh/X46LV52do
Lt2zA83hSe8+kjCw2uVUVTy0lerS+Xb7TGrFWupFPuzk0tlNta0S29WKHVi6KCZ3PLdKgPIaz+09
LqjxmwbsRhFAhSjJv8YpeU+fcOF4VxmPUkg68cviKHu3oR1Hb5BX3xs2MyStXf1BNv4AOd1TLQ5z
f2Jhan/63ZAei/LZz3BWaWtv2loi6dtE5art0+41BS9ybOosXGFIM3zkU1ItfLYlqz4qh2UlVLSK
nD1hZRvpRg7DPBruvQq6lph0Jid/0i0NOp4TxbumdJItyqzoWiKi8lCq8yHFqfYsR7KpiuppAOh+
jFwVqKBY1bfKTz/QwSKJkYybwdBwUIZOZ41kUAxsNavvI/p0G5eHGvrUgpDgyhaH8/Bcud1bWI3+
GoyJVa9NUYxPRjyDxjLeqwpSbBtI3Nn4YMDaLZZZ3UzkyXL3OJd6xIe/z7Ij7gI1kPcmPINlLpBU
4NOQteO1K8eyCQZekLj/KJtbbK71rF9B6gLrHxrbxjnavtKt9NYc0Lt0tLeuTRaDVfcfpWHVu7nS
lbUc6hN7eXuALdOvA9+NPgzcPaqZD21vOnynrAz+noirKoK9jTlohzTwm3cVYQ4RbmyOBQIMjnIK
w6TWskWNbMc5m/x4JzPZE6l5O3agLVXDILBQzgOiTjyzuuLNSc3oiNZ2s5TDCM34TRh48VYOAwR1
FnkSzic5TCZjPQ9+vh8VlJamMEa2eazqhS40OKIeSV4KQumhhaz04W8dvVDeY2OoDlEXdCt3VKyT
CWV0i7uNvVFJe7AbAK4/R5N7Kcb8d88dDqofZ9ewnIsqbERrYVzbqME3l0zA/Coqcmlfu85CiUgR
YM3xXS0r5e4aK+yqWTojENK6Vvw72Uxi2u5eysGAIiDCMtKpqrX1Km/CHirGVS9mS7LIQ2WPMr4P
3b129kiNsz2wW6qcMf5PJ2PM7y1UUR4yrU4euj6YLgneDHIk47KZT1Afggf0sZq122ODgmtxenTi
QStwQAvT419j2ZXBIPH5hMfWkwxhJkCmguJaepSzwLCyyv9RAjw/B9lMIl5PjXE1D3q0KnuM4a5j
OaXq8U+vbsYFhDGEwaeCx7nqewurL6ef3Wuv+PbPQu+tBfue4JFtQbWzQ3CsYWFZBzttOevBbhgE
42EYQNt2ZnQvR07Vj8vEV82dHOp2WuwooDnQaLiAZEVN2oDTuUB0qarRbQ002N4zB36B52VPed2D
quQ4TkoaraEI3VKEIxBkteSyDsuSUgufpsG17tBBApEktIZAgSBniez5Vl5VT+PZw8TlUa3RNRxd
Npo5nuuO/gSn2Hhyobguw6KG8C+GoYdhhWek5kIOgZsbT2oesVOw00d5lZYOP2J1mu672UueyKFa
Xek+xvBKnpwyomjYOu5aDgfD7x+Q5VvojdaA3XaKEwXZeJ8oGGzPiGo8kGIC9Ml+6DsCYnBp7O5X
2rb/eE0+vqDU4669yvaPEyoaJ8/mURXmifrquemHntr9r7n3Vo1vGt9Ir3XLIF8XgvvEVkK9T5AM
XciMQeSHHOkyDKRhc6n3YQkXVqYMUpEdaT0lvdyuuE3IKzSsHuH5hxy8rNhSHlEWWo6tprxWg4B8
UAdayGEagNsZMRPkFRwFbxzrwJHGirOVs4gJaAuwT9NJzmpaDoA2GR6bWjIqFxleWarW2T/r1o8X
1uw2z6lHUd1NR8jHXtgAsafA6+Xm9K2B6akEKNVYam9ddK/feZau/kjq8pfRu+o7/hfJsrGH9Lmg
HLNyGye5t3rf3aAINZ+asEE+UDAxgLHNJy9vvA2ZqORe1dkrhXqdPEdUMpfyVuKe5WjOP7RQ3TmT
ieVXQvUpYquIlZFWk+F1ixncuD9BCWgpmIHUm04eVEuIQp+6GMimkpN/LZHRFrOV1lGm3V9rZFfe
UCuxRawag0T7cOwKK95Y9dgugZ3Pd72mTXeJ6Clw+9jiWcVaxm4TaQQPuO0rqkdi8W3CjspHvD+H
w5d4hAsPf4j45DfmoTARBw9rq31v3+zU194dzQ2OM/jEZe3XJJGjCrjB7Ncovqj+68iTQC4zgio6
qHB6yIRy1RxHFhkvFOF1lPlfqKas5OVVQh4uIDu/bhtDXSGTPq1zq3Bw5h3tBxN6165I3X6XxJyt
ND3Hahyw6k8ebgnPocjnFOI1nv0Q8r92Xdlrgfkw2fGflcPUkoMWK8GMhou0gJpmDCgJykb705PD
bjTTYzRkv2dvsTLOeQDLcWz0pLpIo2CSbB3BPaNVEPD0O8pxoWW/e6o6RkukJJrVLXZd4jpcIrsq
VfiFhqLjSldC5agI3cpKKFi2Zu/UJHH+M1byRRxYyPSJyC2MYA67dwOYPEWsZhVbSJt46Jy91xR9
QhVJTazYs3sjbb7JsGMWDaWvIsNnvo/YC4q8EK89iC2gJJDWgZHO1YYVVkfQliPijXX8nlWmuvQn
Rpgrbnl0It7qIfGgdo9J46sYXqb9tg9ic3mdqzrr3Q6VBI8TZg3P7E5w10HBDHO2RADau96IP1yE
V0o3HiqUroPO+eBzbW4NLQ23ck/738KJ2oTYMsTxS253UYhofGJHBx9m2EzJjiOZzWHzyCsZ9cs/
MdB+ylnOGqX/YjqGtZMjGdfksQx99BD91XhcyqCXaPFqwGASAayqOJejQ+5O6w8Nm7azn8SQv+SE
HMvePPPq56hSbKq4IGEkgwG5y5WbhPAbNm4Zm6sKS++jIV7gbm6Z3k6OZVOIGdlT0waFFSVFC2Ua
ak7DZWZ7u8L41DW1O/jsDI9eDCDeEY3sfYn9NSwCc6fY4/bflslYNvs/Rg1/aqfzEccHzooCUNM/
I96n38fBtB3FSDbAzzd6LjLCIhQDcUV2hFKtHLouUC1E/L01iOv+2fb7b20RqtvJa++B1yoPcaf7
D9nsGVvNRJ9aDuXE0Jkk/2yj3zRW5V/XgWphn5Iiy56nEFcy56GIGu96o1Ex9JO4LWKi3AcmaALz
P9AXGozW3VD03kIb3Oaxqor2cXAo77KlhI89x3O6hGBSt/WjXDBraboE3drdK8EQUNTw5tcJoNoy
B0D3KmNfesOf2a/rOPQ+Gkm517UJm5ZYs4SH5E6SExHnTqDnVcnBDSL7RR2tv+IZMikcw7SH1puc
szNX32a3TXdyxGnLOcse53v0OrK+3OVR9PklLlcget1vk5BqgRrO40U2FBWnC8RZdgokc2TIVdEI
vi6JdXhaLaCb64xcfLvWdYNsURYuxk2d9/t+chZOvXCS3XwJRwCBt6rW/hPasMctMJUHjRryGwbI
p1zvikcqr/FTlqq7LGiHty6p4qOSTN3SEKsg3LdrHwreVs5mZQPiVUvcCzU0/5XSs7xXiJv0xQKd
tKicfHzrM6UBcYPrB84yZyxb7UMS+jiOtPal1yLnInuyKdsMOlSXNzuUDKiRUrizL7qvYpZm4aQ7
88FDelBcCNjPvuSGsUVpU7iXEGor3iJqxq4rNM1FlyTxZ5GG6E6kuBF4kZk8JhU7KKVQh+9uoLw1
1lg9Vwgv7Hxsijf9VM5vWqPt5II8ZTPBBqW8G8hWn0zo4auiSwfkoO+TKdBPkJ+jhdFFCUaINY8K
0Yt79XdPxvxxHtmzDJh7o8eW2+bKdCbteGvGGGWbqQNtWvfBdgYJSpWy5TiDqDywXAQZZK+cA/Xk
4dCWFprzWRYRQgY4wJzsfFYfCzX+lPFi7ptlBYztrFOTva9GAJVyIufYuFDQabjT2zC5q2D6XScy
saFsnI4HxZAM5ykKzuy974dJS+4kD1k2UQdoubZIucV+ldzxSI02aZYKWXU7vbNVbECTGqtQF6bA
nS8aOYEcdbE1I2ViNz78jpmWtUfDy7lDApGUc6B1Oyil0QuAAQPAOWwgR+kiBM1aaxtH6rCSs52B
RolnUU2VQ2B3ymmya2ABYnE4ouZVI24jJ/Mx3nY4LS4kty//Q/CTQ30uxpMtmH9DP7ZHv15XFptC
s5rTLe+DItsCp23O6BGqq9YwpmXXQb4e8Up/duruLlNhNdq+m546ROiWhRUmn5VTBgvK5hGZ5AAI
ouvCdsi09qXOkjWyHAneG7rebDoXGkSZtUiPwKWrL2OQFLusbqNDljp48OZQxnInV86yqcLpd68r
jf4Yttn6FvqyrNPqt1HX1d2XuBxaqhGvSI3q1fcmfGyTNLuSEtsRoVE5VAVkfPJ5Jaqak54kRlzO
yqFEkN8WS7j5bZj3znL2sD+qTM+9Yx8YLth/RADYkW6TMaoCHjyVYumI0C1uNWW1SWME8+RE6aO9
VEXfKmfisKDF9fewq1f27IQf0zw1m6iOYFulqf5UVPk3uaDTkQBqsyp+rHG1OWigItYBsrefBcJ9
4g4DByuI0HN96GHaYh8T7TVwHBs9K+tvS9m2bQPFQQ3ifecZ/ksPOc4Us3FdBqtp0saT6nrpQ8In
YCEviHCDuNIncjNCNS72grvBGXSoKPOQRPdOnPxqgqY9J1D7XqgLGHBd5/iYp0P2MqqFucwMF1aZ
mE26OViz0QPMGQilI2u0RiT5PHMEWV915zy2Nx2a0wdbzlznmzp5D4caNqTaoYeXdHsz9RJ8omh6
XzsXOh5bMhSMyOD3Y0TWYyzTZ0PX+33rlMlSziLl3z2kYbmSI80akue2SRG5e5PElxvHhX/PgMce
CsyRNzdX8ksgenLCaSzgxtM4b66ARLIqyIt7S0q2w51m1d5dRpngLm59d2vw2F2QFPPuatL3Dvkm
CnjzlNVbGZSrCzYXF4tCgou9Dsf2C5818nt23NzVogfW4RbO8wZ2DistsVLOy5WyETfws/qcsqcP
RQaMpGC7BG4QHJPYLd4wBDnNKu5USkMJv1IQQBHhwXHtk5qVKowJhknf5tgIUO5H1pYnNaJH48Os
KLbAoFlPuc5vVCvegxyluWmiTFEk18lmFg7RCIqjqh60D4GVQVH2jPs4bPItOPT0Oqz0wgQLNqbn
Uat3STphkZvY3b5vXA8Os7hANAbrliTJo20lBULTbnkl01XsNdG68dJ4XYoETuuO07tt5JvWUK3n
JO+Ki1uk0h3ncwoASHOaRsE4V42XAUD2Hq6FvdTEQ6AuqEP1Rvd71gjafF8M7jHwYFjz5YbSak9n
MmXlg4Pu6EIS7hoQl8tST+Z/nYjEFeW/XKEUmrnKIk0HoJiXmLabFoSJEo2gkVf8wbHGfIXD+fSO
l3e4zF1DO/m81F5LRPblMi0uqoPu6n8vU8dQx3+7tl9t7qYFHRA6NSUNIp6mU852CExhtByChLKh
iN0mZM9UDX9bg4D6Er8NZ6rCQyaEYv5cnlmVdy6bwai+u1hd7FIv/x4EAWr02F5j6gOXYaEEDfZC
JUbflPNwsELV5wQKak+9W7u7xrQqsbZFXPBpmbX+qGp+s3NgG2Hfgpq12uhwUfCblSMZH4CybYcY
HL2M3SbsALqPwVbwFu9BT6zQlwrWt1isBN45IHc9QLPwFnKiRT1zQWZq3t7WOd6YHEZkOG//GjmZ
gjQHb+Ig4lGxkS8dlGhnt0+WX9bNENvLujcu+AOk+w5Q99x2NZWsGtBcgtTB2lOb+HINVm0UX6yo
Gdexa2dLF/q6Rp3LjC4h2aC9p2hPcvTXJWmOjoWFea64VF5/vZUcj5ly11b6vL/eSS8wzpoaauzk
H15KK3EPrjYri9sQORmFF2HwT2uOiNcE3zDgBoLDA1k9otvxVvm586CnivPAk1sFz+ZUvFpmQHWi
6Zx5WlkJQlFWyqZpmWpsH4IAKv11PMfWXo1t2PZitTJU0/3QfeusHFGKhupeoJfWqRmUpCIZJ7qz
yy4r4D9PDh0UB6uV18zWKc5UvtOx9lp2sX2Us9clYjKVk3IcZoYDIABBuOvFMihytqgNxJ516sbk
bbIA2d9ucb31bWzZfr2P5uYgf7CMO+KnyN40tPEunRBaDxd94ztLsEX6qo06ddP5ef8Ulll5SVvr
EvYdyJQqpzxilHN3xKGux8kOuFhj1+VSDm2U9J9IuC0MYP8PMpTGg74KAuVSoRq6CMDen5BiC05I
Q4WgR29jPlzxyuV8sGoDsk6hM1DtkUuv6+X8bSyvLPTprYSBCqWbW8rQ9b5yfL3FNQCPpTqkCnJZ
mDjFoHitN1cvQ9CTbvQ4T5drqVev43DtemqwqeqZXdDYdAuUe9k4I024aNOEp9Mf9dtJiOFeVXJd
UhR/JilaFhdInRiKo/OybJUqP2ipmx+Gaf7d/D9jfhP6CXvmudlAnHkZ7GY4Ga0+nGwwdBokgr0c
3RpNTN6GsjdFIXvjEhPN2/VyIgiD8bpYTrRh85r0WcURW02gUKComY4JZXmMMZBWoDEw3Di0s/a9
N31KLrNlGafCLE/yArnMUO2DrVfd9EvvVANutN4e9TH53fS1oiKioeFAee0CeAb1qFn7JsaBaPG/
L7/dA3m6Yk2GvjgUKRol2tC9WVprHOEbJcs48jvYqIqydooWnVAxO5uk1Q1Qp2cdSeVl7aVwnbV6
PDgQkA6WaGSvdaYUTTFbyzKOFwntta/L/jUir1MTb8RFXKy4zsnL5dRt/no3udSp6sv1bVOLh143
f2iDrj81o2nsjbEONxGKSJ91/GOO1PB7hSg2KKHWOsKeVu5bhU9kx5Hnu+cPH3BbtVVp+6BJO6M7
ay664/3klB8OrrboypEj1uy5eWncAUhBWX2Q2+iwo+vQYxHLcq072k0ZPLtG8E+dF6Cq2Fa3+b3t
9OxwOlC1bTgoz6WZBge8sVLoSwxTyIECK/ZTjqZYjx6cztzmhuOjjYGLmM1Z15qinWGkqn2n8Ssc
7GlEVpDNm36oER8xljJ67WZuvvbRCzmGY9NfsIzG48Eax4+KgsFyxmwUOGvgPGeVskNIafpAEBLC
RNbrW7mMvbvQdnBeMT/5FvnOj9ifydim1C6bsfuMcsrMizgnX5EODhYjwwQJZhKNDF4bcYlt5clu
1P2zDMkVcu1f18pbl9OYHUqF2jZUygOV5PxptK13S/Hrb1PWBUvNsK1LZOPSMdqdi9UVmohyFujW
G1rrzdNgFdbBK7x5iROqdkcytT/nqdDQhkf4Ec2YUjvo7x1b/mBvFtrMIjxE1rhveDut5JBUMjp7
ajHd5UAUHn0nfJJxPAzqDeJ14ICS+AmtaqxTPMoswCDMI2h+bxUZmv+tQK4sqLTvvu40q7ZCCRC7
u+QOmA0ACzERec0GAGz/3qdYwsQJFeaIf8IiYiMJXDH6jpwZHrxm0Z+0vknvO8PQF/lAdo4y+fce
D8GPFO8WccY2Uv6zWhCVnBi7x9QKwnVNzvhd4UeFhf2ekmo46J6OzY8OQlhPeFibkT4fMJpWr73R
8UX6k6aXPb/X9mb4KVf9Ff6ySgzlkqRFAWMhF94ukXefjdxEHKvdB30eH+vej8gEDTFonf8MZQ8x
ZR9koV9BBI4VsykWlGRzaqHW3ZeVficv7NmpyxsZsdas5i6tYPrxmQRXzJdWHD4003QxjsywCR3S
etnl0a947tiaikncyKi9+zkvT+EAJtcaFTBJMSlDw3/Wm5bxez1GsS9eMwXk6lMjpEYT5kh30Sgg
me6V4UcU5v4FkRgQhGqKxvM0ObAVJj27vwaT4KdcovQzHoVyCeJHLMFP4C4FsyFlyairLyxe9UcH
s2HE/5zMPo2dqq0iJDmWctjB+/Y2fec+VX7UHIb6vTOD5q7NlPG+C9Xx3qrcZOmPgBdvsaHAVKGb
M0DAYkmgVIW/4FKFXUmK0J9F4dF2F0pPmnDbepB4fZD4V2Ek0grxZh5IMVnx5FHNDTVOJsJ0CCpO
BrpMNFXr5pd0QOWtC7Rs/WXiNpvaNvkasVhz1U1ee/lJ6rpzopr2Wu6/y9FN9N00kolvpnON3wxz
/iVeGfNmimLvkObGcEZZZFz7NZp9cojawYhqi9Asl92QSuLaFdMdv/NEyR+xc7nydrXVhAoiWlMy
Xe8hZ+rER/cPZd6FWXb+gs+c9Sp7WlnZ1978p3ebvfX+73WtN88kKmVtOukiTk5+gzDWA56l8VM9
eNlzBh8BoNqI1o9X5s9t4CL5Dol+LWdNveQ4GAS/Sm1GihEAW1rb0yGf4k69z9WmOqOnVc9rDGvx
8VDzc9vGJajTSrOOcWbxAZlm/08Xd62U8oycVUW88HSEWOLiyRcf+0B8AbJ5fg69xDjIUQof+z7D
EGBnx9IbkhW5EpSol7GZHFTOh9Fg3V3BrC3AK3LFxp1U4Rg1TisKYhQgrkowyGMx2BsEnq7yOEZL
cjbWt7VtKR8KQGKMZz8tLY631NPZ6xQ5Pn4lxIqwAAfqOSAzi8C21hN+d692ht+AKMWXVkmJ2LGO
10xV58a7GF/vDX/dEklSfqyRu+GGN3q5kQJVzQza+ssslPxyIxWr5LWwGTFFmDnsFCX05jGvKvYr
FhpA07hLr+f4MdaR9tOKe2WM4ZsNeAItLF4NZBxrumHl0RVj24F5F6BCuu9G9VXj2YYzUdltyxbh
kHo21QeP0h6nmzb+idvhApU8/Rv86mRlWE1yQT8Fx8A0wnvWnob3qOkObuNHPwEa/xOrqGBknvla
6bp4VIX+JXTaTWlycJCjlBLnNT61eCerIO/WXybsEp8At4jebmvZWeRH/wpjV3QEY4wofGomUj14
8/RLbdLAgZbTcEh7DTaCoEAhQ42LXmr8j1mkpus9yjrFCgTre9Pk1X07jOpzVKursDP/i7Lz2o1c
19LwEwlQDreVo6uc7b4ROipniQpPP59Yvbv2NM4BZtAAIS5Ssl1dksi1/mC8h54qjh2q9PP7wnin
9Jata8TadnK08Dt0oU7uMBlvSGz167IQxtZ0gvK9BZi8SKocM4N+IpdlAPrJo/i1CrBE6hzlGuZd
+W7YYXuoyCsvQYPYZ3greOAqRbOC8jUcfKUNP+oJEhsLvnIwFMAuQ7vG0Kj8jPPmQ2eP+5iWxXDp
irBgNUQcqjHokRiRBOjtiCKZ6qZoWvUhgHh0OwrnWOxH6kMxooqCQaD68J/mydGgN6f/PA8VXTAt
pEHyqc/MxYjo+oqnoY8VAQaotaKFF3k0uHG5UzI0oP8e0LzsQUxnGZ4cgVJjWDhvonb6vTxdi8kN
/WM0gSnPup4Qz4t4nqEwjXiAP/sq3lSxhVq0p9bvECOZrROl2eIQNcd+Fv5sldy7Ni5S8CwQys86
9K62bRq/vI5SbFhlkOzQBDK92ntJ86lDbilsz8BuysOkDfi2mrG7tFRshwsNoESEv+teUVLjMmal
srQ1U3wGCc6bs9/UiMI/sGT1i6ZVE4CtcLp6yAfEYR8jHW6iyx3WZbyGf8+KQvbNNjeBGP/wxqw/
Z8LycECDkIIuAkBQFCCvkMuKHRXmfB/zo0js9xF/pZp9dkX+IFW5cxHtTEh/HymGT0Ud/JDqL9GY
uVszBBMirVQ6vkvLJomTkxwtMduE+dG/lrU5XOaTuG/SJdhLezeGxnBlC9BhhK4itTh3pywarwVe
4w+VMG6hYQ7JeCaoPDYBPl9ybqVicOQFGMPM13Dna8i5cpDFwu0aupsHzdqoAb1AX/h9agJo/TJO
P9MigGsXBiFLWb+ZOvZ1s/HoMFClTkb8CmpDPVle2ayHIUd2QBja8d50s5OdAVq6uo3IvhzWwr3n
ifg29x6u+gwr9JRMWFEXyZOLVwnkoDTe8FmRRfMs5x3PaueoYVL5pEXldFXSZCF78gSlM8U+nTxx
izWsYLZh2I9LP3LgJOCGs7PcyVjoaY5wRJPn3a0P+AoF2AHdPfygKdKGbGA90f7o8dsymqL8ZpDD
XxbUGCGZz9uMriw2jWvFb2bgv+Wksn/4mDtbdee9k3lu12g3WMsA46bN5AFXU1Pb+4yt2lj4Q9U/
xFkgHrPI+QbqzfsE3s9jL9CTo6cglOmWLIHDxvu0E+MDclZENQn5ZTm1R+Qed6lP4B8Wv7lpI14j
r0AiarCsFwdZuWMXp7OnA1eoghL7VS3RroZbF5c4hCckB3RjrJbO7FPrA3161hPjUW0o+Tq5DoCC
V9hhpDQKrpyje/N/iEVBgQmrFeWL++QoHwXciyHu/2nvl9TwCCgM8kDg76L1VOraSsuRNJxEIi7a
3DSG1V3MKPOgNYMmtZTYtRYyGLJaWhplXW1uQTYPuPEk1kkYAwnxqVfPvEaTN8MqX8YgHi/IE8dv
SGzuYxTGH9W510zJsuKje7Y65JyWMqZTv3lGSm4pY65WVbscax+YT1ikzxd01Gi4gBd/kRdU0McD
+oCrjTy7MErn6CuY591O9/XsUDUorshTm9HX8GpFWt0Ksv0wA7UKoRksxscwI3GAZcYiSk3/gKaZ
qOumefVUTaw130yAjDIlGa+UX6ql5gTDqs7d/lwX8I1vR7I7N4aB5amcAlP736Pm3JWxvA5wRU2x
Q5bnWiAQtsJy8LLucDdATKDYBZMaPMpmGi0AYFWlrUtP+R1zdIuXVjWqJHyIyQEtSodlJaz+Adrs
dyubgqOuJO6jOjdRrC1q0w2vTm05WGy7KBLYw06O3WbVbbcf+6hb3E8qB9fCT7vRVjEk3GthgJ8C
CV9/5JMDyxq9I6UJtKuGKaQMJ7mmbDwt1LHIJJ8LH1rZBCO1vlBMx0i43aWEQPaSO6a7pOCY7uRg
lSsIDxqsuOUohWf1WqVI97dYUi1d27gqOn+UnBuVCob0WdZv5Vw0AY39aCggcOYfY8W1tkCBpcby
qGHZbETWUUO4byNS5avs8b4GOPf3oeyXtm6gTOtqS1+wC7s3jhdqqDv8CaJQAz9cT2ErzLG/h2XQ
s0tvloZSf5+oKVV6KMb2X9dW5ily3hwfMk2c/CzVH6i2NGeM1RahaWsPMnSLz4O87cWq75x69ffA
PMqHswBam53lqZ4mOGGO65Uabhwks5ayex+Q83QtOVEKpTQ4z73/VBDOYKND8uO6BgCEsv+lrvRq
plz4iyrzS9J7EPCaOXmuVlm8kKNBB+0uy60X1Rp/aSFiO2NZUDeEXkR5IBq9k+z3XVOeRgjQfyIy
LJs6ele9wn8aEbp4Qbx/eDHQpKMOSNElMcYX4HHT0pomdycHqVw4GzPKA3YdnJArRntU6glVo7kL
SKV8zMd5S0JPNoIFn1tjDRMlsHGy9GpWmbYcrEL5UjrWxmit/meAuUWOOsl7jZgTagsN+9QK4qfW
YeGCum/1omYIwYzCyZY24nTbKamwzrVL2z6NgswehFOWTxpOLmWYOCc5cG+w5/6WVnW5zaiteRvQ
QeO2dZtPOSPAi3yLOeAPFVV5gezifOXbsRzvyvAUJ1Oyv1+vnbXX5Q9Cyp5kQeycbdTGlorDilEN
wu5iFXp7a6poSJcYNjebvway1gZii23ith1clurylEEvxQIJem371+zB8dKZolHvNJ21VxI2QNND
hPt4/bc/WFpTb/jzM+VRU0bvJpS/W/w21zT0q1ul0+HWlT+jrQRyBG5zLNC5XYW8bqHC89vLwbAr
toGDhP/94jLe+1iroI54/ive8G7QdIuFxZ9fRs4HPAVWoCKPwts9FQ+uepxsO79Eaf+7meDlX6Ik
WJWZBWlljjs6Kgrh5JRrlj3RSvHMYj7beVFdZ9wkrVuvh9G0X9Qa062kb7KlHNWj0D5j+/gpB9GY
Hp7qrEKXi6kzWfYFBd5VISjbh9ZAL1O/F65RnuVY76HfFrTo2Rp5VS4S5MwFmpdRwNbVUo6IF1LL
7VREJ6ex38qYbOSUBoFObhVQMaU/Bfh4tC2uiSFMZvSfZOjeIPTGn9kjsqyQP2trJ78kLlJ7Tiie
s8wWMG+HdpEGunqQMc/1Be/kxsN8nClh2InnpBxXFdifqzwhKU3STik1ADnYN/06Afa5NNtM+zLq
FH2G9qs/eBaahwhhW3qDG4plX+CFdF9DExbY5Orq2URB5AKglurCfEKQTj8pxlZPGoq3S1cdn2te
8cdaa7ujPLL75PeROR/du5GKCnQ2VlsZn3GVm1a3fniV5YMQMatwy1b0Rc6XM+TVNDs2ywVVAVpv
qM3tNDOqcrSwnzMoAAuwGPYPoGx4Pgvrm4EzNnJ5iMB6XoPlLzAhCgnMbfWkWchsSOIlCI3gGSrn
os2PnqqWDHvE037Pldf9M/ev6/41NzFOVEwesqIWp0kLfzdDnnvtoopU9JjkUN2LjyLRm+2/Yvfp
EYLAJzlvABi9j1qDXd8/17pfWleEv9VK1PVFguJdMqIHp8O7Q9JGQfOqqY0zAtTiPRCQVAgnGJCi
qlGC05sVDqce35q+7but8HTnnafkz8SfXSd5W78iE7WUs5RB5VYc1HKJRLfz7oyUMEEvsHILK5w0
Q4UvXZ1X6yRHaRyrufw1GpBF1p26Xetzd+qnhvUE5jJyShPl5VLAiGJ3C73lOMhDJI42ZkAFX8aC
CMGbReMryDVW6B9uI+EPD62RITzZ2KhP+HXwMWwMe0o+Aj8aT6EJ57HJs+SjRiR5TTrQ2clRjyUw
Lq3aU4YmwWM2383zSXqXYdAGYkkHiTU3dSXMvQn1T4ZiH4RWjiP4GUqFuq6rNGClwEMLtmrPzR5M
ixBBHWpJInyQA64cjaeRr3y6lvF2grSjqI2yxd1XIflAxdDvNGujt4UPnmUO5hvAn+YqyXzjaLaD
uOhYengTukzQ9wQ33uQBYFKPeUjWSIbkLMO2u4dGf9bkuAy1rWNzb6ve1UvtheUDXNLUyHsOuCo4
eFPbVX7nPeedC/DE1MOlyR+5jiF07vwann01tfG6iETwAs3JPvt1/xK2TvAiQ0HtU65DvLFOu5ew
B6+aIkd18eE8KWmmHKDiRZfMFAjiVejXLePMaTa3vpwoDC/elEWYoxTMeXAQo4s8J0gpzLSN+SBi
uCS7oZ2pzJF1tvlASNrYTrDAObdHQ4HT5BnyqDPzdtXoGZosPabgC81IY3boWroDTEMFO0vSTdgn
1tlrKDgm8avTRMOrN/xk+6s8R7kYXuvQxRM99J7sUetfi8aiAtU7j3LMoqqTGpVzladliGsHjuvv
eRVT90jGDzhr6jFSEv/RmHr/sTaWwhUQSueOj/7ZKanrZ8V5tcOSz9kPBigSwjj2wkVRPmxgZo/8
LeBihgelYYV/g8TOGFh55Pk2H3BrX7yhs8zbqNGHAV+Ar7cJ93jkxutWB/zL5mPa/65KjEFGxhgO
rLPtJzaxhoLiyl90+f80EJX59KBq/crrXeQIMbNqboeyH/QOVtK4C2A1NnLnq4WdACeEdNxtoXrg
7yUEUtCOYpyR7LUeAlWBVDIb7vVDdurTonjDVT3ZxQjjgItxR1TrO6ozAKtb3h8rzVBA+kcaekC2
d5Y9GGbFyZ3yt9vYULdPTjniI2fZzlrGoNG9Npp3/Qs2UWZPuVJVZwmfkGMSNXE7yvCiVqvzDV+h
ZjUaVOAO7jqKUoJxaNMfiZlj/Dm/huWgjHet/9TDW+C/NEHJYMYcBrBCdo0GFRCjuR472eYHgMqN
Dnjr1e9F/pSlyb96BT1jhhfJsXlml8Zf0x5VmgKoDkYpeb2wfehHf/cDPS/qhdflS1hqyUEOt07u
gA3S423WxzDJkiFrHr05w6OWYtzfvgqOl62wuByegiwrn2AJnrNZ/zL0hLUP8qxYjVpjvlcO0i0N
9FzASOhe1rZxLBsn2GKE1MOGzhoQE2HxYuIEsME3wzjitDWeNFeDVczO4zVL63jRNqX/E+lmoxzr
96loqdKAsHuSQhPJ22QP2U2VgoSZu6tdw1nIITlpGHjOkk2adpYdADDorHBXi0FcWdgtR191nnIv
cJEd8YK1OuK35juNe4vhASfqMr91QB2TTK7sdiXny6aGJuUbfbKdIIkeFB6WeZMhz5qRUU39ULlA
Q25fknJ2oDMtdZ+HONwG/mBtfZtquWUN9RMit2KNSA/6PFHW4VlvRSe96w1eWpnYN9nYnKa0zbYt
PI7dmKm5T3pWUXf2+JhzD7oA1ULUoNO2QqDZt9aFXsNvaBGTWPSdFx0tuzpYmW4/yHmyyeQUNN4X
rVVbW9nt7Cbc5IarLaZOmEcjYFstj2SjGiaxuoJZdhu/R0kmY07IlnVXRbWxVdpCheGcUYv0nRL2
tjNUu7DQlAtrO+WCNr5yNiha1a4d7CORhger7N9qpIUPIFedi2wCvWvOKqzne0hNAveCBQcZPX96
n3mehZlYsxzY10TnpbRoPehVyDkHJOjTk+Op4XevsH/Epp19RoVmIf0Xaq+1WvrYLmnNbK/YrD0+
3gtfu3hrKvEjEI3ujAUQBf60qL4k9vweLtJgUVUIlfYoJRkBibbMMsM3UY/mqi4770HDjGJn+jOo
FczBAxK24Vo31PZV8ZpqkY2G970OLbJTZhLwQKhwHHPPQhu3fSmgH8a1x7LWdN9Cr3hA3K94TAdS
YLq7BfLvvaWl4l3KInm7zQkBJwVm1ixlN4OejnZ4nm5k1+kDe5nBNjnIbjBp36uq9XjEc3kXNF6a
+O6LhyLBkz5Ue7ut3TdLH+yTrSQwuedZ2mQoy8pPig2myJ6+ysYYoBCKz0rcZQ/oXuYP8D2zW9NR
n6OS7eL1+U/cHqp0IwYfcIxOXt+MW2CkoRvtdYiwuxrbu0cVZxyAt8L83sGD6UT5E12eAoMBKLiT
7mkbF7XNQ8+K7gEoWge6AnPkqcTw1FWKn8KNLuQCmw8PJ8lV1BXWuSqVBAs+A7sYzNxf7A4rDTnX
CuFPpm34Pbeo23MrlxR74YoC5aUoMYu854KCSczblVyeGL+FM/G56oufSEPzf2V02eukYMjsx521
RbdubZldfnTmBjCJR6keyPOxMtLfQXlkZpizL+Qhb/lz4bjTVvbu8+6XsV3yTEHB91eOyutpsc6l
7/37ybdLy58fkXhjO9lo//odbifeL65Vwb7zsRJlyfNtpJzyCM00vLaNiBfNpJaf7ILUFVQHKGlj
qX1YGVwGdKMpNNdsNMN03TeD94QBFeCq4JsOuOSxCCIc6Nrm31eo4ZIcdNtRP7RxLS9cjYJqY53y
Ro/jSxJpkKhNob/qNkkY2ZUVYdkNQQTuq1lI6969j8rJ4djZVz3qjv//87PS7nFRSJ4UiPlHB3+b
Y1oMSbKR/Qg3NewTeWghNjQfymgQgMJoVLVc82hgR25FB3ueIufJGf6k8/yeDTynyi7PbFLN3YQe
iJVU/gPbWf9hKlML/UIKairZ75OMyVHZhD5WSmNoWmt7nnwfGMYckZQQ0XARJU+trqPnVE6gx7Mu
eSo9K3lCDkZbspUstjImG1FQBbKpqTR5e646uzy0rdtv/cITjzVaJUth+/oXdO4OgNvbX7hewD2r
q69mAz3A9mr/sWmNfNv2Ctt+EVXnhNfBeiCR8JoibL/Qsn786boQYjjbjJVveLjZPLQVE1U4r3kI
DHCAJY8fHItb40q2g19RmOanFelnQ0TtL9vG+bkIym+R6SIL7K3aGGRSZkUqezxusTVv6TcL7PwB
lWgfLdEqzi8otHkxTVRhVOiBvdnVsVYcWdU3cNtcOK85ClqJ2yOnH7rGBdB+uh5z232y2XPymSX1
m1fa46IQRfSl7IpPHtDJjzhvd56vHEdKzwcgQ/5J6B0yX2r96WeJd0RRwj9VIAx8J0OF0O6xzHSa
9hN5h59GlppXVQ1BjlVpvIgcu/10FFfAjHPJurBYf1fUDzm9rhHE7uphawahsZYhHKqfMrhpT944
dg9JEqjUSrmyQNKcamir7Hn8rsNa5feq0RNt8QHaQFJPnm3PmfE0QfI1AeaF5wTvuUGosDGq4Eca
Ic7UkOp/pTDlIwKejA8jwMJ9BEZy3/ulwGNLsdZkJ+wr1sT2tZtNXBEsA09KSDZwsscFQn64ic0z
Mt+f9oUkGBhO/fU/KYjfY1UiNF5BqFwXCpUpK5wOhQ28v3Exxf3rKAAP/HesD7YOb5xh8j5B0R4j
XIl/OiCweLVmX5wAKbM0sYsrnCZthy+CvcttL7xGqW7zzR6KHc7M0zIjK30KpyQ6KW1cNIt7f+ZH
siL0oo2fOsi0/5mYFDoT3RTHKwrNYgsNTT0oPbxFr4y0F6/NrAuLg5MfmSraps1HKMiNg0fVMIeu
v1SJjlDIPJOXjIadl+JgI1lp+2isfzTzE02pW+8snOKHfL6ZWeydE8YUbKoAyzQI+YdGuyGLkG6A
s6Rvnj8l66j2x63sCrQJV7pTZnv8uRK2buhNKm6moaKQUiqWh4Dc2KjperlDyOXRzz0VkNLooHrv
vJoajl2TYz4HiWo9wy/K+MP87ihjLeaa20x02UqOqpPnXucT8qR1FpXWYbqU1Rq1pKZYCv7c7573
Etg5egpwqBZ5k/hPcYUaERS4HNoJU6FOgrKEz/xnaqrnUEsa03sy1cLY9vPUqA+4c7Xo4Pp1fJQN
WP/fR7KbKlF8zPwJ1OJ9jqauh8jUDmydiMspmq/+Pu02WQbvZ8ir8u2XlqTVMioUHzRaCN9ZDV+V
RjXOssmHAONyy86DjS5UE7yob5w56/ewnCNjbkz9gzpptb2fbHppde67j7ifTQAmjKeN0uv3VuuY
y3bu4q/M/wxZ1ZUc1VMt3WJO2K7laKtprC4gdWxm3YI30LEZfrxOu711q7FeKRhNIRoLCyA2MGFB
Bs7auEWnbVsVBfTa/Jo6c7GOdc2eTQ92CHPYMs0Hw09tDH+U4eQYybBU+8z7VDMNpAAGG72ii2Ov
dPFpQJ17Z9TGg+yFsds1i7w145Psl/MRtu8Rarv4gxb4NVD7VFQUacKD7Ak/ZmUpD/2ixxRFbzNn
M+J7vMhMUgYrOSQbBaTjucHNdqWMKIsHyAJh+D0H5fDkdNHtaHQ6d+HlXctuhh8Y56XKAxZh4azu
8FwG/T0eZSOw2i03E6JDx8IpQH952g5xBebImJyjNlG1iePKh6xD8pKHMV/JWb7CTjN7LTLN2oaz
yoXdqW8d9O5riun8sxPqaJ8SRriu3GsItK7kSaVrF8veoQQtRwfveYLQ95Zbojs5TrlQE4sSibD1
12FwJ+gqKG/cu3JU0lnlaOlpjFrBN+Fagpdb2y6hNPur1GbhaFpKf87/HMmuqhctz6HWX90HNNUB
ZWnaEwzsEkDX+HRPS8hUBTbIOhqLuHTPJA+ZrpCNHEwRupWDsqdFlOtufMMa1Y1cz9NjCy/wRR2b
bq1pLgocoP5e8PTw9/ZsiCZHEVcLrqFeHuSgbIDOrxzNGR7LGM2eJIr4Ymh+ciwpmiBJ7D5WAepR
ppcZUGs66y3WxzkhbDxGfuS/WtNeRlHnRIuXAmSkh9abMUvbKKYVoMnEKWGeqlsYuPV6mrtuJhCp
bXA9lqP41H7DiHY4xqNRn2STFNhArAqokCctmD2d6nRbzT17SpWt1uKoVfj9tTVH5yKpinOv0yCO
S6aiaHAJHuyVmiOE69i9skL0C8V77JhOAvI436W+wlmrfpKyM76vnwfKu6s+D5IBXPOc2sIhHrPi
WaGvy5oDda7m1fXmlQMY55U6vJi4sSMtRkqvqrKPSACFRd7Kwh/qqDogBzFiJVU4WWLp6GO2gmhr
wY8v9+SzvZ+sKm8HQV/8dYA3IG/zL4HVz86AZZ9jNkheJrEVRHPmLtrAziGHKrDXi/4Nl9ds63pd
8CgbcB/5GrqEuQKzg2Oy3QfWNrIB6fp/5tRG5x1aNfuwyL0/poUdPProujzUkbKUF7lPHbAGQxM+
vdyn6qX2Ejt+dbz/0ErVzIU6ZslOxuRcv59X8xSN1vJqSjoVMItFsHEislFpZdZgwlsBoX4K0Yl3
nWNOAWAz2Q6+dTxLlkM9O+pM+lfhjvZP1f/qFTWA4w6QqBJUxdemmrDeY9n/YqnoNVV5BzMQlaN9
M8JLbdxZotWrcIl1LO8Z0oyzKDJk4zwnPKuxo5J8qF6crIt/qWb7JfConQxoj6wkNFxToMsj6Ekl
b0aKZxkQQtcU44oEln7pxnGZxgquLEOZRwfHi1lIBQpmYzy5QKCzfsZGMF6ORbQN43J4MOfMcOM0
7O+x+5C9eE4fd2Lo9tXMARSFi17KHBu1sF57XzT+PEikhrEakAT4QpKEl1SmfWfnwys/qPxrBiDj
IKyo33hdo72hVHJNhZFfAuQulqPGw4z3QH7SYid5FS4Uurwtnf3QqymwKmtYhaNh8s3I6Q5Y9eip
66/lqO0CNKiRBwOWH/lrTOOnDRoE/kHNMdMoi1J9quemjKMCBiP7HpSfg5UzSwnB/OApYKtLnfLL
kzFlyE/ESODgLcvSfO7KgQB9T73w/bMtRvVp0Cf7UKbYKckZlbGMoTs95byxl5MQzU6GUW+ngqP/
kqfIq2Tc/pseavXtytp8+dByr74usrOcUbjdcOwc+/v9pKCAz2M4iP2FDjznIMqyA3B2sSQxGHLT
p/5joaXfK6Tsv/QDCnd+mSintrFDfs/iG0if4Uvk4rxlJgIcQeykaM8NX+X8BE8c1pajvR4RK49S
xzkOsyg6dVsxq5j/ORSl2xyQ5VnEQ4OMuZx5n25o2rQdSudl1AEOxA6WRtjSBCtAV+0qNfsWfSTp
bNTUOC4qgrwL83TFAGXQVZ8pwNNdkGbOiK4iX0YcflGxRC91ZIUSGGfqjvrZswooJp3qU6mrfmSJ
AzzA4yNYoHu3E/3XAq+Ln7w3F1AgzGDhBSQ43TT5BihhWExICr9SMfJWRtMGFz+sMPbxu+hg9ZZz
KsiOboYx2lS8iw/mrKYxdOl4kkduODgH10Jl4H/Hh7YoWCaj8r1wB1NflxbQ0xGBpKWt686qs/r+
3MyNxw0ywlHjUA8RhIx1nCy9Il6bbqS/kmCyNp5VY5g5JzHMAp1Q8tXDbVQUpkthKO5vXW0I/Y2S
tDXq2CkKyBU78tHtn6CIvA2JF3yZPHzHVZudhu5k2RtuShtT6YIvAebOJJkpplci34l5qnYQrWF/
susGRsmmcyMvMJdlHb1wXvVmdHFET7uVvADo649eg95IffHZ9zILh1HXvDWit/eOpZaHe0geGeFg
ncu2yHZ23X65D/51+hSLadFrLKT+GpDngxw3Tr4guf/Pj5OzqD4o275g0UxOVdurIw5iVBMQZB3t
/DGuUjxYlOoLz+/8UTZTmcUn1R6v91DGUvk8GsmeUigIMOQfLJjaSEzMl5DTQv6Pr3FxO+c2qzLX
jeUd1HZU3sMktJfqrJ7iqoH2PCbG1cNx8Qv2JSZ2ZUh2JdUYvFUiQgOLeArJcO2NKsY7ytR/ZNZP
H1kXMPPLwSzcT7QF2zW4hGpfm5H20XXXyNXdz9LCwzCAF7BBe8D5zJt2Y2lIiSG2ER2diPRxijDQ
LLgQvwxLc5aylM1kDClv4s49yi6KiepawaXGLFMUV/kflB9kzCJt4lVLHxD1egJ8ePxXTE4MGhz5
ehGIZTqFxcmOaopcc2NlXtAuZF+OyCA0ceS0ULaFZcMcOSAb3zXXRoCV0H2uPLpfD0rSXugZfpnz
mTJ++xFynu61/VE0D7cQuXe2s6ZioFGu8ydpo/rvHyavAM4vxCsnqjCX4D9NXkXOK4TIVmGf9mtt
iGFAVfZXw2qN17GwMtmTtTDZg/v+laeH8UplKd+XdrWkoBIdI80Pjx38qqPsysZpYplsZjgvHLGa
UQFHtdffhVvhblhCW6v9Id+EXgb/YeatqaOlH7GKeZfAthvG7V9wN9VMu01XzMp7Ev52h7iJAMrK
UE+7uJiGEw8XjLJGtRxOlR2pC2rM2E/OIzJmO+5wkt189NIOD0D6WTpZG6x7fskB2chr3btT5NeH
HqPt12JM33Jg+N8r4SDPGw4/Y13dJtGIP1Mn+mU08m8RtFjUOqhwKvF2BGOIcyaK4twZlFKc2N9M
RmY+GoVCuYTN9WMylfFjxEt/NK3rPZKX2bbUavMMZKANlq6jvRc8n6TpylLLPFLaLtRBlD31i6G4
9a5WXHUfxm3wQBY9W0dRUbyq1CAWZY7pXWLi26D4qyiEese9GmMvg5FR1CrdWzAoPONS8pRD34g3
O4ffIvzGWcnRJIjttY+X+kZ2+2Dyl2xo3YUWWjlveBcXh2lKj6qaYgkzH/3XmByw5jPkEW4cy4Jd
z/6/niqnFVoVrwI++12cq+kKipW2leiGrInTAzoT6DLNiAfLaovnzKECYieHWEPDW1OOrWdyBw6R
fQD0HH23k5pSE8p4H5amxUt9MgEgjmhgjsMAJQGszkJX66eA/54l9dEeiebZp8yvyLTFmD7uRAvq
epgbrfEiSmN1iuSZ2mJ6ybY2I0dzMl1vfGRZPrFMzNdYtJgPfSWqbaQo+jLwJ4tucyIZMj33qjM+
ux2SK+rg2EfZ9VHv3NqBj43BPOor/hZV6w6tBSN+iEsNqETrIWBLU/VOvB8pWi4Mt+XPMeOqWqcZ
WnduGHmPcqI+a9hmRu3s5ClyIEqKQ9l45ln2cEag3IAIg+yhM5+dNasEOZfWhylu0yPKyTWVx6A/
94M7grcoI9xAu2jNBs59ShFHQQK18l+TIUCczUiKT7dvfyrkRr6JWj2Tyh1/UaYB3+laEbmftRkH
6LY6E5yQ1It/Dkr/PJYg0qwkRdgsrJX3Yf7fmYaxX+q6qew7LI1PMGIfLIG+gGymHsxD5omV6lTp
LeQ26P97YAf+CciJTWHgO9u6SDIQJw+XgPXQTrGBpL2cIOOxZ35FRIwFg94iIQgjbgYjLZ3emb4E
kHzWtVHMn3XbvPdDD8GLuB01uIZGdblH2zh6N7JyDVZRnLtO7Y6k3WePmuCXiygQlmjlV9PQ6qWF
yB83v+Nt/b5Q963e8YtlQ7Pqg6j4YOf+VOZ98EsM7kqHoLEvinHcihzSnEsZ7yjaiXqBZebL2i4T
li509dxE56eZwr3sJuxcMfNTg51KFvY1M6ip4XgabWVXDFqxztl9POmeHa5sjJe2Q5qZTwMfAwCJ
pexMc2Ty4mlTTj98N+GxOfiYu84IZKppLukqMlWN75XUosjqLvhrJ7GQk+J5Jtg2cJw2AoYyZnpe
Uq901+3RJW3wE7aRU4n8nI9vvpXkHZOD213akV1vb/dTATZhQa453/++vxznI0v4DOQp8j50E33f
RjAXeIBxl+LOgh+qk17l9fSpLK9O/e1+O1ampa5skbJAy42LMnqYO+Vib2pwOBPF1S8yXo92tA1U
2PHtPO0Wm4/Krp6WRup767/OYPOFajV2VP7ag159clS8i90AttWf5n84O68lt5EtXb/Kjn09iIFJ
uImZc0HvimVYKkl1g2ip1PDe4+nPh6QkSrX3dJ84F8pArkyAVJEEMtf6DZZSi8nyw3tZB5BxK2b3
aaO3tGdTlys8rHJvBYzSW8lhWUMAE4IHuqJhCSjnAA/x721+Zb0CHrnPemWpm1iSzqgUbCbRgqYH
ysL4kPnZL72fY5Y1sQT/0qYpZiXB4MNSgMu3NhS47rFrF/eR1ykHHA+cZZf04yfLsSv2nzy/Z92E
j0jwhfhUf5KzqnnW8PusXsusj2q5lSfrgh2v/jZ6oXJq6847ZVgVroCH6kvZlQMupSiwJonpnfBX
Z07ZVxuBew0OkSPbGDkzlIfXcRG6O9Fj3zBfUZ5Xhgl+AEUi1jAeMcKtonaTiCh5bVr87HEaf0EZ
hZsIFNK1jCdBDldQRM9WrXnHVg/dZeoNyatvF2+5l3QowbnRuc1isgIyXg3s3BLwI4NmdA9RViaL
RE9OsHj7A8bJA2R6minvEHVHASo0s/F7SJTo+oNIXMsZCM1s8lkpJy1w8sxqawSlgfp8FLrZGZha
fVGK2t/GHnqbsjvYIryAusAygqmmMkYsqEHEyMHGZj/oheaj7IWhUl/ULkmQrkQzWMZSXBRYZoKx
TORrpYKFd4sMcdpC1HZ03CN9PQI35BTjYkINIl+abvo5d5vm1HY5ki1D9iKZ0WMG+Se047OkSGPF
nT6MUe2tE9s1l62qIBwg55ktPnLzPNmTk2/zZExyr+ugMM+IKWKKRqHMji8R6gDPXoexWQP+8liD
C3hGrKTaZFT617I7OKU6cwK+yd71hIadRhdfnD7Lrmf7Xfn97DpVK5YsIkf4lWs7GSbt89ma00It
53WTLEsuo9KZqyHo4eeUbrKLjZBdgICg5JlK5oFIWQ7ALR5kyJ2wMuXjgg5beOpWdhPe80Pt4suT
21O3EcVYH6fGro9mqyAqL/uICY8wMeeo7GPqAt6K/e/6FoNlJFaRoT9pcZljckpT1lG7r5LyyYnN
SN3+7MpBOU3vAKHljt+v4lmnxCxc7zjMAiamP3Sr0sfu+d2A7L6LVSUe0Apb4xWsK3ONdW3woHTx
9yMZU6I8eJBHVAGpCkIQ/3+eRwHbLR/CXLc3buDBWHTqSl0WkWtvzJmxKBsZc6JkhI2qi3s1yPvH
UVWRYede5g5OJ3tybyJ7rq+DY+au93OmU7vOOXBxk9ELPb/0vVZtbGFYKzst80tSgxil4CHH1HkC
cqr9ylRMsZETMHqr7lUS2xas6Pu0D58M/Aa2VDusCxW2fNF5qfU22YD0Sz394lb5tCwysJ5h3Np7
OTcwC/sC3h3dOzux39rEXTjzXN+icirnUlOKl1qZRwsR2vVHNSg3dtUbl2Ly/CevF6eky5uP1Ll0
1MuUCdRx+mDpSr+P2xZZJRPr0sBL1rInGwV672O9M00zfrxFU+xoW6Oe8KXlNNmk5njfhE1yuk1N
KKguEDRRrlcP57m5iuvgFAAyuJ3apLG3rDBw3dxiduiJBc6pEGNqcW8bgkqpNxdJTXnozhVS2dh9
1u0KNbjXqMXVGzKFQ4OiYNuN4jCOsbfJC8d7MsJcLDKkcL+Scr4iEe3Se8UywXhJyzFYp0Aud1kv
dmrpVKcOb7FmMRjtLKY2Zw3M8UewkUNxI8K1NluBep4Z7doOf1hNxTG9qqYtax9UkuDlL6MsMu+m
0BdnKi9YI80DGEefEjMvXqYYb0yNRT5ezo2zwbFvfLX6ZWoZwR8lfJqNAdFthwsZMmtpzG0qDf+w
NJSRMoBwh25SyF378aU0G/hLtdms1KQdq5cESinyrBRCh85S1lVVic2kQ/avyIq86lO2SSCxvBh2
Oe1lPJoyTDLK6aVvrFkrGlhcYI4HIG0ayDEtftVUKr9ulaIMgyuSlzfDMpoffq5nQK8YrIEb3aic
e0PBB2o+YUpQT6FOyxaw5mfWB8pXGa8bcHsWEkPHNMyz59Ay7srCdY6o2WE9N9Sv1MOsP/ofB+Ty
r5GfB///c3hbBWj9CX+jIqTmP7S4SPDLL1HLaET6S+82Ns+UY/I+8FfnVcyshE0hzQLSgbdLtert
wv1gmSHkNkXkX/IiB8A5pQGUxtNoGt6f1VhdJt7Dq+enJGH9qrnT2AMvq6HfsAcZT000IakY5210
HxorI+/H+7RLvje4rYGyxTvyOksOJC72e0394gCUclmewYIp7eLYUlY6tl4BlRNL5fJo6q2BqO08
JMfx5k2hzcxDY6V3uzqMd9fpt9Nvs+XV5ICSTuYhBPyOCuosoNABv2Q5Jbt52MLBmgfiUXP2hu88
gz5NQcf+iCuG0MjmKXC7mHWLyy6ABButkrPs3BoTrRs1pMZ4C8mj3PPf+qLxAL1wrVvj8nlj4Qdb
NDSVx1tcvpqRIIgII9K8voPrhea312GjuqnVvFjK2FSVLsvhyM93mOMm1//fbbam9CdPRU9Y8NC9
C2NPOaBQwbbGCNxLNyrQjup8+mb4YvqWZ06NwbzmXNCKVjdupBqbZLQSUscOPphsC29aPPIIxsRw
J/V41BwdxFb7PkMOKo05bcIcLYhWSvSwXrleJLMR5cWgFZWfn+d6o/vjXCnyc7v8fGXnNirPaiN3
68825GMKQ8wxgnwnVHVaFHViUS4kR4ZONwZySqk/qPMU2TSW+BiQ3DvcQnExTKsWhZO1jMkTxqgP
qbAhZW/GJI9mW4tNrg1dc1YV1VyxCcLl0/A9ktHgGxbycGz0ZtuHSI5TC8LKpOzU3eCHaDSZXfHk
5MAje1UUyyQU3lZOkQPICAARReNbhoJuQE55bL/1bd8tqc+gAGWAF2khFZBf9B58q/Ee+gm4oJjM
cY/2icBw3WcP1CCwh1fh3G/c3Ni0IJaWcno++7FH2A0c/NT5crtMSv353CRQ0ClF7D1jdthEw1OB
66rM7KfvL5n37nCKvHxfRI5+ShF9AbQW84yShzIYIx1H1cgWi3gelgMo+fTF6jbHhsCH/alTI06L
HolCZvd2wdtpt1ho+8dRr9L97Rry6DZXdj3yOsd0RkDPL307/TbtFrPIMm3L2H67zXUCqENJzCrR
SsvuTkWCfp9XVHnmXqiD0l3JQ2T9nGPG4/D9gOyP3q7kr3lKYTAO1ynXw9otNz1OvNfraana3Zmt
QBJTnmYaPeThZCVSvBlBh3V3MiwbOVfG0qGJ8I7Gc+zdwK3rBVA6vSbX1rer/PJigWpjbBVHGBjM
7+A2x2xgCSyoeYVrpbV30RCi6ekWxZPQtOIptfNo6aKbsIvsMU7YK5W870l9kFOcGbpiOB7J3sTL
r2eAVk7ZzCnhDlvG6Ek2SL+brqM/yk4NzOGQKsGfA0D463hDHWpdOD3Qn/xBNWzqwj+V6W5ydJ1N
XZQlI7p3V7k6eXhrfgn+MnWYr/Tucv/2GlfdPPka8tAvkx8vJ4XwDCv7TGmU3+qoPlwH5byYdBtF
8fltXa8r+7dX9NUk2lVe8ShCCjpqBN8CClH7MrGQqefVzrs4BhObZNbFehcPM/N9PIhFt02a3OYP
3oAAQh5vW1TKJ7+O6P1sAiRF20Xf5QFIK26ZDE5idgEFF9vns4hrIU+fB+SFrifIiUixL7FsbLaD
KJ4n7dGxYdK7SG8+RzAvUMNXwoMyd91On7bJAFIkbP3wWUw6TMykPspBY2q/VWrYnTBpOWcZ7CoZ
1uGsrajsYkswn2ORBYdNR/1PjnbTqF6mYFmAfK+X0A9rFLNACcnBknUZ20wfRsD86lo7qfC6+hdY
LGOz6nwtuasr9DorPWhWIq7oOl5yZ5d6vOH/MK0rHZxV11kCQQ69jpZGafUg4etsf+0nCgoGiHNB
a0YR2aRa8zCKp+uYiGLrWIj8JdZRbtZt9g4m2lhVqM2s6th9rvKgODdT+3LtjbH25HjxUrV79zmc
kKz32jLHjQdxkhSU3TILghCjCLRL+m40DvUI/xXPDVQPgeuiFtxbj+ibmhfUY8wlMNRwJ8+Vk/02
JT0kJw8olcjJ8lK3yWTj7lrMiM5ui+iZcCJIFv4o7k00LJcRW4Kv2rKulPCNXUCFcJvm3uuNaA46
Ki0bF2/wje352qoNFfuo1LmDeBdHgEoCfo49o0gtB9dhL/CAFgw1kHUby4MWVvQ6ENmcR/Pze9nI
gWLm9Hkm6fZgzPbCdzBqjKEnDqO2TdQRTaLIb5x9nKRf09bp4TKJ8dMwqcM2tgygGAUIBqP09HJb
WY12p9lqvcAlV9s0NopKqyovLdy+VH4GMx6VUlCF9qYbXPGoE/nFreAzXcrREZ7XYyGGmWhtnXI2
QIuW/cmqxxbgCIO1uIQAyxA1H1+pES4opSvop3VduBkVJV95RRVcOukN3kSr0pm6BxnCd16sigbD
1M7pvfvUR09XH6v0a6G1q3iIrM+m7jcUYV0AM1n5SfoqO3VQnRvNXcuegr1Z132wG7ye/VnccJjX
WqhQJeNCHqZZiRaVMr7V+HUgjMuWqVbHVVLjhRK3rqBWpKV704N+HJUpDC6QPB96PUzgKFXu28h/
1TdY52fUEzRzbKgnd+NSc+L6MQvCfIvZigeSf4IWmOXRJmmUeFuow2c2xwg+zY0JbB7fmvkQkdro
WEZtO/c9D2RQeB3Q5OzEROwgLagBRvOSd3BzfcPaqVqOBg6E1+BY7DpfkIdG391dqFPkLntdZT9k
YlgxTJmCvh/yiXH/ELRDfEldxBO5ZZM5jTX/qEdD+hy5LekyBN/WjVRajCL11PvVNzmY++5LEwXF
CdLEK9yh8So/RcXYexjHFyk8pc2CVAII3L5P+FbJrhwo9UhfeQBwZrkGNKtkk48b1IAUFCbIpyyA
voxnG345HHOjXcJ1H2cu/YimX17qiziJX8e8tXZqayXWKhvU5DRZcJ/mKULV31BZbHayZ1skRGHd
/cuV5Kh8HUUNXm2Q6d+vpodVcupN43o1Oa3LOsQeiizZFn2XbPoiitBP8dpLi7/VQ+4qS9kb2hJN
hsaDg46/+l6f9O7S+rZ5iJWmWqTdNCub+/ZhKFv/Xk6OdEBwheHjtutGGM72xnPpqfjI1ygqHxHm
w7FDynLNXdOzn685Lzn6bvLcRbU32ZXTVCxAqc9JjTmV8Us+A4nKlUau+AAXpjrJ7IePWyW+uePM
HbQoHHZp85SgJcvNM6nXVmK4f6BcN/N6sfTMwVlQ+1S1MX1yGzhJMXaun9sQM1PPeW1My3jxXTVY
l543olmhi4NwTXejYhUFf80zFhXGp1+pIy2kIp3bKa+5CTLSkrcCQ+17+PWee0qgry4k/Uh2YeCj
njKj82XX+9kVsXp/PTePAY0PUdwtayUU2za1sQbDhm4xBIX7IM3B1F4BUBvokA6RdtWXyBJG9+hK
BQ+jW36Dt0F9IlIicjPg3mU3DUtu9XG0VbJWoL0Ztji0U85fOpGqXr0BgId87xqIRj8j+H0kxepC
PDm3s9t4PzfyyM8EuHMM00znQ6CrfrsPTR7MhW4myAxZ7UHiV9UepTvZ1RFR+iC7IeINB/X3buai
MWBBpFlIS5FSaeKlXxb5XsF1jrQhqlGFCQVfjhqzcm+98zSh8n1sVe4ZTreUeOQbbpkNj4azuP8M
wgaR13YKwIVRyurT4NKqlX10KBc9yvQqGF+e4CqaXnNIxh3PuYbkhGRmH8+z5InX76wBAQ31BfV1
NEZ7aTl5dA6qAoOmqUFNRojqi1VuDaT51pXqwnBaAgxOVoEFZsGxtKX0h5EGMPIIjjHs4wlRg3cD
YPH/VFHb2d/i4En9VRclODHZSBux9aBg4QtULjnyg3o34HNwd4vnbpEsAztFJ2+ecW2GGmUNr6Uy
FM+uUYHIvdN8uaIW9dqroy8NtkPUvZWz/OBMMMa3nj9Z8UOAB5BEJcuxn73fz5vcKt573MkXmdsn
yxq88ornNt7WN+75jaLemOMjKzNzO1Ri3nT6qtuT1GwOUrd2qHDd6roMdo1Qn2JyTWt2RwU2Zw52
jaiubHMQrfdyVFcsBIAm0QNCnEdHjFbRYMjYXs4naxaiFIWqrK+TjZpVQl1VW2mJ2M4Oik6FbNIw
jn/Wc0/Gb80tpqfVJQOCtpODt7hXV+PCtLWRqnOwzvzReKLuYX1ocaNN0qm+yJ4DXN/LWafKnjGR
rWiMawdFaKulfD120/ABiT85Izeb8T5UxMFEDRUWI6KCVqyBHp+bRve+H/27WDggsCSqClL730+W
UzpT/6SzxdteTzBt6xDhZSyEosFVYuWCnHS1B4qMiUIepE+OnWKH2o7JmwEqy0ypRFGGoZ6KUr7W
k8h1NDR9Qhtv+TwWDX4ebvgZX9FTVuvlN0PoZ6vLhk8xZgIr1+68Oz01lUNsJKQUQ0HlP3xLk0xl
b9HoL1aNaFvjt/mzi3TUCv955TFIIJ+wiLEoI9vDxgxCC28h09mmHnXMng95HyppfogL1z+io67t
WPJap07z8AptxSLVWvWRr+mpD93iLNdqaZ43O6RcsDSJj1ZWvtSRlX2cxtJfKyyJSFHZ8VEP0n6D
V1X0jAhitajSfvoWvAZIbXxLeagupiJUtzCH02XfldM90JDPAhXQj3mlZ4eMhOsSx3PlZZwQwUx4
7Y0cDersMyj+zezQ9YyDBOjhTvefi6DG7yOpo0sVj92KJ2T2VJktS7g+rx5bB8masokgDZQeBV+1
1O79oYbZpnn2uYs9Y6MFSngGFZBv9VEvEZzKra2bJ9OpAxi0LLE0cDOv+GQH+TokmfPcVJpx9kWZ
Q4chXiSNu8bsDfQ9G1JWsNV9BF3pSJ7ws1bUmB3AWs3WAKpQyEQp+Ek2RZ5/9CzFP7kxCQEDTcL7
GTdlmQ5UFrh26zanprytM1Pf9bb2WE9DdheRHrlLbSwbFpGbact//uM//89/fx3+y/+WP+QJ9MLs
HxkloBxt1fp//ik055//KK7x/dv//NNyTdWmYGM5mm2ZhmFqKuNf/3hCwo3p2n+AWx/dnF3XyrSd
EtH4BJPx1jZWVjGOZzUJWZg1hjOyJ9X3XdX6x4J1xVmODqGjLFu8a8hM6PFC4X97GOe8Bf7ssGT5
W6Eu8CgjSo5XEDYKf8ohGWK/0rC97OL17Zx31/EBRh8bf/wU6MMl0Ml/WsAez1jtQdGfm+tR3VwH
b3E5jfsQfsZ2bh3kk7tA7HQdKzYGyFrssz/CfU+bYdVCSWeNKbPa8rC374w51pdmC9K2iZL9mARP
bRw6iIr9PkqJ6ft5hQRs3yaN83laRgJnPuUaL4GUlvY0YSbXlE28udZ+uaF9L/hqU7wV3gR/WYYc
Cj8DGPaF2ujVc+cOsA2wSVwp8DGfUwWVOy2s3uSgbNgDJ07yXClF9UxJwl94KtJJcqivM3fVtfhy
X7tpZOx9c9MLG8/VNOPuNPbGeG5D3VynWoGnetSMZ9nIgRE20rm1zbcUTe+djPNgqZATTCEGIjW0
C6pY35h+5H/GNQU12Hld2ZQJ6J3eOCltCrpdRe6jD6f1zJHFdcxLVgmymidD1RFDn73fJ5dl7Bg3
yTYp1E1JIflu0FMImMP4zZzFPKdumnagnEy2suLJD0T1Nftx4FT6NTIfJChVf/0Z+W2OFlVf9Ti2
Nqj5xqcx8WLQ69ZQL2RflA1K5fiCuptMT/8I07IYN/zw/rB0weozLIM7YSvaQiqotJgbbcjZplsp
twLMKwHhXo5n02yNl0Ccxll2pcn94K4ZIizibdfZduSTVqD7hoeCAryrGPeuhBAUXeUvTXA/24AK
yUMGNrViL9vO3/GkJRdjIqi+lKYC9vwLMOdGHqFPo69K5BSWGG7iNSSDcqIcwarAW4IS7ROoBJn2
ObEqqt1DgBVzUiofI/+bDNuipAQaQ7MOemaRBz4olNqekY24c0Le2J3Tugob3qpeNIWCH+foGk+p
Kuw7tRvuxpE9COvnLlmZWuxuSqi7T844DU/OxcDyMFuqta5tUiWt0BlXlznMkyA3PsUiDz9nGFwv
kalKL2NpjGtdqWO0PFxjNwWJuw9tl6R6pnWIWLX9Y6Th5ojGSrzVFN8UOzjD+rJuC4TN7a9Tphsf
KGgMGETUzzIaO6EPqcv2llpej5vJdAWFYvQDhwR4gqwKym6vRPCy53JiPI+ak/8HJHHUkGZHXyfp
uBkAoeS+AOt5YyH0fe2qAb7KYIme6yTMVonmdg9QzYrtZHTVkdVVg2RgkW+hto4PvhmlK0tvjJe2
72Oy0dzhqypCITUEcBVn6OWWuBw/1nPDU25aAAbGf9TrevDAtqkuQCHnZ3kvi1kPbePKerCMN9sb
P05NIe7EzAisI8Vbtj7MBUn/cya8VL2OfJocHUDIQrLIv1AU2A2A7e+6yEkfxjjLHlCr2vQmJtpw
/YctuuTpFupqfQ+Cb1rrHaVR02m1a6qtz8VTbfDpy8Qb2GpzjRjdtJaJtynz0nPp4G425+xkKCvK
+8buRQzt2sERTs2rO9koVGCGRQ949Q4qEYgYE9zX3JOjepwyKvujmn71DKtDqzOM7mRjg9EFAlV+
ScdKOSIyGqFsRpOqBkxY2Wc9Hx58xDm0QsO4WADsRc19HWlm+bUjBbpA/Q1F0AmBHIg18VE2fefG
bMt5bF+Dsn8bvs2xgaPlfXvQex3zbhxd/9eZQe+h6al2n12fLJTIOhbqUfJcpA2ccMT3y1RoLyEe
lGcAoF9kr9TJdWoe61XSsgsTcOgJ+Yxn3r6+BWeHsaEfDcVJDhgmrKaVgdM6FbbaPpoijpdOag3r
0aQ+yjfF9Pbgi09Jb4BjRkX3098sI+ZVwm+rCF3AuQIJ6liqZdtylfHrKiIWOLfZqrMui8Jd5X1k
qEtRDvkK/AROuz8y7mxZx5NvVQ9eXsMqmnPqMiQbmWe/deVoMwXmwu2jAqMDsa9K/6H2C8jjSnjp
Z0XPrKhfEkw9UOyprOc8jcNl7lQR6ES67PszbDERLJRzFdOgLK6jVShHFXVGU0esVdv5ShOJ6r/+
o/zLyoq/iXBUVQPIz13Osn9fWaVRWY96p2NxaIfNauobcuBtc4KImQCjPlWeYx7KjMz3X7+sphr/
5sP49YXnN/bLh3F74VpLfMveg6h8jim6rnSW31vpzNcpCcU81blA4vAoYuT+W8H++iRt92CfxjsR
C3U5RGp3kbF+wr2x1Z9kJ0MpaOWQjuFWjI5/KPI/8vhjjxPT56wERVwPVLhs0ngfy85ZCagYfwwG
ElksYL1D3KPQyVLgo4zj35gsXTaw57Ct6/uqB6kPNr7ZaB0cRbMajQcHh81eG0O86IV2J9Jp7w4G
LiFzA53cPbhG8yWPIu17qLV66J0KyoEaaE5W1mDIUSQjGTefkdVju67VUFy9hkZMdE4jyKRgHCJQ
lLAGuTuEqxT4YnaoJt/eBrn+ocPA/ITGIuragbadTS5BGBG6NWMvqlNYFG2zUOfDebIqcm37bors
GsLEdqPLrbX8vreyziQP437pxBB65G9GRuTvwJvacK+gmbZx7XK8l02QodmX2gqWoiRW78u6fPub
b5Jm/cs3iV+049qqahiGazv6798krTWRaWwhyIwO7nuaX7PKSKOD5rLg3Xf1kOxYxL9qJS4VFS7T
a39m6hvTYC30fHJPvj86H917XKGjT6Xfqyecsr2FO5P+4wGNmLpWXh0HL9xedD3Ko1p4bwphHgpb
bw6wxpx9OC9FkavK7noFWsDcm+bFqjySjTBc6voVXj/+PBoNeoSsZKBt0CpiYVcjJ7o3q3x77fou
inok8F8mWK1nwTUhx3W8NI+GsxLcw3u0xM4LTz3or4N8LsonZKMb067s4d06WNHsAz1pj8kkZBbr
0zjm2nOQqNPFb0mU05GNE6Z3eKWM97B3ETFBo2ZRxjBOgjHUt/owxAsxgInQc8MFl4GNGzsFQ7lr
ciPeqC6IlRT/dCpsPwYK2/M2WVbAGZ9Ns64uWWkAW55bhLaWQWHlPDGgE8BhRJV26cE0P9t23u7C
2vzqNtFwtueGZR5r0iLLIOVRal7JoJx8PUPOKcZZha04yNDt3Mg0xmPpGJvbfKtwuBxQcRsHzDZZ
hsX6r7+Kwnz3TbQtQfnOFbprGDZ+4u++icLGtsOw7QB1RSVatkr4mXInG9apDnTsRNF830+dlq0K
FTcWLUy/iL7VPseppiH7n9e7CZDHSa8V/SzmRlWww+YbMLgqku1zRB5ZSV+tjbKeyFP+mCoHZNNP
6hpM6rBzagA3fY4EHZpCRxTsgouLrgDMJgTEAqEGF8MKL1mK4abS86NB27H/II/Cn0eZY3XXGKmJ
xV//tWzxL38t19UdW1chWmgYZb77azXwFK3RbIuNrhtO2aya9PMtv3jLOcbc33Zx1rzIUNHHCMrI
Q1OHttSGC6VOctRZaIYiQqy/SPvVLeaQBr+OyljSA/Ae8uwVV0OEvGfOnt715aPbi6Vk8ElWX9KC
GMqQ0TnKWF/r6NG0o7+SXdEY3GxgzS99t0Ut9GejcE8oF7JvxALnqxxdIl8DC64aQ32HZhNg4GH4
M4d9CdW4LcpjXvvfm9iH57H43/tWftcZU7zI22J8xXiBx4Fj1Fu2ndOiQtYduliULDp5p0i1qN45
5JbZNfeDyQoyiFZ//fE57x/gCIFououMh3BMXQMa+/ttVxRmix8NCSHL7R8dVby5cG2vz2bVgyNc
zsj865PbqsH0RNOTfKprJRL4QIwRwpwf3FitDHdGVnx/yGuu9uahF3SSc/tYpDtUZn5cqIiuF5Jn
It9fou8QciEDj8E0GcytY3v6vnU0LGdmMVfZDHbQLmtXMbeUJJprLFfeYHNlC3XGek0tmAcyTzVF
A5RCwzH7s+ii+ChD0eijaDBGGznWg3pJSkMdj4oS+hj7lFRdnOGD3A9lZl09Bhg//btQxiy5dZKz
BLpNu358k8Ue3wnvfKEqT2aKrrne5j7pdGX8RJYY/9Z0xL8QRLKEIcsjhK5QdZqhyV0Z5qvUM8dl
r+nh3ywNNUN79wt1VB0dAs00+acK8/2CucxtKC2J7m1s5ZV70C766fUujyqo1ja6gXe3eFWp2O6O
arSVpvFDx/7ErWoHd4o+eKx6/SIzDrqjztqrirXq5wSEF0JIsoXFuit1ur2FZeg6Dni8pnPjkPfk
293qBo41FXr1Q8L/fclKsNuYNdpTG8sERpdWXntQYwfp2tncTDb+FLxNrWEfZc9QtfaAtgRQMe/x
+ki19XDY5p2CyJH84ch+odj9YpA/nD5hN+PhO9xmbntSFQvGdM1W5/Zop5Sprp1GxRZSGNSPQ5GR
PJPbSMdOtD02UdohKCpzJc3o09w6duEQfJBxRyTf4zbyI32tXbyrg1utKChFhe4xGyprUcchpnqp
fy8bB7jKGcdb/95GpsDoPcjbc0gOyjjm0NEy4J1ssFyCZCWDRtxV27rgZiQnap3DSIe00F1EYmu+
eqGGMNB4dF9vGp3trgBcz2n3efUxd1GUsU+qqSs7P+4+Sj9C2cT4rlSLW7/zLG0bTiaUGLw1ewdr
ILuftKMYYqOEIM/hL/1ijNsjqLzY9oyza8IztpUi2pm4kNqrTIkaljLl3zx9zPebQddgLzjfwMCt
sWqU47/sP1ovqHwcntDg1svyQX5bR2V4MbvIPdy+z43PJsJsTXX9S6zHKiJXkkMDUmNlVxAuLePS
9GX61bHrp37En51HBLCkn7cgXuiU16zE5B3IAgWxcFM3OdT5UD532Tc7CZ0PqWdVl7zhtxx1zgeM
w5qnDHi9HFPMpn+ssnQve6FKAapdaZMpDlaJLveIwjDoqfnQEwLhYt1P14M6sOySQVH9zf7NfX/3
588nNB1TVlXjEcDB73f/oTSqACCoC9bI3dupP23tJM0WfqB053BuBjIJZ60petQFQ2Pps5ZbJ57j
GNsqj5BvybW9nDJaw5NXTWR7kT8621qLlBZOxhCR9LM9NzIuGzfVETabEouVMHO/x5iCroyHNscx
wb9OB2c0X2g+NXUnb2WFk7uUl7sNyG6GnqRWDv5JxnlmfH+tsub2BZ6E9IxXf0ao2Fm6ZAL2CvZ6
l9GuvxRD0H1RWdE55RaDj7hVipNmh+LERh/eNVgSq1gZqS82uusEII/nKG8ocTZyWkGKm1tE06+/
2pCk7z0c/e7hkWn3tg6dNFEqBPlByyOVrGrcP/uw3F37XY345YR+0AgfbJEBVNrKlb/jWgW8efZr
xaSywGlDqHE6UpBOw9dZTpGNz35lyR8FRzu1QR6lii9/syqY8wW3HAt7MEvXDFc1ha5agtrSu++F
56hjOAyNuqqwIPA2PAlyFkQYIVoJpnVugX+dPBxiKAA8+1vI0dlaHcLys+JPxpZcZbuRXd+iaAed
79JMvXWn4BlSUpLGT0V3t64p8qMkUZGqw6Jm7srEqFv51kKOWmLA7yHo+YyBv41svOq16PXgeO1W
c+5e+m/1TXLfaS04GN12xP1kj88RlJY3gy9UMKrmp8JtzNWEW7CRNslhaHoIFWXwXJBxXqkNdqrZ
T8POLnEObZQjSDhi61nHqsB10WTFj0mKgWcWmGnSySoSJOyz8lDXz003hQ+uR662mpGkSKuyAZsH
EJMOH7SpqFnj9iv0jv07XZ/YN4BMzLadl3XX+6WwUiw+GhWxlTqHVp8DZZ+ZrYMww3Xfo+kpma05
hBwL87/nBvvRc2zH3SK3GuVvFoW6+vsWaP78HZvNj+bYrsanb79L6zReCAE/YT01WNaDPRTaVlfJ
kRSzDGYi4uBUR3q2ELWtPeN+2D/6VruWgw1O0P+XsjNbbhvZtu0XIQJAon1l34uURNnyC8Jdoe97
fP0ZSNW2bO19q+I+GMEEQIqySCBzrTnHfO56OANiHEkygAyulXyuD5Y/lOekLppFFYT+Q0jh9rFx
1Gf5IYltTaxd14eb4WbGhnwWGCKhjx2LJOFlqTYExpNXa5wCGAAa2T2k7cpJTDlsaZ6Nx7SP16Dp
oBFP5T4BsvQdDCk52tiKn6rArHaubwW7uIj1J+rt6EgmWE5pWByFHoafYVYIEJx1eswFpYK5hWkd
RgvC6jQmmUlPAPhe2JT7tO9dJvdlDMsD0gLkBlu7EJjAvIME1VemgQrd2BRP+ESEYefwrpOk/EzO
+Ts41cjIeXCBL6/kvoyV5crMCntLk2FYszAdqGU4NG6F66xzQCH3qnHxaLmp+rMJvipF4XxPdY9I
QUSYuPS8eou4MzgoXWdeXMBwYCY8/7UfrHOfi+mna1oog3j92grFukhJpRWUJcuqJm6TyfbiP7sK
OarmA61Bpi1nfYiPdnEVL32HduhdLYeDqpBm1lGzP8hJNdEizcMomrWccJdBWz8Gfr8MjDZdlghr
j6FTBi8sNjZxn9ivKRbPjdNUFqZGhpn+Cn+j+Jzl7rAvQC2tw3m368S3qWzzpxqWUhWTFsr0Avkm
oSCvNVOrZYv7GYJkLp64bJ8FaJlX18viDcp5AEep2r9WDulKZPJ9GlVASa5Fp1abTysa5Got39kr
Guny2oVpuIgDryS7C0dO6qACQ/7gv6FSpwprKHPrpeSoFkCNgr9JjQ5KNNIFyi9EDyTHoO83TY8x
i6+lv6UErSbLqGpImnCNh7LMm0ddK0FlOea9Vi2SEMzMv5qw9S4F2dcL+IbNF33X0BxculYf7KVY
MjMnZRuROrqSSkow6QokYVQdWoiGo3cvURImt85VYSiLgMknOli1sYhs6uNhI/eJpopvdqovFLOK
/mUWwT3h4+3CFqrB9FxoJhIwUmH/nEbwA9Enku+34qaS7Rpw1PaqHMXeDcE/6mNrXHywEfQt6Qvb
mfk0oLta6+Xgrvvat55UzdLI+kieQzNIq+VU9Q+eaJuLEiEZlufCYsAaEbtA95EPkreu4lixTFbl
vbrP5keJZ2ioiIHg3MFJBovSZVmekLMw6uEYHIcSaI2gxIj+edq/Z5gIsggfmggsn92o+cqch/Ko
PJAKGAgtUr2cq9zKTbTpq2Zyja/5WPkjlMGkmHoSvJXmxU6UvWdE6ldCCazlZDTR2XHzF0hR04WZ
xEakMYmhMwVK8M5oUsYpNt0ZCoXqYmv4RrQaPvuxGI6yzERJnHn2r82HfegL0qVdWBEtqeyg63F5
ClgHXwk5yK5m4iXbvKVKqXTz/U7uzK3kUGRtiZTLLbbcwnzAZpROTEtPrm7QJfwWAepGqkoXY4Sl
AssFtlIJWSBuyRi1+hBcpuFoR2ee9r9vPuzr7a5a+25dLQotL8y7nxb1UW4c50zcjdk9Dql7i5vA
QKFDgs1bV4+C7k20ANhmcT06Y33ZlAoCdHNCuFdPzVZeU+RmBH3j6G1zpRxvYqkOuFb7bayu4QrA
K1UBA8le6/uwHgtmYigv1nK6IDdxQtQEyd3qkvQq5hVyp8zwNAkroykRLovQSdHBaeoppgaPv1YL
HqM0HpdkAXef9SH74vWm+9MYfpCYR/92DIx1V4j4UVblTBPDRgOldCdrdtDvMlKfBAlTlOz8UnfX
oxs02647y+x1an0WcYGRgpUx6l7pobeRmFaG33c7yQto7ZtPbftJwgZqKtwLmAfKQR4jmPSn7oft
qtOYgUiqwRsCgXX7c5QbynrykNxXQ8tnvTXRkNX2xUrDvwIlaJ8hQdbbOHPTver0A7R/Aq9lzLmK
n0HReuur1hPLbCa+tn7rEP/zZFOz5svD77NNjemGYWgA4V3q/6Y1X15+W8SNxI4CzgtbIn073f6e
a6wTeyydi7TK208I6VaRGk9fmhBcRJbW8d61kfj0pfo1HryB+73OZ32+VrxtckoHYf+EXjNemoUT
HtQyE+s09rUNIEs/2ueJ2698y69v4byZjKxY5UWjcPd1w1WEbJyogzEVhxSw/CqwTdSzkF7utPYO
EuQq93tD2B9qTcvvmDkPVWWydE5sklD80L9GYWYvnTG1XzEfgh0bvJ+dGR1QakdHqxmTtY6ubYuT
0nub5ct5vewBjPY+SXh7eYbuJi2zq5dp2bXB27TJrTwjQNeJN34Gol+ZuRC2G+4y1Q/PilR3tHqC
HnwKaUHP0g/iTV5bbxBbDLsI5OsujVeRR+KxAfZ603RwvuzSAIIQ1MRlhMJSt2/jPDPiZay5LxW5
KFwCKajJbx+a6rlaq17lyC0CJA+EalS22ABDXRMB65/fN7EWBucI+9+icPPgDLwKbyyAqEsCiO0h
sTPcUJC0vmidibxJxVeMmJk/5WC9Zur8G86P+j/3heq4sNImOhmlGzxRv4QZQhVmGdX0/8whVraj
44ktHkzCyOKqfM3i7iysenjKFd8+h8wEFyTvasem9KlgJkGxVNIg30uAR+0W5nacwmQlv2dkeumX
onUeOt8ZVxEO0z2weof1UKnvsAhUdy8ur/Vs1C8HFW9MWJr8brj8P3uJsB7GUBmWtDCmrToXEeTG
UkHzpZV+hU0Hs3qCjE4OKNQjy+h2NK20u28YF9x74beq8BFg5yMp08O/FE64lXz80jE31RxVcxEU
Oaamf/jS6VM6jEGf8h+ndh06/c47CKOwsoV8KDdNRGiy6gqTUtj88P2I6nyK4vCgK0H3hk2OG+sx
LJDnDWAR98kMnJk8vtFcPrVNguzGWyBDKPZT29GLmkgUH1OqNtFz4Ju1D+TMflZCxX/NaDlSZBqJ
A2PiugERpx97zWiOuqZ2K2KUPJomWnmTrQO5+W1mbXv1ws6s/Kb3MM+RE5JqGEXxOo+M5gRPd9HM
f6kBUsMKuXtyyvpuuOaVQQjCVFvP7tSfU4dUzmYqxE52EBq62oc0hS5h0CB9AnwC3Ujh8qQMxrSH
JeUt5ITmbaaS8us2zVNZ8SWJlbpYd07kPYM6k6ptq7AvdD4Nlr0tJf1cx49vhjj9CXJjExvEYtZw
UmI3Kq5c4EmXT5NuaVQoVElOZ+cMvZml6RcVtNy177ON8GL3oIOSORjcwzdVl4afMmIxuqRkldB7
Xxt7dJ4tpy62sZ1kTJU865YHYlroUb/U6Mwv4esqp0ItossQTlhTZ2NUjj4wjwSGhWJcd4HjXYfR
dgAwO6wJqky5yk1LPXHXGqs2j6dTUdRfFF1rn+QmLuxPlUkbzKpAUEQ0qREEOjZX9aY+O7We3Mva
h79i2fA023anC24uchiO3o8YA9UVzo24dX11V53gQvXmQcYWvm+GTP1mg8bYv++Sj9DMXhOKu4ee
9FcminzRQd1e7aRNdpQov7llu3Sg0hxFxpRuyJo9d2nXWQYdE8bfHorMtdf2lJmLcKzjYzf0Kd/b
snySG5VWB+KH5uxPfovArCDuQ4usrUDchRuF04pSL5+GLJwLP+at6WKNpLjhye88bgx95e76Yaru
VAZgkgY5lk0zrfB14IPMxqlaR2PHQlqtzKWH1OuWRJi0tDJIT8AbVH63wOUvWkwPzKbUlYKB6k75
BMNOr25GIRAfDXlJDviAHEuy6DWBVAHMJy6iGm9CyR3Wc/FejI61UQr+8LUgR4SVe78dU2e6OxXR
QINFCpkcakMIAZtC6wZ5r3q35jtqi55/BX+EnCTlezv4/lHLy+iEWTw6lfr09yMyU4uDL8bl9Ovg
+2mRnnyiP4dsLbKwBCRy+/ZYniSfIx/hQ+Pep3TRaoS1wzotvEa6ozxnGbNTFhDdSQ47vBHMvqN6
L4eG3RVrO0QL/3ZyHVPhzJ1p9Xa07GsCUSn0vh0l+Ols64IMvWj2Ty3nYPRvoWa+ZqLSnuBeGvsE
dPgmNp2ae9ZXTN/9NhZ2sfPLnq6iXxrnhlvIWevsbIUW3P42/BX5UfpdHncJn1nB3CF+JLNZePe2
mm3UDEmiXHSLUi9OEeUe3JLeQW4SdC5vj8D+/sM+aMMefqs/TlGBSQSpqu2j4MEoPsVEto3ILs6x
leEaV53pGqRpu2TGr0PGY5/aDtO1A0O4oxjOImc+xXCq3luYe71N3XWh2+3ay630Za58dzNpLTJM
d88c7AeBR1yZVX8g8rxpzIPXGIIgwGrr1or2ZBpjcotN+1En02WXKBm2AVAMKZRB7v4NdTvEpLj1
B7MlATEuCkSfnbWxtaZ7nqIwwlGsWz+agp67UnZfCWFhHZc6+cP7uUG8flv9scZWVlI5/CYfNiLQ
205Qr8EQ5eYWvxxuG4TxQaol6yoHIIlmodi6nQ8OxTGKp0mLw0U99wFs+gCIfdy753VEehsIT6fc
1VjWW8+S0iQ3jjYQxVOi/ZZDbCz1oYvtdpHbqfIv2gQ6G/9123aZLVOeNV1dVfWP7XaBq39+l9wr
2uyKzq5/YZo+YAipyrUchlaZ8yhVt3KoTBRnxxhFmNsHxTMQkVUv3H1O9yJYxN5lsIT7l90UTyBL
4y9dhU47ccfo2Sv0eK14zNXSsmJ1WBTDIRsIY0+AlC4dEhqoTloD2XZGFiOkVIrkudMqektAv8YZ
+kXZQ8eYm36Tu4jw+3u/fJRG33JTVPrDmzR8cmBQKCbysKaewt/WaSORZ1GdeP09DJJorRZedWoj
JANR7XfPHXf3J+EgOGg9btuxdUOKPl3a3s0QHWOujf/Mw5ZDJwBImbTT8JadLYOyZUb2qCTNrm6G
nya+5PtEtnxqgcZ/c58BV6+a8lbFPWx35gi4DAmd7kfyMcEJVoD/TkZd1O+70rQzT/IEub+o3JPc
1XCtCpa/nvT+OoHln9+f9Oul3540/zQy9YAMJO1JVinMPG12SowZQtV7AmXtIa0WrD9RKiddoi1l
8uf7xq06Z9On5uffckFTvfsrshwE/AT85atKb9ST3IgaqDsxZ9nGNfL/z340nWjEmbZlCU3VEdpY
zgcbiCYyYVg9veKa+8uCYBDtYnQDkKo0azfYmNN72nk/8lzXV50T+Nu2CTz7qruxjZQJDUGoVWI1
6RmQerv+mkKjHKKZy+EjyMRqFC74Ri6TfM5exKO+74c2WumClbEnGuVGSOFc5wHGh/dLuSlhqNwq
rcBDBanPbkIXzkZ8pkJS7UdH88h4HfY9ySjfUWThV9U0/VNJINuyVBL3UfUAZvglv0GvQTgNNcM/
OnUcH7EMutveab9SxT0klh5NC/LTa8CkNl8KvHZnuYFBwBHC2QDAGl8irTHOaab35P6ARRVxcSWK
ZnrFAzszwlV79/eQ6I6mf0riPiYuM66OVSmsZRVG1dIiP4CUM7s8ygPykdznElfALT9Mdi01wlWR
ZypOp0y5NSBmbqSlfcHv2B7fd43fEQ2KW1NUqyQOmgenIgAn9M0Xm68jqOIcX66BTWwpn6Ig9CdW
JCbseww+2/HkfMp8LvAWH80HguebnZWHaDh1FnlarF6dXrfuCnKFbVc14W7q8vJulymTq07/lqht
SfvEc27w7spD2ms2qUDe9BpC+JRnmBUNVg3q6KXxuIlNIxSeZCzomYkOB5QCryaSQ7qD6c5oK/p5
Ego5en51/Of6xQcJzfx5Fio9JRVjCT0pR/+ggOpVj2jmoTaXYjCng9V03kVu0PAli94l1Ffh0gbv
tyMe0PfrZsWNYrjNJZelqnXFLqqS8ZELtXULlbfB255Rr7YJ1q8ly7Tx8W2f2X7PLKXYzGQXqGnO
9OJpE5AKY7JPcshMjWmvHt7kqM83dREpd7L18kdtsndve/lCnVEtoBmbX8EnzRrcalxftdDNFm0B
hCsoHfMWit68BTCsE6tUzqmbYbHKGvPq61cxaTtMHGs3zcNnyrbGVlVLsdMVpXvsO0ia1Pfd79Ho
roXR2K8WOMtVxHL45CSTDsiNkkthGAC3BtK3BYytc6/SAFnIhyLcKsJ0Tl2mt+e3PfMZ8hEa9vas
6ITw5F63fz8o98thqyR//fOfmL/ox9suyiiX265umUySHOfDajltcj0ykBmtHM8oD57CFSjUe/1B
L8S01S2yegT93SMM8n6buhQ3sABrq6wPU+IU8VwYvVd9RW27Ja10/gI+yY0wiaCodEvZR1UUAv+M
61M9jq/vZ6g5UCDuq/5B7tOVLoUYFiwHjan8EI3lq+Mx18wNrp+t7mufCvMncIPy1QOJMtNupnU3
n6XZtE+0kagYQbSLDgvpt2dPEwX0UqkPtl+Iq1JyK1N4u1SEraWdJQpzJUcDJ0twnjygWWgE0sHJ
bjbJO6cxBDoiD7Q27y4FrDhFsYC8kDkoFuFY9H4bvDoFTgE37W1sz217Nwt1Pc77PVYaO9ss3bUZ
+8FrSlpPOZTtzTnEOIFvfaVNNGj7aS3TqAN3KC+BVZ4o+uhP0VgFK/kI/e8npXaMe6U1pL24EW3X
zhEHYyiUNe0s8anRnaMPTOl7NsF9zHyzebJsq9zZgVC2qGiUp9gy/pLhOFPTXyoFnbnnOfkG9mh5
yFEML3y6fFvDnaaN4w3ctX49orOlbshU0i6Zav3X0WLep6bRXNQ2DhW921OYB+Y6cALjXur9j0bY
zc/BTlmEeeM31vpzHHGb3hTDRwA4OdbO1ULySvPhiExB2dC4M3eDoTI71u0XIDjtt4GVzqIkOe42
hqV6GFplWCMO17845g95QhhDbUY5hw247ik0xeITfo1PTTi214gE9ecZbBnTJCe1haZVzuTzXOdN
trOH+jXvfP0sN2Io/34kh7qrZqvAxSIrn/B+Xk+xlHa91n/NyiDYhSIc/6VLrWkfu9RCw7fnMBNG
xGi6ZEP9WTeuQpJHIYkb3AQpn+N07p4AduJ7VlMf+qxNw9nW0nWcJs3LIJLvLTf8x2gGZnK/4wqD
Wee91/M2qSJdflvrRLT5zhM+Au1khx2XV6sOkTwEYXUYpUeq9EKxoLqn3DPYucq82FESZ16DQh6S
w9Co9YWtQcYr4Ckok8pKUUfLIOtIIHaUq5cgr5iVq3KTegjOuC80b1pVp276bTM0ZEGKRQBV9IFw
5r83bU/hUGtMZSsPqHp0I5F8pOoxwDRP27s9WnPoHTYuJPPdOnM6hWzmIlopnTbShHfbc24mCbIw
47tlGc3mbT2qph6mHouLcDM3geWiVHaA5YGhYoFW+5Si3U7ZqxERAKbw24tf680FPZ9FWklRbRCZ
QdiVR5QwOZsOATRyJDdifkZBwf8MVEXuwb5B0lYg/B1XYP6n34ittTHcVCfPd1w9HKZr8pAjEzB/
HZL6ydrJzN1I62VZ9FPfroowom3l+6iLe5IxDtWAjyAzqy/wSZO171WznHf3z3cH/YNiHFOz4Wq4
Fwz4vS64xP+qpZJH08R9S3e5TkCvjL3FZZwNTFbrpMYRZFj5MHcuSKCDE5RZpPNylzzPJvW6WzDB
qlZuQAH0/RXejox0kw6GXTyS7PA5CUP3Z6WVy9EflW+UcL1FXNTVY92Jcjs1FVXFyssuMV/Z1aDm
+ic1Ke7ySVZEddFri5VrUGyRn8TMMq/1EKcX+TEdE2NimY9xUR4ccpp2Y6Q9yoPyY+qY9m/nJ9E4
rVMHP6M8KM/vOf/9Y61a4ppYlCzlrv/X+dbUg9iaz5XvRf5wOjO8Fwrqa/nTjSZ1z5U/PcqDctev
9/6/zv/13t/P1/94L/L1s/n15Vvro9E526l4NOR7+R/nyt9Tvtqvc+XbEHlubQh21VegNK/ko//9
n/n+y/6PJ8mfOf/C7+drXjJhywd5/f6GTN7Q26goxj3N7mIZKr394g71Jarj7FY6bfFC4GA87/Vc
N6OZGzzLUehr6TGMwnSpiMh+4V+yrcvGxJjOuVrqJyu7MmpiPRkG+MSRdNk4U+aTlSZck62hPgkj
0tESKG8/IOms4GLDGKa8PT8pNZu9FQ/xSj6pQ5y9ToN02kTT/u2SgtM9PuHu38oriryYBBNpbH4X
DKt0UqqFGuvFpdAb7e6JaqlUdfa5zKbp0Ibo2+RwsEax9ASrMzkUQHITkotfskmzzsJA9GsIL/3s
28G4LgOA+yiVs899JOWgwWPKH/SGH/YpJ8n2s54l9rZIQnstXyye38JkVcXFGSztPkFvli9W//kW
uvktUJqFizZ6ngBsYyHhM6SQS8pd7Ti6E1yGLmwWvzbCU/QFZDl/B4OFbCc5ZhJgXCrD6Dd5m+s4
bsdlGEHEW/YhxkArHsOjZO80+ayAj+GISvbOENTNbT5ZHpS75BOGpAiP+Xz/aB2aVlWg/f6EhsbO
GBeoKcjHoi4wnywpPkEomu0/X/8+WECwfpDBZQnHJWbWRcslPqjF0GI7YaKxOkbb4i77WdJhlt2V
mWP2puHogcatBV3TtTJwY5lRFxAi2k1Gceo1naKlQ3P9G2trGLtQb08ohSpq/l9sTCBbpYj9tYx6
kkMCNQFXrqRO0I+U7u24VBHKYaoU/trSIrzwxvjpnWsrH6kG6TOBGyjrd1iuPPB+HtnOOjX7VlnL
fU2TqMsEv/lWawPzUsFvIP7JJavWKbPz28SjG8DeKOoRHKH3gG5CsI6KjKut5+lCDWAqJU2Igk0p
cfxo/GXAPXPOWJcHP+wwU/uK/1ZwDEHD0ysz7nUsqm3G6+6qumyf5BmZPcX/MoXC0fTnugYphTOX
E2HJCDTA/2X/6LmnJomKjaW30uGWWWO0cEDjnoSXd8+amdGcSKqYfIegfx6s2tvxF6FwVr6WyuR9
04kkyGF70W2Aa143mf6tpCw1G87Ve+HG6qpwO2ILU21j1F16q2oHKx/O+V+jLKuoQCTJTiZ1tXNw
l4zwksP3ff9rKM8jq4Yvo+qtans0z1jNsLt5Rc/KUWF9GhIdH9iU7TWvjw6TTrPMD2J/n1hRfMJh
PKuqRH2erDzYGsFIJHjCbCjV9PJQsWzV1oJ688FP9FoDV8HeQu6VD835UNQO1hp+Aog8XVG3apx0
m4m11qtReZfIi+MnKtTNxRmHcRHZSvJaCC1Y1a59dDUob+j2d5EwbHWVCqwCLu6FGXJw03J1C6V4
HyBTXZEP2p11s+nOxSCyHlSPjwY79OAeaxX4WnmIjmAHxAIke+48i9gdDk6tDoeeaJ50Icdy02as
tus0eUU/B307UIR3kpuJXKUuSOv9+y75KDYC5ZSquYX5qbHWU2FQA+0LcQ97zNJKND1NGViEMp/0
ld/XOy3wbUJQKWE5eMSvwp/6jT7YgqVPT5rOH8FzcmgADd4i2cchqDnOylfr6mFwAxtdZ+MeSBQl
5tkJym1NxMXR0zGKhalKtNNA26Q1mBxHdTPupcZGlAa2Bm+8NXMykqa8CJRoIPHmBNV5aI6Jz4U1
9DdyWMWxuVRtqqi6Ma30tM3v1Frusl9DFfoH1Af3CaZluxtCVd1mnvXhBB8NxMKxAvPEAhHWkDr4
L++PkIJ8zmFnOQRZdEopfuhT/APwQPy5HWHiu42GsclO/I2RtO3Z66x83zhRtQc9k60M5tIHXr5+
jC0FxXStXOSoAx67hT2hgxCKa9LqjFY5AOOgw/EfMxFBa9l2SOnPhYr2s6HV+TkgJX3j5tRo4qFf
5l0Km7gZ6HXZ8CPy2YUj0Ktu3FnIWgdm8sW2CVwG3++SF1qrt8SPvsv9kw4aBH0PMGnHyPb0rMcb
TQFCMttJrAItmm5yH9PZcmU4mETMwP9RDl22EKXrbPwZnQlYOzjjkyzitVub7QvXoKPuk/8zlJSD
LT9yb1ojzH2rQhrjf/0JteRzjujw4uUNwmmKYefcxw3XJ/kDQs78wVC5NC+G7MSipgPfOI+6gTIv
gZrNMoyTg8oXp156gXYO1cB/8KHuPYP7zFYgv+ZfZurx0VYsBwH43TQjMHe5oWLHRqL5pAZVvoga
3/wEteTSKcgHe67zUiDCx3VatnZJCtoc6jLpLvUEXGyt5lF8nucCb5MEsyzQQEL3hw6/JsOSUn1q
etSy5wYC6Glgt7SNSHqJ6A1Meab9y4Xe/CDoRx0hdG7NmouiG3a++2GpbAHE43+8+5FObQBF3nk0
mVB+TkqQv75VTxs51PP8tcoS52q2lXObz2ooej81ZvpCCXtcxLOgvg7OFWaS74o5gKEmPf04dM6l
dw1nj1iMyLGpH7+UhrptwHS9yP1lH32NNASNtBmZGEXUtNYIplvEBkhDYzsCdhLe5Xc4iaJTPDT1
RY5YW351yJdktcsHQn405IdEflxGPjfFgEAMAUG3kWckMAjWaKxwAfiZv/NM/S9vKkrzUJt5t3WV
6S8x432CNrT/RU+DbObDnVQDH0lrznaB6xjuf91JDbcjjNUlDjofJ/NzrRVfe/hiT3j19UOloPiS
8tHJ+NFQ2H5FHahtCqURu9qLoj0r7G+Cmva18nw4+oBk0ceE41Vu6KE0m3BQp6UcJg5y8KjSkkPg
4U820JC8KFyKl4Wh5S9+OPM4+Eu+PcrmfRoUYKQPmE5T3f3WovywFV/5qdTZJ7tK609JnZsUAyyi
vkJW0rUhlinm+G+1Qp9Xz5T80bKCamuUXX6AHZWcNDdB0113GLs8Y8pOfgV0cTLFxUpqY+lCW9h0
bkNStKYFO5GZ1JOKmEaZV92YAOc7MiaYnnZDsUMIQeuq0iosBEjxknBI1lETxA8+xs6FlP1VCdDE
wk7VM+Fz+a0c7Wfgc+hy+TMuMztTzmUwKqjOeCQ3qPyLk67hwPhzvzwIEnZYVhnBu4GXBwuTGe1z
axHUVzXWVo7QTLjPXXwIiQx4lnsAGl4mpe4f5MilWLbgGjNCVeLJU0A2rRNiYqRAv7MbTzxaA0sE
zTPab0UQ4USgVxPrQbt3QCts+njSPzcwH+UJeFbJuCPnFlClXiJi89RHDynQFkqhvnS6UX2U+1j1
vAamH57kLkzM/Qkozl0eKxrum0m1U7RI29G6Sw74nlOC8Zr51lE2VyUAXFdVbXFP41hb9Cn3aIhi
txaEgs/X8VEZxoFucNmso8nAt4otbqXqxJgvXDtdVUZiXFzavEsVb/AWF15LUq1rPjWUHa71RLLe
LNtNE++rQxXwQbGVaxiAyXOjeLjWqfZ1Ypm2LhHzrn2Wi+fJtHDt9OGBlGwQ8x4/R1GoabEaZw3U
xfWeKDcmgjBm95Bnkq3AxcO8n5kC2BVQQVl6t4BWnRS7ZYEz2sXr4BAVDPqyOFcTF2K+XQeagvss
G6OLbLEKrf+Xr7zxsf6IRUrDImW5gqkiPin7QyMztppBq13qrvlLj2gBY4g+fgkTwtvNQTQXI2rr
6/sBHRTVAtFve0EEWl+rqi4WZmnCr7DL6tCSN3RxSrJc59mV4hcAA3z9u9Y6PrjfksKYqSBPs4rh
XArxLaAEv4E3xo0Eu4tm0XQov/TGjLbQyHxahdCo1gU6orAahoWRVMXRFLX7ks+zzvk/jCiocjeV
qbfGTdXRWOc/lgSmksjIONrItSYw3OY8BdFLO5jf32DbcaM+WUWCYZgMi6WhR9mz4tZcp4xoK0fA
WOuD23UE0tHT23OLvSkBOcULS02cc1sNNpN024YQxikOkJjt21CegxKe+PFAM9fWFDwjlDwheK3O
ZhOBZpIP3zdOpR8ru1D36gAcBI5wrBx8wwICFPYnUhv7k3xUjIGg9eeW6w8Hskb7zym6sqpQWuH4
wdxWusQtWorxXY7q1EiXVt3aS7Ou04WP9e3VdzICLb2wOQjNzj6P/Zn+WfEw+qlVM/2GZEnJstuM
dDSWsmVhDaWycPqy3WtpcCQ6L/sOR6jldjpat0BEzt7X/HbTDLl/SYY8Xo6E4nXqXX4S0IBPoXqX
qyZ9KfdHqU2Qc+Y/uqX5aagDgyZoJ+6qp7+NyrkG+mskj/06My81+wS/O1m0lvGzoqx+8luhPZdK
6y1Fn8CydUrtuXfrYEsbwF15DUczmgdYfQd6B8bLu3AaoI61q0Fv4ZPCIJl0xnOrmOMxGVRUJIWp
vnT9EO8cQQpaNA/xA9dkwVrDtmxT7aWuzHyZYZM9NHxnQ2RVWxrw4il3sy1dQvFJ9IZ16CxwEMMo
igX18/ZIvdp5gAeE23DOB0yn3F+pRkzpc0C1GZmZtZBeiM5FBcBrwpmT1gj8+CvXi+qTX7yqKSai
xe8PnDZrbngCMS3PtNZyquqTa0X6uq0Nuqsz6VUekBuHv84C9kh1VizK/dh7wcXGOr4Q2GwLEu8X
iCx4KaKcFgodQRQJM8o+ApW6yM0fo6tjjg7EK5evgPV2dG+ho0QLFVV1n3P5teDWifEhqgr1WWpR
GNCBU5+lko9B6JmY2/zYIIxb+I9GGh/7eYWjGnZyaulh8sfIlRfPisatOqr92i5hbZc0d7d21sxk
GdHUx75TeNjp2rbILHWnKkp9dJA17C3Lp4eHQXx88Yp2P1iTh/heFEutiMVN17xqS0BRfyBxqjk7
qlmuW0Pt7z7ZB4sZdLgyHUQlrhkE0HbbIj9SpPx9I/fpVYfaR03sZRwUpbPM9Q7cFi01noRRpV4p
CSjnYCQbEz8Wt0vARcTj5EdL/T/mzmw5bmTLsr9yLd+RBcfkQFvdMuuYRwZninqBSaKIeZ7x9b2A
0E2leKszu97aTAbDEAyRMTjcz9l7bQ/DZek140G2dzJKAWF3OfPmWFqPBKfBxI2ksWK+Ft4Pmhvf
ae3NT558T9btPqwy+p+9ASg4EAOFnqa+TxAoLdO8n/QmQX0fUZI6aTgdo1xrjyyFvoBJmhLj6vYY
kep2jGcv4HxsmVl26Op+K0EWXTVtg1neIzMjiDVOxVEZtCedDLZjE+ssY8gdIi7UBLE/TELNJE1u
qr6pD8HkDaF02B10yRs8GaVKSijT19k0euP+j6NCxsZ9KXsbUUlDFCPJisxdslczaqOTFiNYZV1a
jOsUOeGpduxw6s1Uj22rSET/Ij2AVuB/C9LqdSQfd9lm2fgUWNmnOXwiaMNbFATRS52G9E6DDjEF
GM09/6tONEOMe/X6d2hxvAYSai4plxJFN+jFGlJ7vNQMur/QotKbORZy3mMqhtZywGE/rUiln+L2
MEbrqCUQ4nprOaMyFD7TkG06c+lPlY2uGGGXUR1dZ66tHXI1Lu8j3p0FIyLCzMx4xI69mKMcnJqp
gub7n9Iyu02Qz5GxHJX7QB9zLL7uk5wKjJY0xkVrqiWF/ik6ItDE2iblj0QFdWcNrilXCZ+fXfx3
lJWP8gHUeswRVMvUkDHigfvYIMIi6vm+sLwlxcytRz0n1YXLSNrpmxaT5L4vhhJxpMzBplvIRf94
BGVMOIXFxTOqfq9Io1/3MbFwQVdApi9D/dj0fY9Mqh6/5AKDbpeWnwjsrrehH9rbcSRkUK3qzfwA
3CYFq38QbJGka9+L6Ha0XI1XBFW8kA6A4059zGIv2sPzq5bM79GYhNrwyPeTZF40Bpe2CpQbJx31
q3FjvlDost1edXxq671HjlGu2hk2IUrNYhHOsUrqy7JNQxyuU1brHMTaVWLfxnp9mh1LcgXCMblp
VNb4Myh0JIliSa4GNZ0aojXiWuBppvpqWTGfygJj1Hyo8/Xyspu/LmmbH2SW0xuGE1RjXWxIycru
g6ZHOEYNdqrzlr0F9RwiKnqZsgZt2dv5l0yhP5+L8A3PDbDOkJoBeGJnRwNA3aKtUB4QMASL+SHW
EMM0kfanBs/eGilIcnLUzD7zlctWNJSL+dkUw8KJlkXhEel2qr9zh9lqjXMUSr8zRFq/eUP8HEof
hhl4koXv5vpLlKXxEqeT9ugqY7rqYPLfZQq/reBFu5DJ4m2l2zin3PUNyEt4l1TPEgeLGe0u7GqA
IEo4zdr65OIUKvV5qvx30vVxWyl+tEyklu9w5EugNt54GDv1etQh2hpXdi6Vv5tPf6xFQwanBG1Y
0jThDmAH+7WdL4vK8NyB4OprVZ3c0XIZN6a3qgwrXQVz2IqS4Q0kALPbO6m5j3StejXUfFgZuWtQ
23GGo6pWNwZw/G0SDlaONZaVHu/VsfcSeqxxdM6GKr6izmbeGRafb7Zu+7v5SFFL9wchrRQ9MFLf
ZGHNSH4WUYQnd5Y5W3UTrTKenv/MeYEk00ZLrWLaPNWmKHmb4f11YwIg9UQW/E0151qu+ZNjTtNU
bbLssCRBYO0Y+oeVB2vwxkWO1hEagwbfycSbLQO+8NRpkZSZxkkWvM6rvA4KVJa6wjSOppuhD5+p
FkiS0lEsjr4Mb3NPlugl5XuT6OW+nHiwGV60Xcg6baHCn7obps18riqyngR0MGQImXR822ncIpbs
3Z2aju3Fclh+MganwHLIMOXX1sj+DsfnPKreM/Ml153HOdoA/2t97oR4d/O+O7ZTwIXiuNbeqCxn
CU0kgr0f1DsWochadQC2J6Wt117JVMEMWmXV29Zww3ftz5vcNAAAhfWx9xMA4mbMEigwR2an0XMs
RPpUhqbYln0CnS4c3Qf8ym8FaZgPnh09wWFxVqXQlHWDei7FJ/w+Av69M3zDuLcKkpAqioNLABHG
vTadi9KC6JvROjmTwbpr6nGTusPnoVXsR7NTmi1LMAcwZDXcmzivF4Ydad9AYuwSqAWfgjzt1ziB
qmOPMedSDaLFJT+V1HDwAMq5Q/ktFgXYk6VG8eTSwVvZK9xUt3nQOA9NC3qhVVzrjSCfZduH8ddJ
L+t46VOCreBgxor+4hn1Nglq8ZCk9F0q3bqfT1NP9/YW8w/snDwKa4pGtKFjrwLL+Iw/XtuBvKAS
oDb1GTDE0vF62EclSWBZlxv3rEiM+7hixduRnnMwa2HcJ14xnPU2ucwXZ1gzwQh8aXUZbmsGxz1y
zCxa0611trmcvEwj4S6KotEljMPTOEFDfEkNMigi/AgsRGgqd6g6o0xUm25arKaKe44Vp37IoNNj
KAyo9jrEY9P6CJY0/BRy7NiUFioahIfs5nBbDwjZWRRWY3woaVSRVHLftEb4zZXJk4j19qsZlZ+0
2rK/5E7zhcgMRvbI/06Qqva5HoADDBa61bbuvSUFz/ASjiN/Kelnml+Gl26MWuO664aoM+KxIJiA
C/Nj572WtRG29dLZIM7WCmJdq68hWYybkvjlRaTJ0jx0YfZShoO2L9AfXuaN0lJlkfHgLH6em/e8
EHxGo0JM/XlhLLwYa9QBTJtzYYZ69MzEht8WbROv8m6aWW3+x+Hs+WkI6tkGuSdAPcWbeaGlEap1
BIxCVS7k1mJEUKKU7ICegEb57CIHp5PgMc03NfyRbG2rGaNhbPWbJsS45RTR+krLImF5MxYMlWmS
pVjutVjbY0UNF446+ncD9J27ug/O1lCEx5Kv0J1MhLodMCQt58Nei54hFHd7366yr6afuUiN1Sck
7v45SKzspfBJBZZK+5iNtCbsJrwp20w+WdpDMQ28nYqg1vLQggsQDYzLkQF+NenDrV5nI9nQfEIc
vyQAz9egherigqNYXHBK0ljJK2MxX8CQnO8NV6qb1BYGxv6k2WSGYbzYmbavvdr/puDUXKil5d/h
tRgPfkMVgbXYwp+wpEI4X4PEUy4Ond9HtQCoP582FXevSjgDisWjFIfWsi+VY11X/nGcqg8DtvQT
Wi4Vn3hmLlzi54kF2nqFnjwmEX0tCkPlcj4ECdvfKmmyNWiiMB70+oZOonM0GrnllQj29D3cozdt
lLjUy4Voe2dVaRj2DAKNL2GlLiH8lWdaBs1lPhVg6NpTb9s3mb+nTKm/pHndHAh0YZE2HQLL6Fe9
FK8Noc84hNyB4EJM5Mdm2sS5h21gPhZeFhznvXlDXny9lEHmYO8gOgz3orbplKz81Ln5Nxx+hgrD
I/RVANxlRM0p5SOsoE+fDqpp40IN3prU1xdFays3TAqetSlufT7izveno+mamOjqdm6QLFUqW1xv
yJEjCwKI8ILtKMp0Ew7p8OKGmkQBXTSn+Sq2vaW0s+Cp790KvABh39MPpSguiT4KSAebDiM79Li3
VOHBAHh2yDK9pRRekHxVRc7VhEYzNF+GZqsjbOuUR8TCPhzw0t/ONjNHaPlWK1J5NaE5aecfNAgG
S8NO2nsjxxxCYtylp0G7bLljbUhzcy78X85lvmBY9FsRph48012NDkHMldcUR4AXlCB/Hs97hDX9
uAx0Z0V+bQ28zWGx5ae388Yd2etNReNWUwR0hiYNPXxZcnEbsqBCXjmr9Nqv2Zg80vt1HwmfJyGo
jrNtrMjoxQegNj9Ahp2/tFI+H2GnNsqDwGq3I6zlU0Wv4TQJT+95+WJKVeWh9jtr57UAk+cm2qhA
vATP7x7nQ1TW+priH/Sb0dM2beuSEMIsAylJsx/nos9oE24oKn5LVgXDnScfG/zeyarxrC+mYnvb
TNHkzjLDE9jDAhnrQIlw3p03KsDm3HZ0lvVc/bmhz12efSIh/noxoU36l19naySz2mgthJBTd+jD
xLYgDbdkUoUuwnPPOcnsy75stYNoLe3JqehiqNweaBIZEumflU+CoIX+B2vjA2FjRm/8PKcX/Tr3
qs8wSVNbcddKp+mXea+jMnjdG6Y9JUSl8Nd/mD794r/8YbQVHSQk+B6wiRGg8euMHfOLMaguDNPQ
4ObZe+IxM5CFkPr5aCMzvoSuGxPzQNZDaLLMmPeyxk4u4XTOn85lXp1vxn58HawMByEzBeth4qKM
S1Oq5cN1WalAQnuOuhIDGMTeY2sP9YUZHgEE6cYzIH70011LsWsq6pImrSO75EXD+aqgK1V7rJzp
PJmkpXP665fA/thY1TTWinT9hEBEY8iPK/um04dCutJdCDxs/ioTobOgmFNdiNfhBmqxWktQ9Dxg
iKRLLzz9leDCJ70Y2vc8eHXQr9IqqsYd0Z3ya63rGWWfS5Z0w2mGJ8wshTbQ5Y5cGiNcV/fEEaYP
amqYR4XQhkVQRe1Dodntg0iwaRcuIMi+ax9IRdXWV6WAHJBctfoLD1qLqMofXQPwIICLZzUDhk78
9yc6ZkwHFMvtl6l+Cd6GKlMfglgFLdEHnxzLF3tLt5DXTofFgKXQUZzmOF+FWrHIQno7hCGk6Heh
dqpyYUS2uNfscmCI6vPXa3XcCWv1TEqF+ahKHqJ3ynNTZc1NoXY+inxXea59tdinWpit4mT4Ojht
vCXSid8t0vdqK+vTT+O/R8L3HlrL1xmgYrb7APbAaxLTt+9IVt/QBPibdZf1QXDOe23ANAVQMtGh
0Wh96KJTHKqhUSjOoqn8W0MiCFGl0IESSbkRvad+ojCyYkQOviZTS88iT+U0qs14qa0EOkQj/a+Z
ot5OluinLEp+/KRs6MIHiCTWdohonPBEUELSbx9qt44OURyqC8Vr2gffZwMHYBuHtbzMRwGaubUY
UT7Oh5Y9BLcRASZJYqGFn57jv3tKYSTqQnVgmBaJhkdrar/6WeecnCI/YUOs7ubQ0/lUJlJM/Dyg
yKrqTsWot+vbehNnrbhW3kzsz9HIvRw7j78Jjaw6dOCd7z484vLX37uPzBjN0G1cgmgOzclLaH8k
FNZ1TkdBBPWypPY01smxlWjXZpOMHbXD/rpEtSUqV6fR1rMnBlWCitG37xkv8MT4rjiNWdNe8kzG
m2iaXIZpfbKbTLnTAfk8Vp25mk9TUCY4w4qZ47Cm2BmtqmyCoas+CdIi1KkY6XvtNwFD/TjDgYXb
x+cwtQ8sw4GrdJaMz5QHD5Rme1gHUzPzOlxUou02rKCavUzSfhsOQfbA/1UvZN3lOPqM+ibHhOcN
+UgfWdwZhZ7S53XFKvR8cfKnDWtxFaNp4GwzMmDkSLKeaiXfE21dI5r6roGiJfvSr5+4/NdvwtVt
/OcbAEUEjSAv29CoD/679Y2ii+EVQkf8pBtiMXe7tETtFqvrTGUot37Q83tOM5h503V2eMAYjDtQ
H280rzhYsnyw6NdR9qkS6+jn/u46WCjqU9m07U2ZRrhx5j2j8MHzBMwHLLO9gUjW3sx789UgsJ4z
atdUMfgBo9O/0HoWF+nJ1SAy97tCQkxqxN6nWEN8rLfV557C+SUpmxB5j5OfIBFjKY7bydplR5gr
ZPsYuZ2zs1qJYEt31wLy2oGYO9wFMrXzA9+J/fyRmzcFhbdtNhTxOoNC4ytDhbuWd8UK6nevm4oz
Uv/sBdmZdcJyrvO2EU2VDlD2JQZLcxwKK1izeB4+O7UPhST9DCYnI63Z8trjvHQbvVTZ6bmJdA9V
oL/UY/yXCH/QLCJpyWOKUBgkgWFZOI1W12O/H5tlk1nV1lBUgvVKT34PmpF6eluCX9WDvVtSt2Re
IrZ1REGLVSbkEirKKayCFV0d7xRokwhZYaTva2rrOXPNAzLcaNv0g7qBDDx8Auv6Kc6le4v2iTqi
WT0IYp0uoQFMx7QpMwSR8YI6xTwGvNEAmFlPGD2Nn2bwm20NnuW2nTa9qVWMZt5Ekp/OZV16QJwd
YI8gOa4tEpOFQK09zYeFVv84pG63DQh6AsgfZAcIx8OniPATNaj158qqjVMPp285n4eyla16pbsd
4V2tWswi6jZG005TwzmV9kC0VWGw8E3okq2KEmaQ0TR3ihxVVI/PRZF7L13YRxfT7Fmg2spzV7XO
FmfvEtaWXDXTSxfEzmLU1OgVejvaUqYBO7uVxvMgjV0Te8VnvwCiwaSfmLaOXJ6BfDrcVjdZrHS7
Mk6iQxeI5hS7FUnaY5ZQE7IxH5quv1HLWGxCP9B2Vsp04edcvtTlra0Bt7GTvidCRfQns3GcjQeY
9BY9rLnKAdg88oFHyRFa46fQG79rrdp/6zt9l5WN4i/e7aJRMRzVxS6c4E3JBHT6ucnFoO6gqd7O
pxzV18CYBBdnNFhlTptcyRnmcF7PR/N58FrZNrKbetG61demGL0LRA/zGWzt0u3y5tGJSZC2ymoz
nx6TzIGxT54B0YrVjZ4EhJsndrFXWnMisDJJGIRbr+u6EVBqiHVEF2Ms3LQDgpfGSAsDGtJEr6yU
EEvzvBeUvHrznvfH3s+rQ69aN16D4D60AmKDu96m6okcH5NyuJ57TRgh8aPXf7MwcD4uDBg+CTqx
MQ9PMdbGRwNbTpMYGcJAxVG3aro49FEIgM0fBMUP/ugye81s78YzRfkp7Ijqnff8aS9LirVeSnc7
p4aRCFSPC3xBJAymdG4C343Wquo+NuhQaHjjQGtS+1thQT+f7SQiXPa28eo7I54yyMaXcNpTWNDv
CNILsLl3P6o6XWuDURBDsY8mhWNDQtu2DUSymg+jCbdgivHQm5/JMMtfXKHZB8vN4RZNh1CsJIFe
iMcUekG3layTxSAT2v5C1OkXBaoCrsROBacwKZByE6cH8Nvvnpa/Wh46aiQoeM17TT7Ugx2ufWFH
F6sxMUhMm05RT0HQ2fsut7vDvKd4cY+snnMsZbvr3nxuvuopirMsIfWsUtGk+OGmBDoiKemCs+SH
fuPfMouki90L8VqHlr+yqeQdgxxUp46j/KSWzSu32u7cyqp9DIUerGo4ZLt+OlRZB2zxPUboJMZP
f32vFf+22EJoRE+E0q8pDA3k9IfFFuKCDm+eVjOSepskx1gzhwrqwrJ3VePsmQZEp/k8fsz3Ht79
oZ9S0VoWJ/7Qa3fzkY4vNMqskxuRDRa0Tyw/k3tSuveuiKxnG6nvGZtCTagOX1HaYPZOqDXZlrbn
PZi1PNOJffP8JHyr3P6oWjhtPJnCQMgV/ajCgLkRsJxWCXXjQ66NgHQ8Px63nglTJQOj8DmjGrYg
jtY/W3r10tnRcPy5MYPmx6HMB7Hpk+h1vtg2BUQ+zSHR1qcnYLLOwJ1oBjvo0NY6SAl21AKEk23n
tLfBIJAl5lF6Zt0anGSapmv8qYNs3LMrq+21JJrF9jcVE/3Fqdx0jX7Spb3aB88O8yjTL8i3L0N/
M/evPbRV56S+86MeAOvdvNxguHJIIXSSE8J7977QmmeG2mwh1EEeZuCHlUe4+VLPWZPGx616Po7N
yoGqktC+UrUUU2BbUzFT90abWe9XJ0Xsj+gAS6ndqxqsISDSq2u3GqR1sRswr7aG9q5Hw31Std1n
K9R10CS68ghLelwNiPtvmym0sElq5RhA0t4PTFe80u13ChzpE45t42xKpzyZqcsHqfcIQJnqQWpb
+Dc5VcG51BTEPj+YsR6Y5m7X6VwhmoOfWY9eZg1/s47+Nw8Rn26JkI6Cgm4hpP0I8o8CloA5OI2l
Iuo9hWh1r5QZVTQltR5FJYwzRYXXrJLmI+G++r2S2Pi2dNLtqtrb+JQ178K3xET2NU4l1BxRO0XR
saHimUh/OYu55it624oT4pV0Y1i9t0klQm1TUBAOpuFNH3JA1k0fb2q9SR5NJvnLIXNq5aHpWShk
wfg5hUl2U1Ddxn4RuoeUxfSioGv7EOiZswlaYeLUjIczQw1C3ojY94jv0rrLAoZV1QTISjSwd4uh
zI4i9xHddnQDGY8c9kZLLjjSv+lRKA7t1GWJCbR8wFCYrjPfiDax8j7jxTHM9xulVvKdTi/84hJp
vMja9/mDWUVev7GClPt3klk4EK4/UjV1zy/XvP71qGR8oAhqVDzoQ7L2N7GBCeujBFJXdTsdA4s0
8DmRvhOQ5spGBMXt0On5VopArPquGc+MXPrRYI0ImNLun0mDeWZlY70pBhDNro9f54cmbcRDHQI6
mhpqgulELxQH62dUVNa60Ur1KDRfPytMrleGJ/JXoXkHIRrrLcrTFz/ioa418NBEn3qWwx1p3k+s
5v1LlWja0x9HsFL0+QjxRfM3OGT6rB/KYgaECKRWjqnz4mhQFn8ti1WZ7CXQQtpGpROqoN9DJDMy
TInYjBVwLY763gt3UPbCd7Rd43c3uqIztMqxXVmEOy9bLzLHVRLG+o42g2aRDqnB2qa1QX972oQ2
80jmFdv5CJBvDpJQDAMAm/iVBhR+q5/nrrvzI7U2HXe4aPbjlBtXduHO0CHgibptCXkMyFMNnPH7
h2h1NbRhM3Ro3n5eKBUtgPdiGOiW9SMVdhYARh7suPFZ6/nQZ/4IlCgaLqan5g9xsqm8l96R1JOJ
11ookwhq3iRpPi4dBtcF643kKctIFY21zjzU8PI+xfUpcmE7tJ0SnVwtRVSugq4pKC9tO0lfiUg5
xNtUfc5DWsZLEE82leKJ8GBW5V3U0JZr0TLNR3O+jwmJAdg/MeN5EJBbQPuRdkaxdKNxJIIlCJ46
2WyVwh6e8yZZUHaEYyNIQbBEou6Zy/U7HBPoHYkHjno3/xpyT4XXYNmXqPSCfRM08XpeEJYq1aKt
gcZtJSp5b+3VWSqgZLI7KDq3tGuLakBkus6SCX9KVqgL098oCUllkHInE0Z+Rh0yDVnuHTdU947m
erKrrd5fzucUvIZLo260fdSkDRni5WelJadrS4zqsJqTZK/Tw3IKldW5RR4SJK62oZRL2hY4iZqh
0Y+Am4sS4c30k2LIv/4kPAdaezeWMfwCVdJECDs93LoQT7LLEIfBAlP5OHGb5ckQYXxPOMOXmepW
9uMCmGQwPjvYcBZKrhlQLxZdRNLQzNxq4inFYm4d9gbxnbPKYt5YlgT5QYXkqrz4eWEOrYMjNB7M
0N+Ptnk0w+bQZYMDZNRNDPqskOZXVWn0WzDX6N3QRFRpdVK9Uv9ihHLT8HZ+aRq3XE4ykLtcoz4U
hsxnIYQH916kuLtCI6vnZ+hLMeG6JDW6XWmoN2MW1oe5UBCk2V0T1trNfBS69E4VSti760WrKRaW
Xb9HVlhdsCYaJ1GPiCq7ovKBBhM5LLsm3qTRCwJT8+TWA4L9OLlyqIskfA+qTtvPU/N5kp6iM4jA
3p6o6tfrSq/kuo1seWv2kbUyVZV1yhjLW1d28jZCmrLD4tBBl/3Xub7RhnMz0IikDXUtCyvZSVH8
VadQ10J/769SrWAvsIMfe9M5L51kz9Wo7oljZY0xC4JUUUfLTOm69Xxo22JnAVvdVaVOb2yOBJo3
6tTDCOvmSIBFvEeJcxN0GoSj/2ZhOZ8bopHERMN7yhieWODB9Or6OjFPVpUE+7CVG8uv/X7hTilx
pW58LoDmbucjiYrkrNO6P14nS4qieLs0yCYIuqo/K173Y28+lzbErhSdcZRT/NacwTVvqKJBRi0j
H0wPjUdZXty5+V0icbiW7f769mlPBeNf6mdTX4jWyVQm5l4pPuh4LJoKQeiIfClpEq3UMqVtqY00
sBPEfLNYZj5EE89ER7cS+mqhO8nAx/zc9AkjLb65xO6VBTbj9DZMchRkLipBoZbZcRCWs6Bs0S6s
tu4e/RHjH9rE4BxbtKypnjZ4KZL6oNX5d2p8/bL2BuMV0McNq0rjHUItHYtZucJTJEoAR9Ludn41
und81OmcOfYJz7Zyhz/ZvcvTIdl1+CGX86Gt1QnzRrU6/AiWcIdJclwcfxwWIEZUK7+e05WhOzYe
IZx6Uugro5DYFzscJ3JKH9cy+7uf9N39WJ98manvsaM9t7CeXukNlGCrCcLAVB5uIqoFZ2esn8tQ
0ZeZH4hXjcBNaqWvSm1We7vrMqZSnFaIfqHeMtwTZtIfCgp+9LBMKj9+yF0aR1o8Ps/v9X986/+X
9z27vb6r1X/9J8ffspyBzfPrD4f/dQ6+lVmVvdf/Of3YHw/7r18P+akfz7r6Un/55WCdonwa7prv
5XD/vWriev7/+P+nR/6/XvzH9/lZHof8+z9/+5bRtJiejcJj+tuPS/u3f/7GpOU//vzsPy7dfEn4
qf+dvmVl+eXD479/qep//iZ+lzbTPsdRscGZNp2x3/7Rfb9eYeEKI8BhboQVnVrUb/9Is7L2//mb
of1uUckX07RJ6hZmxd/+QefnxyVDh/PDEwnOw/z57V+/1y+v+s934R9pk9xmQVpX/Db/NmVVLU0K
+gcSceeEIPzQxNGA3tVGGaGHV0597GZn4I+UJ2HybTOf6bmoWqBcDO9LWjfJoirjjDbTQSLLuXMJ
4mglmEgaNWuFZBXDtLMbl7ZJWNqCEqVVLBzkqYNhQHqDBagU+RF7/cYBKS+NjjQGtIhEEFHdV0i+
XPewopeeOZ4DunZLbyxskIsOFL2+/Zao5WfC3b86403IYhy1/p2bx+1W6km8BmFvLexgV3bM/fE/
7LTwhjyCcBmnUYbLoFfvFDV/K0XwWTG0bWoZG8yn/bIrvxVZd+rCrSrDO9XydUJ2jLu2ATXkFuVR
2AkcCWPSsyN8tERDCG743XUIu0EDsCAqcmXmlB1bQi3OUUHEvSaVZalQw3EYR5aaltVbXvZuZdXJ
MlKIaXXtfjsE6ddIsRVq0G2Cx2S4j9M3lSn6SdeDZUdpYO10hJMKSznSrN+68VOcq+qNN9oBxW1a
Oy5BP0v1rXc9KKzGlOHpNUs/TIal37grAKfHUhhH1pe7WRgPWixdx0axrt3qwGsSLXF3eOtA6s+B
/VhWaCdyXq5FZCZbOkfLIlCze2fMbsWTCMp3N1Je0q4x1kXYhDygJ3syMN+ZOGzpHQGddhQojU0f
LAvNZB4ou52TafEupCoO9mlK1ckRzbZ2eu25/I+GEcLF+ffroPHrwPN/H2l+GXe237Pp+1x9fKpf
Rqf/P4YjGkx/NSA95F/S4PsvA9j8E9chyfidlRiuXHTcWDKJqkHufR2SFGH/Do90OkkBFunNNFr9
a0zSf5eIv2FjTBpwE8bjH2OSJn+3UCVZNg4nPlImadb/gzGJJvKv2mcEBLqBW4wyMAtGhs9pZPxz
BEY+qBV6rfY9KFK8zJpPM6Mz8TZOwQup86XpvO4hMAEXpOmTNmBgRahbBSSaZXpQr3OlH28i0xjF
agySb5XlDoehSdJ9Y2KCmj00PsbMMDXCjYNkgaQRsLlCPxTqubVgKjQB5vTZnWe2QfGEYHY5C0Qb
BRiK1CH8IH2yibOL1S8wnBkUu/Q1bkHRVZD9vbrQ1/CitScEy1DvQzPatqVdnFmYQy/EN7LweiN6
HBRDrEfjW8986tatSMpDuN/MXZ46eY5suzrUk4yRtpy76uK8W2mgfg9xkd7Pxc253jlXOG31YGe1
t646iYmhtHXUhyFpZYaEhoWAVD/Uzat0zeiOFtt4vuYGZJ771k7Pb4mMdmTQfVMb2e2rCrAZpdD6
CM472Klo/da1I8N9KjuK8pWaI4UUxLCELXJ5U9WX88/bafaGWL4BH89T5mF0rPySGltt2ztVT/J9
k9dUdij+rEF1XvJRGW6YXGg7B4QQTHkqtl6A228T5jjMSikRsU561Xkvnw57zUCsqFe1u0hLO1yN
aGYXBaaidW6nw40FVwnUkD3cQOYwJ3370qgUpBlFc0scwyZoIDR3ZFlsw4RIvqZL1XuaOXqdMJtT
seLczibeIWhgdjdFvZulG4nS9efEdG4RGaB7bnI+Uwawyd3c0Jk3dZiaq8E1DnF3h/I7AGpLa88O
u3qbVYOy1uzHUCE1XLM1A52p+akLXg13Nft0aoFp6fpr6jQjCjASS0W1spNqDA7uqjJYm2TVLFOn
sLaz9FwLLBfdN4E5XhJpa0sJ7OX8LhI1ZV+uf43tJP5+9pTUDP5rrE8Vrs0J2UeO+Q7iv7KLJv70
vMlRgoOjmV4pYyTcpCCg9BD2g7caira574w9ERIbBQkp6hpIq6mhiK/IUveZ6dUXvzfO1D2Ug4tl
YxdROlx4E54vmDYSoKnWxHwGbaPAtBiEw4GPE/hhx4SUk3bi1mTaPPjGGxl3iDv7o9sV4ZNVdP42
qSrY3Nhi/XBMvhnp1JE1kJhKtKER9QBHkkBI8ZZ2Pv4JHx9lxR8o3kwq6iePcuWyrKzmcH1FlLRZ
z77nMSvkBplquBh0qulmbD8TuwSMqLW/pUlOrWQ+MtDus+QHuSUyBfyI5YHowPYqySP5UyxsNTjj
2kNnv5ZaGaxUc1Qfuq6TdHuuB850ulVFsFKSRpyALgN+FY8CyQ/t4oHUC5QzDNUYkBvrc1+ziIYd
9W73+BPb6ciMbLjjYdTtrn8qHYnnWU81b5xc3spyeBC6VA9pCI/WjZs3J1TkMsmNdDcrEOK8Jlhl
pUSKvmM5kd5mVWisxzZKVgoFuW0/Zu3VmasorrkKQIeuiNDKMIpbBKEYy0GC47TT92s2Cb2KG7+g
1D50kKoqa2JCp3xvrbjXT53IX3iL4q3jMgthPZN9ZWgx0/YroQ7mFM9VrjLLmVaVrO2UWr75oVas
g3ygBTbp/5rYfZtXe7kx9LcSnrqmGM5NUIAuGuL/Q9WZLcWtrN32iRShXqlbddUCBRjT3CiwDer7
Xk//D4kdsc65qTB4bbapklKZ35xzTNnwC9uYXgeApOEU30yIRne7jpNF0/eSRokzqeN4qfLM9kf4
vg9syIUfDYkHDbb25zKe7+R6Upyfd7MfUUQ6ng+uNbcxXGvzRz+2mGnzrq0X8i2/JRA4z1JknqQK
FYeys8oDTcfMrmzNZ9p+3uYso0trgyssOA3BcMdkZuRaFF5EIDi1W4cnzUDTGg0Bw9ovKJOpfdwB
m2tNW+Naype6j9pznvXfe8ikNQTr3b56T2XUHfUZl81UFLehictfSbrhXrKHgi63w8IUI9D1pH61
x6pxqaTvyAGQ92xEe91fwPGKgy2/lrI36Ob90kWYSzQjTM/VqJHtTn7mKrvk2c6sqVZltMFgDjPe
NHLBTUYb0RjN1f3ERM2ZF07c0wY1K9r6xSj68VzPObu8fqHHbUvHRD2siqZfdFePYU4xtp+akzWv
ODJl2RWV1nmibAGS2Sp8ar162C9TUfrUYz6xuHZ/smF4jeh/OOsw9KgkYzhbrkSQIy1O4GkQps2l
/kmb5P9FbxaWRierquIjzeGgb6f1oUduotSSc4o7q4nwapBYQQ0nBAq+1fsaU4KAjIb2UpOddych
052YtDfy3ayvAr9EpS+/wmRd2NsPEzF9vEp4ySrozMYvdADrvMNSDaQnSC/R+1w/0q4CzSCmM2/m
POAYVB/DSbJ4B6p5fkwhGzmy1Vb3y/ZirFJ+XTRYgCuejDlOPpV6bd6wlF1q+GIOU9T0nNWWcskg
rzpizlKPA9HyPMXyfQacCGImvN9/snqW40oOYrVQD11mGPcQ5Gi/8CdLi185j9HbGsZM40RIOBsd
hcFaTb/fxNCN/tTyGGL0fkfOUa/RJP5WSV18/n9/4OA28+kC37b3Tq1lG8WEI3U1VeGm2zq/c1dH
LpEr+kOQLYvqmXFoHmDLbgJ7qnn9rE6fsfkxVNUlmhBi7Jn+oVHttCeVDp5DQsfICVewDjRyhKOj
qjEbuBm80VZZRZYXauOSODLkwNOe51dAODizCRdGamGcbeHm/WX7FuhK7BF1+whuYQ30yHzDw3ar
yTjHWjL+2ieSrTAfaHix70PI0C5ZqvoMuha9QOqfya70FMloKcHaNjlbMawuuHXrbWnIy25paLXU
P7m3gOxGK56nSi2VI/tTmz2PLh/1oYf7w5Yi6MJJdUf6krwd62CDt7tMRv0rUquYGTrrXdxG5B4z
ujG3lXkvOOtPazfcpXFRvkoIjdDc1RW/C8PKnlE4KtkJmcR6SYis75TpcCiRSHAjX9dwnRAFOn+G
/n1k09R684q3NZGljxWcGbEIYlJtQyhOE7WjTXNxl0EIuKt6lc6Ooa5fhZK+jzo3hDFpKM6bLzCd
5UsiauOCk6r2oqL+ajb7LFXOxkGZQsVXzUZ/BQ4iOWU45ZfOMHy67QX1J7HyJIlOear71Js0kd20
JBoPqNqxNy8Tu+WGDUeyxbyB1Sp3sZSdhrS+Bx9p/BaVziF7sBgPtGH/hJeeSAD9Dp8ojKc6lo9T
R90BtUgBCkAcsfC3aJgjjqxc+TfybayMpFHCtHTCtc3OYwmUIZuL7jEJm/BAa+uICnnREhtkMX+Q
k3i508OaWojqYuzfHaXz/jixkCL9dEbKKQZLd5WSOT/BE+PaWAK23ojUnpbd6hBdhzrXgZzNqk47
zBVvYSPmd7DL2xPBpCKsjKrr/qiQRli4BbP1Qwgq70iOe3zgsdB4HXk2ZK9GPeW2TXlPWS/HAg7A
obRt7GB2QwSJDeZWS6lDQYsnZH4ayYAKQv61xXDXGxO/fLemjxZPBC+fIbkxzjCcJmrhv5ETcQmq
Ged4pYZ42zTvLzTiWY61tH0w0xKaY7JyhsnQeRjYMgmVkgSjoRF3UgQLz+5Sh29HWo1+qu0PlEp0
b6YhPbe69juMU+KLG6BZS1OE4VbuPOq2ejYdgAZ7DlqZ0qf/1g5BIK77XybPNkePO6CAxWzeCbUu
DjTU/u9P2wc7rYKY5fb9//4LZb7oLVFA/CvDU6zjl6nKub5n01d7k8xgk8UycuQF4rUSr3iK5OG4
P59UZD/HBo2Ba5Huh6qOa05JS12xZaCCU5kaN+qSjl6R6vyzT2ioJPtgn+FkUkMRBJ0YP9tKY7UN
9JL2BQJCR5M9p9B0Lr9/zKyxxk7B6uygSdfxF2eZ8ZcqA6Awc/Wmp7rbA1y87h9lKVLhTyWVg6z7
UwIReX/pRzWmSoWX/+d7vVkfk6x4I8QLcYZL8Uztwwlwe3W3budIKiiuY6dkVwJzkWsQNAnMbWi8
v4gojcGgg+7OIfTtz6+fh9j2zCKhpWES4yHmsQC6iz5HZ9RX7S7sZO2uWSv9bv8y5gbzsXo6smqr
6Eo6+xMCxr+S0P5bxol1wpbTBkkbf1QKp9y27rdNUEZZi9wWr6R3zzQNKn9k0VkOAL3Pmj7Rh9EW
nd9RGOkPGDeekdLWB0Ntj2xDIRwov8grFGQry+Bn47h9ZWVVIDrQiFXdG64xDP2N1q3k2hbLtV06
s/FzPP9LXJ9wCdQX6gohH47tsRrn6jELx+QYChKjA0rGfTYb/s/Oa/sMyxbi2vatfZpA3x10dDMz
L31EiYE2gBiJouJjnPsPPriJDtmkfQ41m1IPCz+SPg90qStmS0/9wFCM9ArboOpJlmuFJlG8NDMS
oIvAUD32OK31rTZ8bwsfFMiX8zhcR5P/EUn77tDkUvHEWC9yF7aggPwJD1g5KnKDshxMEaz+gchc
PpbhT8F8oeFd2sKko01Pt2NkVXSTKsgUPz2e8jq297mmuHKvGn9DOicdO7P6F1xBrO3Sd2rby9vY
rIeBiXUQJ/EMpqv8Xa1ydBmUrU++A0fmQHkCRpIU5ZsuVSAGgT1rmuXp5WL9uGe0HCK8XStTsO+5
48aMMPx31IGGI2wayZTPiyp9LVGUH2RjLINF6Tg0Dy3GpIls6dgLYOUh1I9VXQjPrnOwlYq4Wjpx
4Otiuz83U5MfBo1eyx6ZbrPpK5k0EuxBpAYM5RVS5tXLU2mOnxTOPCbrMLg4oB0m7qEr13npCuVZ
SHRpR8qLrMJ+6dlGO8a3FZHaijFS6imldukLwIw/kVB9zexyb10boEhr7iYFx329e8JsaXQqyUrd
uqSxqD0Ilzy926cuTjWKgmkMrP1Uyu77BEyEGOXY16nIq5tz15P0bFPGSxOJY601j8UqPtCPWZzE
i1wZT6KVJQjXKo1E7a9qTNSLFK7X0Mobp50GmiEb1alqvEtCXjpPtruWM3SKuRAFrOSdudgjQdSx
Ct9zkAFmuX5zktA9HDyxS/3FnxA0iFd0qu5km1lypVUi6jXLQYhQXS0akcaav0pSFHdyK1gRlg8L
09TVlFfZndLrEMuFs9b3thrbYPU7j4S6eqCABc99ptFtistOm637xNyo/Xm4eDWQ44JxVFkorqTN
04MNAsnD7J16ApfOseqbezM1NrFY6Ee1WajaGmrTSUPlibEKV0dovlJSyplf6fqTVU7Sc6dnHwkd
Fgz21t+A0lhVKDwPydmdBzBopPFduF7ygx3VysMoyZ+dsRnOauo0szE6hQuSgQyJ9E5E1L400SHr
qvhq80C5Nozb5kapTxM3YF22HZlH7MAMx3z9by5VIki7hH8sTzsqyu81gDstI+5BVf2KNruX2ex8
TFePdtHZ/7rqIV8lxxoWk5AtN5HRivUqqQbgsOEwSyl1eiWDlBZIZwrojNajmaJD7INpD0ZhUmSH
ckRJrOoTvj8CQmO1uEM9n3SD0yWbwMLTsHiOdlNSS2czhcf/7iSjACOYV9iHs/K4FEZgJOsTHYOh
U4RhiqH7ZFhxSzYs3zuZXu2iMH5lYjUCvc0jisN1CvnivHSaBeR8jwkpocCwMavzCr3XtwGw8JsA
NmR2xTZEg3C2zN+cMb7TdE781ab4Wa03kPKm94QIP8omAG1KUIwk1KSED5MQ6RY8qgYV09lSNyDE
qnurpASrVvwU2/dRrcMD2+HkMc/OXWmXJ3lXozZdKmYEgpFCA//TT/qhrUd2OHSl3C3KVd4kh2YT
HwQqRLbJEeEmTOQoFOC++NYmWsAowdi2CRkjioYsrG8tYh6WpApiByKdr87xW41/QX0J0UTaTRwR
qCQ5aglO5BQHJ+OOlEGfpf0eNmGlbgGXsZTjBG59k3Y5v9v4RCp6TIcuk6PPYKPzcpl6A1pLmQ7I
MfPkUnmeE/AUdtI9Y+P8qOI43+qpSyZPpfLathGWoox8bKXeDWP9IEdAsiz1n1wblDkX98vSTy7s
t9wpy+JpTJIhGCQ60deojSADdLgaJoURssUoSyvGs2VNcFjza6aFxkmyxUEzwS3ZEaYIWhrcSIx/
eUR1zky3jzF3z2JKlEtJykePrZ4860fSy5wg10pxn5JqOcsKTJYC8HFu4duZ47Zx1E5mWgFL/zzK
0xsT+9zLRfkuyZRy1QYxbDsPcAJkhAwaPeBwCEkeT8iqQqla30iMUyqcfG/vgWeTsF3U5buRtTho
Yis7LHn/QO3Dt0YbARChKXVqBluYI9VHg6MHcxApqaiQzEv7vmZRvmYZNOEOqBfT2JNWNZh+yLYd
Vtg2T1EvgIcBIkdZoOo1PtQ9+qdNYxcRqhRVbtPr6jZ2hIIV06QRz53XB4ER9zzH3XNb12sQ279j
SpLblXPC5rScFetXNhT/UuAIWpV2TqlyGbQd1YB5TaxVTGRk5tlyRL4pZV3CdrGSXTNWX+N1eW17
7Ce4Mi6RBhGtTYvvddCF21ZMpfuGGi94upM/YOtitjaq1HRTernXZAKoOK40mPjZtHxXZnRhHpj4
i1Xeck26T5dQOczzlF7gIuKz0M8Ya31pHRtvbdYaX44sfMjhHxqVCJxUi6c87Rjm0k7HssLpdBKo
qlWzvC20ose6ljiavSan2cYuUMTtraDuAWONfh0n82GQpeGsUJvZWjwnB7D2VtdSotzosyO12T/m
9R3PPC0L6lWwZdLM+paU4z173T/FOpLFBkTQ2Q/ZtpdKJNr8gK1G+KunOVjpogw0gD881inpk3Pm
3a3taHEFHynJtrGIBcxkGiHUNdLDaP2a1jr3tVx94ce9lnnZnjDgsLWfZ8VHY8U+XJvM/Nk5u2pP
m+piwP1LrPIPS8pnszQHdl2VJxZtcCUWFLcX49eqN1+TxcWuAZ8GTGBxDfewj9Tqo1nta8ihTbXs
7OEBejzT/AzORAZ+R4r6xxX53CiIezB0+UBlI8KS6F/RXJouzgzay00KxkQFiiJR300eYsx2iEWC
BC0dbL/0xdraoalfGnKkv+W6/9KYjQUtzUya3g4PVV3qAe/ZV7MyxanCN3lS7BM3yYupNNWZbnQO
M2bTuWysBf4WlZLAIiTKVQTaUOssEz2O4NLIPH3setdYMyWw+yA0VxR8IECephr/wOR5uqZ+mYby
d1BnBhCMcnwqHF5CUzv37SqcLgtl1JrxPa5qdrn0drrq1N4tHP+aZn6wC60PmjBfvGXIPliaIPhE
ClTG7Kmr5tZfnaXGKV9G1hy0GPRA8w4rzTb9Ya7Nx4lk/TUvJCauJg7ycIxQyVHDFadC5vYHkYuz
IebG4ZnBBBO6B+QIYIR2NT4lIE5qj5ODOEJi7DEM0lsNkniMmRzUMwM/luWcTVwN5rIJvbA08dq1
knyCz8o4iEguZ7QHhW6+k0jUQLTkt5gqRM5Y0gJk18sU8K8Kb7q1Rc7InSF20WtjsrML5exl0m4g
7YZzWRvlMVY6BLQ0DLp4TjebHVZtjF06bQQOHIC/qZVtvDL5PimCcCoatKM09As0Raz2PRTLovkw
2Xi6qzKlnpXwKwOanBxDdFJQg/gLMvAiOiyDJLZWDicMvXU4E31RPiyIVW4x9pLT29WAZUpjXkQE
bDtBGBVEBzBJ0mkdvjKrNb0qrkp/HIxrvPDgNcdpgi5ZX826uc4FzMRNSuI0fZeaoJxTBph51Bcw
j/NzbLSaU6sL91ExHs2OsQzqSX0HxFHn3pveV+j7fqUAd6Eno3KsJvrEgcRSslZcoF1+HRXNkY08
ZgktYj9vLSZ49dqf61SHmtva7zNdeA98mle7bcCyTDmKGRmZtSBfOYeG01UFiYPMPi1WSuqquoUR
deGjXD1oBn1qoG09icZ6bm17gblVBVGZ/iM63BCHqYM6WwSjgrbliZrm7mIssUsw6SmUxF81kjN/
KBmx5Wx5LGAa7iz1QF8Fs0witSCN28wLW7BdtBhtbQUSf2HZg1PTLIyusbxte6Wii3HETBhIUM5u
pYiqi2UvvbOqSsWvTp0pnyWgQxsDG0O5Wiwe+1T9ZHGmbsdFHKMMJu7aBqgHUHaz0CsS7V4GhuKS
+1zZHWBfHsz0XVst2mt67liOiIUW2Q4QGMkJAX+dddVm2l+kZzXGsC2wXLtGK4GjUuX0sBYZCqH5
2srad55GbtbqtzGn4SMN0/s4kdDQmU/UdYHUoiA/Gs1zGrJVlPN1g7u/EmfIHC1Mde9kKtI3iZyS
rcLIWiji2FON7h8hq85PijA5y63uYxpcrujIDG3mUL3M2jhfcU8O8EZ5MK7AtveXcommS2RHx1XP
qlMlFa/7t+c000G4jC8JxKmb1i59YAD9cqUS3Xf/XiUOZm3mZIMMNgyS3BPMtM3ZlRfFXVSQ7Gj9
7FfWmHMrX9VynHn8ULp+Nvfl/rJmw7tc6bjQyWsdKtFwAUMCfSpMvTubTUmL2valRWvrTcPQWCVk
LnOhvpqrVfrML5hggaBh12WNfgYX1snVCkG9TFCfC85U7DLPoeCcXRCUCYhs2ic6VvjPqqm4EJxE
aI1lEV2KTeEZ6zm7rmU4nGroTjyj1/ZaG6nClwJKkV562K07d+pzMClrpRFEILDYViOpRSpjfn6c
3eMqyOak9Zd1Hl+txemjFMFZiXV8DaK46RmFGrakAeeeRHSnRKNFTnvmMR1+FUpX3nbarK6vH2qx
WI5tG4uP/mcEMy6xd2beEocebbrTaG8oIeu90xH5lBX2eGkmfP4/DCOjfDTbVrtaa549iRX6cW9N
enanE2m45UTQ4KkYz6BSmyc1/NrsGWZv4THY2gQi6WimJnB5bvzAmurmvV2Wk0Hn4iGKd+EHH9WE
JnWcFzW6sakmVVcnk7NINnBdonA157X9JR5oTKwi8J7MiCLVjOhRsHqc0/1bJEfFnwmkhZyr+kvY
k5qZRbh5OJxkLvXTz9gUriqPqy7y2Txbd+n2IqQxvzRRfWxm+mTVVQaOmxn6s7R5NaYkPI6Aja5Q
89urTTIpV5rUTanW9ParcP8Rah7JgTJyBoq4IO+nKhr49ATetpE9nWG3FkqUYVxkMYLHXgwxuSF7
ljBQ7UY5V13UXPaXLFoh5jC9yr0fIzy+EUY6jKivs4YjwlOyMnEUrAxMXRDQwTOWxwKHyX3Zg6NZ
GuCWDYcv979ua8kc/mk0dAWC8URfqvk130oglK36KZkPBRUksRcbM0eJbkm81Kptb/+J+4vE2BMb
fMtGq1HyENFwcydLRcYlA8Bw8dJCNe70XgVGZRYUbNYi92KhtM9p0q/uz0/vaXBtDGLDVRYqz1EY
MhuQrVX32HlA0d7qufd/ry2Hif8zXcp1cP77+y5v73sXDIu2urFeXyqZPJi5IT2gBR6I/1ACviWC
Oejw6MpD8GywJusuNXEAlNtoOuP3VuvEj41jsizTc1MSBLSn5iG0ldFJs0gP+oWMqkMfUOYV0/SX
iIzhL7LJ3Rp18Ktof3EG0Yxnesf/RkMLhXKb587FNi5uFpP2y659HEL6HfrSuKONWKNMY3tj86QO
3Zhz/wUCwtt+N2S9QaQeNd2N7EG5aJmusFrypzqel2CwB5IJnRXfZfrf/f9F50R9F1mncstXNnui
0oqzazW2Tz+rZS/L12IpMv6xgAn3l0hVgOiDmJSWlb/MMrYqEdS/eYgqXOQMqn/+RAroPFi5v38G
e0X6/kFAtKT7LjUXxZMzznENgzkq1dFJTCZT9ihWuEqJCPa7sDeMleex0qsPbVx8m1uviNhexoZN
lCnSHsVMg99hT8fCzAYqc5hSbVl7Mem9M2sDDdOd/qXKxnxAIUiOAzhxBL1MumO/TtSaRk2XRJd0
2Bvey5YGG03Kn8dOmF6dUnVnMrPuctIqHc6Zw35xMM1D3T+nHF+GvDMf8p5BYI+iw3ske3Evm0el
buagTIsDK1X5WVqi4yzZspFi1gs0eskCrG3VWcDa+hncsh299hMazb7scqDLzj9/Idr5K5Pi4mAU
QAJInhjPi97R6lXplBHcNCPtHscREz2mOJt7M4N8WRXDtVZMqLUNqF84DaovuCC3egOTXRuXbw0P
8TSqSXxqelHeD5v8n5SD7XaG5PZ9Vx8kPREv2C6e9oageq38n0VuDJs30l4cw/Chn36guT8Pk05v
SKdtrlsimzqPmoFmMQO3WYtF7V8aPsdd2B8nmDyBIivVSa44YfcAgdlsbZPnZRt+zwZ4U5hS8WN1
akx5uJNoqoHUkiw/PrbdC1VTFeaNbeONE24xM0bM2U0EtSWH7pSxPKNGfkXaLL3+3PJiLv04Tf/t
UR3ZJEe5hhxTflQeW40wJW9Ct7ZpWqNGTWE8XmU+UEIc0qu6W8jMuPwnWXUApyl/2uvYtq+iia15
StP1UdsAbdRtBzHdM+zW15lR+nxnmJIZ5CXVwJgTvVEf1ZfJtB72pyU2lmD/n9VFOh/kmcHg3tP2
XzsbrD0ZV7HaO+U8JZ4+a+qHbVr+KjRox9uGYNLY6f2X9lImXEdCokAhl2OdDT5Pl/1lJTrhjQOP
DXOveG3kGjRcrLzMakEQqB7/Rkb1FM1M4lQqTgyKUQZyL0HR00ez//zVLoDL6YQGFDCjh1Cvpp+N
2dIxBO8zcznwJv7RO1QNGWuVkqe0GrV6+3uy4kOSIRZus321TW+wKXiOdy2fQqs8M76823/lODKn
ozosnz9rmWJsXBtkvJ+lIB/646AjxeohsXlR5+/gTx7XZZj+cmyGBjjML7uraPZ7YCU9KtrfNsFV
IDKGRnwi43JiKbNPU0fWcqrCbyUiQGlYEhuVAtHZaBeshyOnAGGPHY/hMfbxp+Dh7KE/OXZXLCw5
43JWNA7HcyMlv2gMP/QcnH1FnKlcsq5DX65OmLfPkqpgV1tk3q5kZO3t9ZKKgRVaFREyKQ6sXmvP
VJhw5J45srH4swAbNKdEURPsQL9kxkqUWvZJKTSwIbFmn3t9qg5hBoy2iVbJjzQDF6UhyodskmhX
gukeiEaWD518YtJe/dnlpGEKR8+IJJ+KKM5WXUgtO+O0jdCRWc+tlv7ppLZ5zvK6DOZWC6YtRW9M
9WeWmNpVU8ZnOD5oxPJIvnCBd44dsA0Air81fT4dS2bXGyargAjP1qrPjjsmK4+n54Xpy93+b8hM
8y1bzOxSCvN9F7p1haSfNi7o61XyCWxyeZMHQLFZGn7uSp3JHt0ba8EpgjnSbWonC8MPQ4aksZr7
UoSth1aB3hApxv2I1YCADVUV3HoWTgijMrqH3UMHGL9jlKUeJQhbO1x+4Eo6aRr5g62fS4zriItQ
toN162lJ5+GPKUXrUTKYd7WNJvxa03NetpolopmVv28JEpHPgZ6C3OybuMMYQqTZsu9/FssYkMuU
/2IiwRRt26VW5dqh3rO+iamIg2mDAAOOCzrlDK1ufNgdj2mq43JC6Tns8TAbs7+HJ3YGOk+Jl1np
fxUmH6/MTPRTOwmJZ799HiRTg+wu/550QeP9AKW7iF7q0Mx/F2U5BJbIwcIoFCVoqn2U07L+3y5I
V/v2JkOFnNLkzUAn2sP/JHwlaLfqyRr1bQA26TB62Q6zmtieZRW1P02KhJkiv9+Fv/0l2d5Hfvy5
DRNKlar8ZvZDctb7kDU/WV7itVg/Zbw3ziDJOrQJuwkYPpZP5jD9ImxHrrnO7zsgM56YmMZDrNRe
5iFDMyd0KuIkedYptqL5vI8OzCJXAsFm5wrLqm/t9L4fNTA/D7dS1eWbiAhu/KCilEa5FpL8d9qt
dnZRHfolEncQQChe6VXrrrHYSJqDarkLrVrn2dqyrPMDyVosdCECOztlKJ1FR70ZlHqnE8oDPF3X
WsLvKNJwNUhCvQ1hjiOhiJy26lFGsN6EckHxphX/7nRFPXK8ZiZsD4/aJldZaPRdKw14L8cvZHZJ
bsp7yiA4ioSG7EvNSYus/GZET6ZiM5hF2wnFdFPobnsmqW/QHeTQZ+FVlmQ9UMCM38ZKg4mBnV90
FbMMxi9pUnVQnEn9CKTMSTc4ZKOWY/XMEy83m8SDr/SJM3qGLGxeiiIXRxNJVKrvypixQG+dFntS
mWdlAGZkxzDnN/YfcpAJ+44rTTtEVg9lFIswaMmW1dCsjnQvNmc7vuVJKsNbwcDFGfWzjyjainX1
qxva76Ya7IOchtdojjwJpx21VPiKUA7+mCtZo9GyyBqNzGhj8T6wfT3NSXZRtdEp8Ys6mGXrY6mN
PrWLTCTh5Lt9PXQbGgF0CZ2MSZg8k+o8s3t+WCz1POJFlNdkZqAHHivRz1inD0ouukMo5xiSmTw7
SlZcc7ZmmP++9LAROORX04UvOvqNz+/2JRR1gGuuUAW+3FsTZ39Dp4gVLkriRnjldJCbz0TB5hOf
1XtjKKGjj216EvV0GkZDeqopa8Kf/VoYqXQ1auVol330gPUZ4CgtZwtCZzh8FjOj9pGMJDvNCTg5
bntG3WJbppmC1OsXpVeLK6uF5jCuOqK9tF7bMLuu4yRYMlk55RYojUJ7Xo4s6KNb5h2UD637C40z
OqYtZS1hyvxhVLL7apoKLDMcAOlJJ68qB7g9B6chphDMlkQcNZbzAKs19zVtFQZ3wTKpHk0wJLwx
mIzMay7jMH+ujewmTRpv8wEqB7m6HVksl5Z0kp8KPuC0ZuzHOsq0EUxkyvvuzPIw+KFW30aC1nw0
hCHk7aJdeYvipnLVtLkusf1slnrjwqP1ORXhWYrXj94s7uZJGaAdS8+qZB4ovABG09wW+cAcCzqn
U/cIjVGOF9NGxbjnzBEfi6IxGDa+TIQf3ILcrlOJFqeyhqQgevPurR65gNJs+MC0ErpEYTmJtIYn
U3hzKsP4PLmKaMKjUScoaHrxyDHd10sVuyBNAz6k0ZD1PqBLCteMifd9TYzfyVJ/JuHmVkBm7bvu
H219V4SKEOd5xqiailBYw8XN7m1/TiOglDJ+a2v8xhH92JcIhxEIRQfh9sYjnrWnTP80RvN2WUfz
PeVvqCGuHLDjtq+WyXIZukfdAIJnLsd6Q/5qxmEZTVzEdF500/AyrnLjyVgxlJX1DoT1ysTSXpxB
N74mdkwEYvIngyrMw2TRzQaS/LU39JchbbjLtsdGVmC1jczmiMvUzRvObrR1uY02GAyYNGzPhvkp
0gaGINDzWZkcResaN54iwvnV59SuhyxnsisaooNZlpNJFovPHZCBG148Pv96lD0mwQwxRE7nTiS5
egmkrW230k/ja13XALZIfWHRWeMWjX5dFk4YieZXuBOQyPNfNrNBX6+z3wMXkt/gFbfA0Xpc0b/1
muUpA6nOfyhzP+jWAePYfdZnDdnGcA6sGCN9KxtU0PIVduyHpkFhV0E88pzXETBVZu7GcGSrcSqX
7lOW0frKNYQ3qJFroQpR+7V2v8wIAavcoo3IwJuztnKX1aRXSLeDDdnwZ4pAPGNiuChmTwtu+1SN
cnl+7PM1uSFjP9cxaT25ia9sZ6Dpg5iVaWBIFbt1l6kdXWwNNBj3DCdboV+1khO00AtKJk31N8Ag
b1jnCR+aQBsYRp6aD1KXfSBNc7EXU+O10hzYRf6B8ZWls4sbJ12G52RtWyDt9k1vla+6jbLAtpMb
13fmW3X1Fsccj7BqnYFjp0PJ6e59Aq3cJMU3187i9i1zRrConjEMs0fj1pn79VYphQkf/aGCou8j
cIAlrnNYt2t/kWoqpISEBIWUxTf169ouGV0finkSgER1iguchuONK+YI2hezvIU6Nx/B751fq/Dy
ECWH7qznJZQrTHD08kw2GLtUnR2G9xL1m7+xaFp+U2wQ+zQKoASuXglN1C9jKBnFezdg4JQyXxuz
p7lOJPjtDHI6tQyo32VeDcbMswC4OP19invWMTHGQr8JF14MuqGl0eGkaLop66bTxPV2KO4ZvLf5
C06ElK1Q9ESbImW/Ql69iiXCVEu3arqJidcquRTS36wZg4TNuA4TGH0AKz6UTvJgMCFT1fkjRM/P
eZQ/talVaJ+8Gk0kefRnogXY0rmX/cqwe1+C5+40CiKE1GF3pVgb+nJBW0ALmDwdl3eUQUfBFHjo
Rp7ChEzruRkvrfg/5s5jOXJk27I/1LgGwOEOYBpaMKhVcgJjKmit/et7IXi7X1Vd6yp7k2ddg7AM
FpPJiADcj5+z99ojU9LfnWQWOsGu4Vs9lOge6N4pPXHIbNdprH+6VZjetSWxNqzXK1Bx9bnzYxx0
wW1ph8+EAKcM1L1b0z50pvzdjtGIJRikGhZatGD2Uzu4N4ug7ZBzrEwEOpIi9JpVNczwIJGPwxPy
tx7+9JVIp7ULfOtcaUoh514PcGK7ZIn8LSOulw5LQwBqCP+K4DIB7YfjmYVMkJ3g9nRprHuiGDts
PrDs2+ZYOBPBvePwg6wV2PHO1sntnbCTXynoE4xVSKtZ+29d3qKC9BJ42/lmNhDYFnExrpsuOXIM
MCiewCt3j7ASnwNzfOty3IEmd/DGQa+w6ka+Y0mJcZLnQrTjMXdbhCf2E/Mea9O21IPo0FZq7JED
lcnKmPN3zHA/8yaCE484rDcQbNFOwknAKWVNRiqai7fMKjkhL1qvXDDTsVxvn/fBqSPPaGfEmrIe
/GMzIkPJYYwbH10ftRummtyMPs2esNHxBl7PZynz16ZAsz4j8moSf+/JyT3mPWJkn5wUs4zmFSLq
VsxHtM0RxumLmuSBzxkBSRXcoBXW1LDWvW7JRariYTOSgPUzwKSFAvQlVYJFur0pEzmsRalGdHZc
Jqq2gh1+6GRVvLYBerMkfQsb584Lcrmhi35QQr4YM+0mXHEfg19tWiP6ZnnywY2Esa5kte77aDNk
WcfNEg/sw/waHgGdhF/Gh8xHZKfJv80pn6LE/GRhb+gCvfjCxxwAPYGU8xwxEC9OpRgCR0aPKyvP
BdFnq3Q2HqwpYJwcPLjuNkqHfGXVHYQJK2PiM720qg3vPSXu+vbQTTJ6xVazzvDrr02yjzYZU//d
HDINa8ufvY2/3NL0Xfnfcd2Pm2LIZtx2xgUznMeKJHcsSvHZDPVNa9u73DRDnNbTp2uXDAc9xd8y
kJmV6Z0/f8t8544AthbFO8j4HFng3o3rD1Y7pqLGSLpHan4wueg3JSktSVjTDZljja8927ZF/ZJj
hPXkADu6Z0Wjs+ts0BuCmOppyni5esgG/2ZiRm2bzjdhVt4+1Jr5FZl9Esk9ixLIlcZv1Sq2iRcu
20vgoc9Qxvhp59GZljQoZLj5ixB0K/CzHDE03onQmE/pPDyMJtNV9NWUorQ3VsGyFOWOUW9rpvBm
fV9lxALK1CpQQg+MLkK9tqbavsQpZ0dYdiaoFee2KvLxpmHiy6ZEJme6mdzyJ6h7tS2Ayu3SkKZz
2qpTPhDIgUJwWpBD5VpU5acjg5a3jUliWInHyYx+BIHTrMy004fYcHJaP8fKQVKnZcxnit12NRok
2JZD+eFbdY9FZUlKr+WeJQvPrYPL0MmNg2eH8Budiin/oovWxm3BkeYwk7VpEEVZTVza47hyWj/m
SCZmkN6xvY3jgLmpf4iC4SbW9VsA7WzrwnbpIblzFGbNY3J3L2bv7Fi9j/xF3HlTlezUMCNCdX9P
/lCjHmK10qOK1xHOrlUSWTtILQlwqJpayy9xocoET/5DW1eIHfmbZSK4QfJVD22UkQaqJhskxo50
HxCF3P4OBzZ/UtHZWB5G6iRYlTjBjvHPWHeMK62p2bSmOiMXgaXgz6zZOTJ7ZDPIAZNxD3eMeDwC
VQ3tbagtKT3nGmIgK1/d43x0EHzEHQlsBAivqn6T0Z5DNHTkvEZUJCPjtnfg6+rTaJJ769s9SyK7
A4gTGHzjjyVKiUXnlHSFtco1k3KcoDceJj/FWWCwXILcrCnbCNfYBjWAhDj0f0+TvwWrEK49QHYE
2b6Ywp42cxc/y7l8DlpnT4vxkLV4KEmk0UV4rEkdmxaOhD3qcWcw/RcoIeIxuAsVmZNN+KE5MfdV
Tuoy3xCXi9GlRrkUvLMRpOusamg2GNXJKh3C04LhfobKH6OlQ9jDFsj1vKd1lW1K21OH5rXnjOMV
hsloKAg2WTEgXkWWvC0Ci9WITgtj315hEhm/E6dL9a9ntRJVsIWQ2W6DQnT8a0+uhY8YgmiynYx7
gzPmSluheVIdlXXXErJoSy52ZVHPup/Q6YB/uJk69/3JEyWLfaLeG9+i9Uh2L7/riukM8Cq/2pEK
BIxDyJD8WFbCMCbNjRzyle11H0XXvbi5u/T3xmY3iOE9qLp3NybFHlsK9KsBtqDxOdiqRxnGwMxd
1zNzwWS2WcEHXN8VvUlSfHsEIYBEdgRdeKbdMvD3ftsUDqsyc/LzshafpzyixKyeouVw3mFEr+1Q
31tiym5G0zjYc2+ee0SsXw/VZJP8kiOrgHq3DvLPoMXbyenxXKiRWBmM9NshKjzA7eoer8f3ECjj
OgubOzjccpWbUDUjdoC0mfZDQ9/O8h59R19ot0ZH2YXpxsocHLreTFjtkM8XapptsR4idslhSP3N
nFDElEUarNwo2JVxnhOESoMxI9VkW8NYXs5/18BUup3tDz9FK1DT3lu19nBww/DHsNTSjVG9B34F
xtItMar6dJecXqxtWXTMa8LNUNPzZN65ttqWMPlgDqBnGxSArb4MHqNcGGtbWbavcaBJhxZPyew8
tEnx4s6eu8ohJbipLXd6nl6GBOPn0JlgBWXeriuOJVanetwX0S9RxDnwQZSjqBUgspFyKmEUw3MW
FwYvM40AzT9R9M9tEG4zkFl3hT8RS5BBsypJRCnr4Qdz0cnzil3fx+bWsSQ9BKtE4RPnxxDH0gqb
UX2M4p8W0K0uis19npfuVhUHErvBP7boaoSRppcoIQmP1sbsZw+EoeVk39Yo3ZvnlsDCO19M7EKc
aPxm2OLsfLQYoCMq2OUMdNO5o0fIfUZLANF4Z09nGYRcm9wV2P5jlAakc9mWw3m5ek4n+MwkPPV8
VM4vH5LfKoCYeZehoqSEazDhptmv3tbtvkwSfRzksFNwtv0qfmqqKd7UlfUcdTsiEx6M5JZheU2h
Wj/6aUZs+X2FmfK+6vlMuUq2hlWk79KgteS4VNc5Tgx/Jt09ChtEgVlNAChrC1u3xfScFDpnHt/g
q+udzMnyG7A9MeHRCNULuFHwoHfRrH7L6KmLL6aR/3JsQP5IxfBReJK+XvOiw4wIX3JpN32isjXF
4I5quzsGrfeOJZsdBWnoSgW73hqbU2Luu8RoV3Nn9SiNik+hoXNas99fKrvct4h9ViGY3ZCA9wfO
KXGtNJoCfkxhUf4FsiBQDgd3Ens39lC+g75AgBoaqAT5Zk0z1O+dg9+VuObG0HqtOLjuglnqdefA
msmDD0NobtCU3mVB7zx4GsbCPo2C0bdY13KeD1MEo1rVrJd+/xgEgd43EvCtldT1jh0Bd9KvWG11
Y2HENvidgHrY295B7jXgtR+jqdz2x+w0V+o+rrJXV8j6kPrFR9ZHemUI/J5pGPdbt4eZShPB7Dk9
0J7/Hkf9ATV8sSGO6wEDvbud8xqnK+sdGPyI0EmR/tRNiAh0xLlr99wPTESbR3yg4Zoz7UFPxfyS
lxP+O3P6rWLDuqSeM+yMAOK5DEuHeocj3JSQIi1TbR2s1P+cmM1RmtBRNSGFZ3OM1dduzLvsFJSD
+zBMIA4yVEBJTweyn34ZBMJHxHSvTaMlvd79Fk/9j1Z8lIx+h3jcTDltfjbR/Vj53wgDwFzxMlre
fJo6fOe5fzexMRK24iBceE36kfG2dZgYvlnsX66eb3UhPjMoJp2us3XLkMsTYp9PeOzKyb8HT3Nh
FLpSSH57P+WorOkOzDmqROJsGxpCiCG/T8WT1drBPdrDpeGL1KMqCCOITXleptMMsaO7yvbOgXR+
cz3Wz1HZdXspOHslQl8Yq5b+uIlc+dnI9JX0TBLVSBosRHYYE5BR/DaYGvriUI2di0DIbuis0js0
G86UvLWvHN4srNbNqq7RATstwrjUoXZhunzf2XiFbCFOqij0sZ/8FbHHG9erADUM/CBSx3rzWU/Z
I2swQVq1ina+CE2ApfPvCcGo7SIXaBiBGzZrbaTp1Y2tobaJiDk9F+FN76AFzoNlQ9fDfkCNX1PL
Wn1JhI7s0M6F0ckZjBsOv3uiKlYWMutDWWu5ruJw3PjS7fbRzMuhqD12zsLC8k34VNO2DWz3BS9A
gIhyEwU4rXv+R8Bdu4hBb23cc7vwPjJ8/2hXSuzmrEx2daOPydR6+FhWtJq+w9+udx7zrFUTiENR
l+wtuctFMdi72sHu17SrXs7eupVYIWTWZgczhMToKuKYmQPNtGv4OI06e0Oyuef4YqziBF2r47eU
5gZounGMNqZPI9AX3d406DEac/UQF/4li6gl+uzFnHndg36qk2Hv6J2BjW4t8unFnstsYRZg5YdG
M0Z0FAbFlYh4F0NO/4aKf1Eu1x8xow+8n65zlKp+qo1n2AzvhhO8gobACULAX1mmT1ldEwdUh/RM
fMzCuBzhAWi1Qu3z4ATGZyGMFqKMd2uL3ELWobNNUafdGmcbZvbaY9+vxb6t4k/Suw6G26KCzu6j
gggNINNeV6DQDfSHe6xG767KmhG3FDezV4Y0tWA6wots14btJWv6s/uaQmrtdsNnHy4IynLEUiPK
ktCR6CVM5w8QlkB2J77ScRRrDe9396vJOdtPwn9nDvoNl3QuqP0LrT7QCG89nxZEw257KNJbgzQG
HNIcE+L6p/KhvsiyIl2wfmUaROuCli0X5bTmMANrcgYJVnl8chVyias91KUJBSPbOV4do2xDBt2w
forA47qvLa0C2oBBkh6iUZ2sziWhsQny0xeSyGAPzsso3ea4hXFmQGitrw8kyRKxZE0HtgRO5yNZ
s7XsiXRP8gurfPKALI6TAYpxtCQkcGjAlVfKgoh8eZrxIRicGp+kTNgupvRWSCHZNEZzO6hAcKEt
CbYj5UUIWPrYDeRwXAP1rk8dBkL0RVLjKUzkimRDLBOtkV+s0pzObQ6J2pV2yJrNpdSg9z4ykeTW
Q1Wei8r5KDUZFGRrD2SpjeE+CbDlabuF3sharoqKFpIX2BuJI5zOi4veMnCSZci0K5p+fpja+Duy
uvgeumqz9ovcvZkCk4m9tya1dT55IB3uvkbHTgX0jhrqHIsleE6P80dvd7etKHYpkV2PkYPbZFm3
6uuwupP8i2kVo+VpZpyNy/g5jIdXsEzIvHV0JyJsKqxH1Za1DB5MWK/iQu5adHx1NswfJQDrjYgT
5vBxAvJD5zwV6W96e/nztTYl4tMGYhV5HCXkcDDnItkA23QQBNI2ItrbhlWXmyFjPr+41L0nj8ub
xNXdHK+ApOhkJXm6mhd7eRHUG/Y/3PbLn4xS37hTS7M3j7/hWCUl3jcRDKf6LiAP7yNA4LVR42+p
IKZKiO7HCETosZ5C9+KSfL6lBzFs7BpNq/YS1iTiVfvjF3SFetbcKMEwCCR1fFcvBqwh4WSrjaB8
nAduigYh2mdmUg86iTff6/A0LJN2muVySPqLRfjcylnkpj151Wu3Qvz69bMNTpP0Em8AWX/0w6zu
fXNQpyDqyJEpeAF/wL79m/f4R76j/edMui+SGqnIUioHQL6rlsC2H58gecKFBvm/6tKBQSH8X5bv
sELO6lRG5IQYhTyPiaOOg86+JcC6KjsSz6RVwbBFTgVcJKQs+VLdXKU3OV54rIfTTeIxPnNbkRzr
uoweuNNXM6SUjRc84HcYt54iyTHuZX78hxcCeO4PbNjlhRBvZQvo5JYyXQ/E3J9eiKcGNueSFB62
UoAEDdHief0Ydca2Alm3pYVVHxe5vlmGz17dhwsG7PckKZvnGOgLBSGHTAQPhaQ8DgaKfAgFbGvK
vjMIqpqi8J8SvP8C8edXVu4V1WmSC7Gg8/5CsRuxM4dRTaSHzBbprQPYep/WpCK1Gf38awZX09lH
bzYEjvI0PBbaSi/l2NIn1ZWNx5Z2zb5U1YRkMgtOoUu/o5DWU+smp3yRxCD5Qw3p2Wd/UV9fH6oq
2qggrDe5FwQntr7hFtcAXVHLoxUEFnYLW6LZxFqrjeemT5Gp7a3vqBQHAkoUJ2H2YvqghjrHvGmX
h+ufVCc+BJAL2DsOTSfQYRda0WAguxKcZQDcipipg6Y/fc9EFVeE5zrkXGj0Cw5x70U/8icjuqtd
o3lb1qCorcqnrjXOwYI+H1SCqchcYoIwgt+m0TgdyB3ll6rQg6Gx5U60X+lqGzAtgb0Myu7uS8qg
VIjmH+4Z/z/uGc/1ILbaDqFqSAmdv9wzVIwRXS8DpghbfFzWx67S4dPcqeYSV/MdRouVHRkq39tG
Fa9FwxGnMhmyXQFyYCIkMdoB/WynxXeiq/24UJs6Cb8Xuex0vD7tFcmmU7XAHMzuse6z9AjGH2MM
/dDHOrbSdeLa3t7xGrYGh/yZAY4sKxH2unqKntpGP6nZTS9NLFG2as6vi0QznzArC58hXkwg/I1S
BcM7xEHX5Xp2J4D62srODtFeKyaV8VmSWLadA5+Or9fmZ0QZhxR4/KsHD+7QeBmXbT7gC4oyg67u
ktcG4wQC+PW5rMVNUvdMBLC9PTUqrg968N6m3H+46lCvD8iLH8CvodohF3Ab5JSawRz1LyT/YRpU
5vTSNdZ9QJLbRk05qg0H2P0SFYFBumDYkeKmuAkTLTdRIasPpjkb4izkD29R6Q09DDI1YEMblMGW
gDMd00TmX3RcfKekTg///loZqsvfL0jqPxYkfyFhSt/zKKVJQPzL3W1EigORBaQGb6q/a9FYk0Cj
2p0h6fIOTmQeOo1oJ3RN2gxj6198kfZPYmYxmrnCxAqJG4jGocJ96yH4c8mGsAzxMvRx99Abc3Sn
5burZPtYJzTlwiCm+mo49iTWg9l2OeAcI/tdjdlvv9IXlJnGWfYcZaeGiUilR+NYJaLdVhEa6yuM
hZyxx3C0xD6Jh2w7htl852ElihuvfLo+lH0PMgT107NdUbPM0+ShIjUluWqLgnNZCybRELGnk/w4
SutXnMXtN6OMUGiX3VsI4A8GQy5pIJrZK1jIeQ3J09n//RvvLMk+/0UJZ1n1Wf59UwqYyrbFe//n
nUCIuZc4q7KVS9jBulFVlYIlKvMDlGwzHz8SM9Ww9CJznRRLtE8VgNAo2s/GSZvbxkTRlSCwQ8BV
MrZBa0GP0w0vrXTvwzSZHpPESlmrOdc6DWbPwG8eWFzdkxtM367i6+tDQCziNrbC795s4xpSg2+/
QALaMYAnSLrtYYVDh6SRkTeokSLrZnRGfWNxyqUOph8TlWTNmfk/RHJCDv7LmwOmVDJf8CSqI0eR
rvvnN6eFTFcFNfFCyPijvTGH5gEQDeV2VB2uxCkPv6DiyE2rz13LwhQvfLZtyp7zVZ9UFtkP9N6f
chGPSBRkc9b9FJAQPr5JFTJcAQFlna+EQFJJfnGAsqCWtic7t9oXozC704RJCdJZeEzaYCZjtRTA
JMZ8VyJlpHscv+N8iiA92f2GFmN+sUeP/rlT5pe4D+hzavrh/uxH5EUXIU1wL98a1CevnDv8DcSh
zWSm42XIRMeZ2FcPzB1R0/COsoraN149rnr0/9R1Q6A3Ev3o5kooyyR0SqwCyLYLsERpZdH5HCxz
vRQJAnzXXawxdqdZPe6s5en1ax5zn4NRxyAesV2EdQILViq97Tt/hRTW+Q5fl5jhsgxXkyW3TJ5C
FAuTNZ9rZeC086LxNCccC2WnnOdGNLdx1ULR7N0PtCi/CwK+HkyDU02ZIgW+QkoNDPBMs2mDK32P
kzJ9rJYsd7SPP4Ezxufrs7Dq43+4syyx7Gx/vLW4aFjIJGWWLU3HNv8C4IcFqjM/qkkLoSG/v+JN
68URhmZTr/m9PSZK7nguZc9YwynJLEsH50dYRh+DlM0D4x4U52kH4SzX/kZ0aCXZOKZ905j9eeoG
96SBbx6qDsOB1TkPo+rSVdnU4U1Ui5wJzKKm7r2Sqdq361dcVvmzzKFRXZ/OcdLcGWVgfvfTfjOm
SbVrnWq8IVXTOnlciXsxy3apXZjDWJiqPaV8EA0d+X9R8aMdFYni7i07tj5fSUIDUQRoP3wojPWo
D34wgO41IDGmJSkQbX9iCFV9jx0aXRFdtFec0OUqNomwzWRw4wz+85cPxkCz+HXRjRYSOh8oARC+
Ip03Iy3uk1nUxZOprO9RT+ithtoTz9OegeH8zqim2IrWUgdmfJusdZm8RuZoQ+suCmDenckIfgaw
OLUJeJcaw2oG1YyxoOHdfu3QcYmas3at+s5HKbrY8kYUYeu5BrdyvfKvy//Y9u2ZA9OCbZnumVO0
a531zu769Jo1iVDjQXj5zVXpKxYEqLkpYQReRFH5vIMONrXY7+5As84bLK3lqy8tJnmQOnESc65X
rbG9HjvbWq3nzJjBXmWbIZl4R20D3QHb/FtCU3uDLjHYQ8tk6ezJBNozf9Mkno76W5ZNd0qMzm+Y
W2uLPW7199uH5fw5pEkqz3Jc9mbH9AlpZQP9S3mnw8nK3driFJDAQfeI+dgk3FKvEyDPVeDO4U+g
NRicezdcuaAimaWTIRjY9YOtrLvJtpKXfr7rgPjdVWZyKMiML5nmN7SeQyX2pIQxZYO9AAwaCAkD
XcSREjorEwsdbd3MtM8dwaO1NrEHuu4ARYawVoC0EzjFVt4P0u1fqrJctQuRL7N8eelGLjuBOigp
nitGs4/uRDbDcssQANLdf50WgLCvw3jEMW0K59TXInpSFtLPqWhO1tgRaaTiJL8pvrldFF2uD1cO
p+yokrilTLpmeBlMfxUVffU201Pf5S7X0DW7MO3Us/Kxg0UOvL4BYcbKiNUSMsfA+WoS4veqNlIY
2E8Wpfz1YQylSwmUiq+vhdaUIpVHeifh152Y2hDzUQv/0iJZRaXjpSe6ENHqaibwsxZlFfFIGB+Y
uS4YYLfDZz4Xg3trxDPzIvBhzGMfvtoT1jxccuNzcuR8kGbqoei3g7smV+468+oIAgZ6iNKysr0H
ohLOAVk0zZJN7hZPcT+a4JdEuR+ptqllGWi0y8ibBbk5Uaw7j0BKNgjT7BdbuOFtoxDApc2X8xPp
3Ls3TdmZgHdra87mtxiU3O2w6D3J34N6Wox+f/DylLMZOQwP6KmZ7cl63we2tvY2zfsBhTsau1sE
4cbh7y/5JS3iD8u6a5vKZiapnGVpNx2ANX8uCqKRLCwnDVAW4QDJbHlwU1QHpX6M2HMqUK2Hit4w
3U0sspN3tJwyOXThvRBMP4PoNUI5ncBTm63i7I69eA6y4tYPPWKkl63SQm9ltdAZJiymYArA41XU
nD093KPqit3fvxj/z2x4Xgx3rZLsT8JXkjdrebF/6Ghopqq0kdqEfGUDySjakzenYjB2tYHYFctl
uMDAYlFrSBX93hlrDC3LocmsakSN7XgibSzDYcAJmzBDNAlXqCE+3fiogdsiMZzfBrKTVuT/VEsq
G24Fps9J/fH1nWroDAZ8RgVIsd9lVtBAIKltyIaD3l7dBvPEndOzlcSL3CmOrRtRZ0jCrrZGF7Xj
uZHWXpp+ctPGEHirABWXHcOQDJl2PtNRcbfdlDo33vRE5hVCcHKcFKEtT9hZxot1hWrX2W9cm/i5
xrwEM1DjwOBWp3SY9QkVTXlrjPsh6oDblrArrHDT2n56mVu0AZw3u20xSnsbObTFu+BnlAYMhqtx
OBi+PGrQ3+spqcSbD4pujZq7OI15sb7WJ8lLKIPxMHlMVq+Q9Dozf4Bd88+YhwicidP7q1GusemY
J00oD9enFfy0f7iwvT+f1F08UkJYBCoxIBbooMRfQkBlpGDjq+5nubAxZ70Y3uzre1OJhTTN8rKq
zNC4TxY6VODZFxeb9aODzHidDANF8nL7GzNd3IW6VrgTMvAeo8YkSF3D9ZleRARMe+y7fU0/cJcU
lBKYFIhkSxpy5RtnXsHsGO7nfhGpMpWyKK6OlHvgdYJenIj2dL4uCcRj/2XDa4os3A8zvgXbc6pv
i1BPssbZozluucH0yfZzOtp8EZI/QFfTVQglbLteTEg3iKkLjvpiU1RTu8+mvH1INDDlVNdwjq+G
aVXdKUbL8EtroNDxCGgnCVpSBB6CeV6XgTBX114NWv2ZOOv8ecT9cjKGkpnn8qdwVM5G9X35qD22
nOLGVq0H3imE/BLqcxfotRfD+sis31Ere8q6hGY8Ki8/IOy5ef77e14QSPGnBYzP2TMpSt0lYFF6
3l/qUlBrbibL7Odkv47CHb5OMhy+qw176nAgnbO5yzUHiz6NXl07IjOa/rQ1wFXokvuvS2KM8ZYk
3UDtONOWchTvwyDqb3VAmyDPGjwys1t9QxoJW/6hyd3sE/3ND6289MnIhvRUTVJsYWSsQxap72E4
TutUcDLiZFetB+JztQgv1wdv2WCBjv/9u8AB7D/ehiUL1BIIiy2Yee5feqC0/GKOxvQvxyZHNWdR
OSaDrT9lBo09CD+KwtS7PMne5obPBjMYEXA2Dlg40dUBtWQJu4DSxRSowojrrD/rYg+K7yK8tvkm
I3anLHOAkkbVe0XQKRPZeL6/PngoQU9OpAFzBe9WXmIK5A9mS/3dqfB9eaL/z1ep9los029j0aTo
asBc4Z6s19eCJF7qE+UYzwznyltQJTkTOo1oi37hTofhnjvKY4QHDLlATonaB5hWlPQoFsFxlp9z
jsAED2RzCZW/cpYxTjfE7/0kU4wf1Y+xLvo7VxiPDOvTm2IK3gdNLEjG53txYqPfZx07O6bRdnXt
TsW5X57bVPwUtgZyojBuo6akF5+UB+y3zlsdCEh5CsdS0zRQ7oNevgyRA/gvgYqOw/RgqzcaDj+b
xQZXia5iDylwVscNTCXUhadBYA7hJver9bVPNnTC2V9ve2fu7EO2tOwY/H99k8QPfgr7xRSWFPfd
/G88MvESCJfgdh6sCfHINAa/pi4/tBmO1KYBt4Eruj2L5YHTOSFi/UqOZnqm9Uou+pVrYgelu88L
Nb/EKt8EybD78tsSaD8+Xj2depJ3/iRug5iw4KEJgwspIvQhM4bUXz8jndw7M08amPhvFVr3N/Qy
F+SCxg6BabWFohF9h3hR+S1NZuJ5Oy8sKMD6Z5t+7UseRVjre+9QOXiVfdJq76tSzUDcMudUKdUf
bWdkzsL5pTR1ti/6KFwbjftclHP5IETW7Urm84e8tJ/yuTQeZOciNqq7yzKjgv6b+idDmExuJkF0
vIskUeu+24IiJaVphs8K5SfbdE3vov2OyxPBMhSEyg1hbGLgNaRhXqqiNl/BU4wHObjZD1UgIb9O
xgLzB6GxKOUmsjLzWh9sIedLoOfgNhzhfzoyFPuidfTJMY2VDofyR8eyhTFhfnWoj29b2GYH5C77
IpwxH9W+eMtgmW/rtmauqc4z/9111vQ2z0EDYZH6QwxGApKQDlQtmt+FzdthFMBBQuHAcyx36Eu/
hzq5BYPb3bTS7PYpnt1d0IfjoZVJdxhmE91P3R5DlU6XMYZN01nZo4DwB57LfWwcd9xc444Tmc+n
L9qx45ksDN5IEpj5GCax/2/asS2zNXbS8rkM4E2mY7YNR1+/tnT2aUfDNbQ4MOFoCbIJZhgAwidz
cLqH6yL4Pxb49P9hltP1hPr/Dpe7+dV12Wfx84/pcte/8hXmZHv/sh3blSZxwwwrlnJ4vMbL2ea/
sPqbbBiuJYXAv/N/o5yk9y/ihwQHYNv2Qdr59Lb/HS8n5b/4GcyZpes4HBv4X/+NKCch/nLadk36
9dJ3paBli2KffevP5bqZJt1M8KKCbaD3y8Hy3BjZEl8Oqc8ALgfGLw3PBpERc16dtP8wi4XiQoiq
t7cwNAbdsemhtFaP2IVXQSO3DFLwX7QYnBVjDCSFNjL7ggMVeJrUH0ig0b1CKGPY6z5DKGgRoExG
wnNe5fdZllmvUG/vnHDGO5G+67awN84gyC3oEVLE/Q2RPZHM1DrozfYMau4ti4EsZGF0aCsIGyCn
6ln6e5gN91HkAesQHRRTcXERCFiTestsDRduEXXaqbQus4mFPW3BToKaUUaNyD26gIFfeQqkzlQ6
O78R9PmNdidn21nDtNh2iDWY2m/y0v9OQuenzj91In6GTrdzWlTsWGexOe86Y3hRDbvHSAOTBqlc
kwq8M0OkkI64ZfhDMZiBYfo2ZYIzmQ/lIIskuhvSZeDEfIZRdYZRwogQ43VwO9rZQ8lZTkT62IE6
bqs31412tsnkLrQ3qesh7GGNa6YNRcheIQIReBhKh0inGBrhmIub1ppIbQ3ltlhyc8rwYOXB3lcv
Rk0QUT17ikSHZJO3hEPQTGYO+70NYSHm61E1OxQnKLKGjrSS/LUuutfkxkvMX8hdgVYSaBdRkvrz
9w7oehfNpz4gjQgK/AC+JJ0XAwwtO6G+g1I9oGc+JOMZl/qy7W9GN0RHNblvmeEfpUC/yCQLkAeC
QvvYuOJhSFwkuRrFsRMASnD3BlcdUrvAOwQxPg6htH3K+Cav79Ktx0ifw94NXgdkzFo+pm9+8VJb
6Yb9ZhUl9xl7Sujl5zCWm8HmB2XKOLKtHn2kv1Ex7UvnPUwQ+FujnreoAJj2pfRTis/M1RgNJfKN
md5i1tjnShg7UgWByiylC56O8+A4zBri0yKFqW6JgVr1bfeDVDcc+Mhvm8/UNI/pNPxsXlAVnrt2
ev7fLJ3HcuRItkS/CGZQAbFNgdRJJpmUGxiLAiIQ0Prr56Df29Cma7qqWWAi4gr34wyq0N166ZEx
+UYrc9R9JMUEmMIfhN79hVqxJfpTWxVhsTKdAkRGA1QES/DOir1b2Ar0bxF2kzia5SYHv73OdPke
MzIDJG1/MrcVW633Je+efiZ9Id7ZtsD5K5JyrTxAKG2Rn5rSXOX0pGW+HnMkkuqodxi86n7TC8Ri
/ZclPvNw04f/kmbYFTBED33sJlddqLPSDeswAGxcKVQTt7zy64O+mJaajvldmIVwMHIV6KN50Rup
88Bphxujq69Y2l90du93luX2c1dcW7eDvhv3txaNhg7GrwcrSmBjaTz5qALlJq74/fJzNs6NU5xI
pTiNHSO8WN67DpJaH3/3xVOsX9oU+/FSwfryJG1nb7trncXvDOJDGuNL1GCFgPM8uQlS2b/K1Vc6
7mYHxEfcgUHrXwRwKoGNcTCyc8M4oR7Ma8vP3sEGO+cwZyDp+NvJPBqMA6Jpp1z9ue9HrI3ITMRX
qJPTk5lrU34DCzp4xJOU1Go6GWshCWOeh8xc53BUGQ54Bj7NxSmHLZa/HQIJ5l8Qemtt3alnA+D7
mDe7nsSQzMUwY97G/N0ZUIVln1axR33Px7zahP29nU+lpP3lA5Pq1zDSH+f81twaTJo6xnrRkmdm
vGgCaQ0a9RqlFVaURAFu1HZujI4bOkQykDdtoc6OgYDXKws5HOPMOZxu/JjWSSs3Fd8fdtB2l1v7
GeRhUt4g21EWwqozkEAD8JiRx8eRgq8V5295Nd5Z/q4FeFCmuEHdoiyEtVMa2ppcUcJ0phRpvP06
pbjWc+84piCS0Y6j/IfZ8aqMfY85ZXb+Grs/arie56ZZV2l5YI9I9MfI5fJe0M5M9VtCLoUCM8P/
AcJJS4MayOEE8MKDpTt6yW6YotdoSB7l6B+yZssUIJHflUcnD1YvFWDPxFpNENpn/HyQ+oD+rnu6
Be7FdeIt6hp7m4wmLn4mM8Uha48yZGqKPrhSb4OXPLcQIh0TxZYZfSjAAKxCY2UeHIfJhWeQNNLT
F9vnyH+vomLXJwwqlLvVjc8o/qsg9M/TX9Om3xX4h2l0cL7dEsO9A9VYt6RosMm81T37BkWsqWms
+cHjxypWnCcNOR3StVEmpxsbFjEqemsWOyiKDBnq7mo2DYr8DtsG8qCmuKWDthlJzZ4cPlY7QTuz
mk3/LxXZx3+/5hNhWoWAx9Lq0emJoQPimCSrVNfalT6F5boKccApG+FjZVVmIIsMI87Ik4pf+9k6
ouvfT5Bx1jXTXvTqaz2SzyKDFK7kdUCzOzqfofERMrVXA1j4f22LMoI7eJ5ZpVjF2uv+Nclr3nqY
pxA6mpykYljODsZIGMQy0PsVHAsS3Yr0GfXQBrHyuTaflDNsFCvu9J03aOs0mJramWSxAJSEEcaA
vvDNG8U/4k122DMC5XcbyrdVn7yGrToXiC6HxASrne8gNp978eGqca2An4DNXOm4sr1t3vu8QPlD
whB5ZnMZjviikHrg05X7yVXHerSOpUmuQsRFKvezhQYV4b5y2gcdyj8praixTo3243O6xhVXlvjN
OfIK+NZeYwHzaSklEBG1+apG/GyzxvB5pwlt8Mp0FeEYtyOmaHq153rfdWmxm8YSe5SziGIp2QRh
XuVBmf3FCPmx6bX8F1oolfsPwaI2n8FNFACjot5/IjrtXEH5L9iORiCdK27PtBCrVvl/EQ4LSDDL
iLMQdG/KfLpog0rWbDqeGzgk8TTcHegGwzKaiw0U/CMxtwBlLkr60AjQV9v5M0ZqjBsFYVVzruRa
Kf2TOoZCMiTwej02KMutvnu0wPczSeCIHvD4uZrAJB5FR7fq2Xr+zOn4g8EyCkQvXqrIfgxxwY58
AjydGJ45wUAdimMGfLTLHayrRv8UJTgUG6TWzCOiCMIhoY1Z6b1rJTFB3uLq8uZNBM8kIXS9M5Ln
zkOVE8XTT9ZjRfOBV6xsT8DGfAFs8UD1uI/y6cnV47Od+c9sNtcIb9e1PwQySXE0baq5v1b6qbXM
P8gxP23eb10s4x1q0HrQfuqIUxLJfgnVuSX1Su+7UwGPcpV47/YwUOKgeESVeRUlAX9wfAHL4NpI
vwUuJT/PAndCVe1Vb4786Xprb7HMa8NxbTYa5AVBtcwf0I3bTkTrAjHRBNW1a7A7YVmA6hCrh3H6
p9GRTzH2oHIX5uWps7Mz5qCg08oHlnIxTg+ucvwaRo3PgJ7dU+Ij9P8KvzgjgN4PEk6hfqWlhcnF
6BMmbMGmNsrrk4a7KDZPA78E1wXAC4QP0KlR1ICtKlc+3Aogk5cBf5XiLwAmcQTJUqXepiqeSTXZ
F9r46lIfhm4YJPlm0tnCAbCHhn6JLXywrxV61d7/ITWB1fGwaiaEbZV+jPTPKnW2NoMcV7ubntyP
VXZgWbB4ZfZLIJnyFAawnps4uzucGzgL8c99FfTscXGYbU5XI8S9x9YzZxIhZ+TO7nNW7F3vDuKJ
p1uvfAgAcW8jSgCxOpAlnRT3xE7ZWSyGBufm8PqvMKwGg4u8prPXJRysyi7fB0FwQPTNa3rUcm1N
ANR6WWpplPGx1d78jvoBLEBulOJQqfLB1DtYoqb8lYNFdsH4hIt8Ba8OdisjpBVRpisxjRsrhU6j
IU6myHTljX1YHyREWa2KmeMyRUB2dDLtvS/tDw+y1pYL/rGaMJcRwRKSUo2Xc+SjmL14rGzChlLk
u0U0peaHCOdYCeVmwN1jwyLwfW0Vt6hHw1eroxSlti7iH2ecVwVdHEWOP1ac2CzTeHYcnYzTboJ0
CsYv61j7yeVL67YrA13dXKXBLOOD7h1sPrws81emwJ2iR18tM6OZQLZoAneo9mb1JEfmHiiHPEgT
pbuV9nQR9jkFx2/mJ7/wrk71WOnI84CJCFzniESehhA4DyQY2VK6yMM4IK3UO6JMGYLlvCkusAln
WRmZCFngraI2WIy8kImQ0rxUYx/MWFNQAq09WlzTQAA95w8utr0EMMGctBd18doHLksuFu6hMNnr
MPxH/a11luJ3P8ztl5wymNzdASnBUyQMyEF/EZQRVJ891UbBpdZyWPT5X/Y1824m/AXn9E5i+N5i
yrmAJolU3YB9vzZleIn8jdRoOXEcZka7N6CiYUw/NcsWHlZ5TpGi5qM7WKfMfE2cZC/dNyR9ECX/
KT9ct5KpfCFedJ2P6jBvzOIPOCKG2OyKiGfr5k+G99Us4QkAfErru84xr/pfuXGaQrgF0FOp+4M5
kNbd08UjGxSEAQc9kfSbj13/Crycp3+WaFMS0C6heCd2bTvje+kYxM4tTzVUa8IRsLFh9HTWHgGD
Y8ucmcittFmxmV832jNg1PVAGEBWmoGBXbMHlpWRbKBnb3MFUIygSAMcTzR+aIRoQBGf+PkA2gxm
3d3ZoR+0pbMumoFuKQrquN+VutrV3kXp/j+U96s0czdTPm/JWkkpr8zpUkrgTgYG42ZtW5cu/+dI
LOvGjyWcQEMSCnmYtS9D5+Qw5UMwszkVfnSpzWHttRaplk/J0J1woIqCNYvwAXG3m2lud7wYa2f+
cinhTSIRmhGYKAWWm6t9nIxUkqwnW7qepjnDP1x5HDvT2cvJ0SH+18oZ6UYr23+sa9QYJlBeQVGt
ZVc/9j86HW9zKLmSvVVG2TFpsE1G84okP5D8DLuiwyHQBVb2atp/dTZfJiBOlqx3ZYxDayE/msm5
hyzI6qxot22RHky/fsCqlAc1EH0Gm/9EmtwyrWRPxik5aGKDjwtmCCG0UL+9ZwDHG1S2Ozgkb67g
LKh4gpnLkZHO0IfK4Va72JzQ7pibodUepq4PdL0i8fMlyV2N2bMPRF7dZBSeAF5SH+ovIfkCjiC2
kO5l7HCdWH81+wgK06Bxu1vqt481BSda8mBO5WKL2A8jyieie0bn3OYOF2cLbzbhwm52EYgTMfhc
Ldq+crplbHCbFmrSYO9adrfRlN+Yl61IjCPTkbmLRXfVtBuVEj1gczoXxrcnCKViT4f2B5NgeUBK
RSLX+DFwtpqRh42QY0qcDICS8/xtZR46CnW0Q8gV1tfIZwMcEaQ8Yv2KTRSCWszBqVqg3iGfcyas
6ulgxt7vIhAabNa1jLnxSgVGqTYzK94SzS+mUl4UWH4lWVFm2uEpP4IPvobTu9NDI+mR3ub5+xIv
kOJdL5tF3ZoGkSsATE73WXmHGA02GqONJ+6Z1+1c31wNw4dv/07ZzwQsPpwk82hxazqJSCANRNds
cpIx4aqm0I/coXp0l4AwgClG4V3Y03y5vrM1GXKt+qndDk9okh+6jAXptvCBaAxfA91rbZCE5FZH
9uJ7WabpqtVVMAx+ti6Lfl5H5CBpw19euIgI28rZ5LrTr4WB7gSNxOmScMD99S155Prh7lQvqfuj
Q2soBsrOeoE5aE5IhhyNa2zO6hD7xt6JcDMVljzHXvVr2b9WaqwsW55dWu2xHYPCmsAYLUto+n5n
Zqcs3UdnqlEGRfzXhs+k0F5F6nEzQAzk9SYGc13rFh0//rEDwoDjWDHNqsrAGQ5lf6XC2OpjSVE8
7bROP84aM0qnJ4sZvEttHzrzWNTwNEAN6gxDB/WYVPZzZUke3vOcF3vD+Uml2NViL3xnRwgsAmux
9foPx65Wmky5dW9Zkzw5vAejzSVfjpsosvvV5KCnzHO+D7ZLjn4PzTLI2AasMt/7nKpo44dHnaQl
2yUlMZ1/aNehNeQbffDvdbiuIGW75MCCtKneSq79UPtz8uaswncTvCkt9n83pV6lb1qT7hKbhlPP
9gLHsrSpIMQ/M+lSrKyBO/wmI/aiBm4IGKM1Komgs/FQXhwIu0zQDMLTEP713XWsl4EsLZo7v4d0
z0hcVoapNnlTHGiHVkXzZGYT6v0tWQ9rPg2PwHKYqcXjly+rl0iDd2guViZPc1+Inn21UmTDcvit
8P5YNZ0ZjmMm2BZRKUJ9mvN2QMkXqY2JI0/ZZaBjDeBqBHxKqcMoQyN8clbHQUynvGPZT+HBGBZ4
Tf2GpO5iT+WJ337SU/k60DICSDJHf+/45yltzy6b+rm9jOSsToZJQYuJvC7gRCc3O3xWAvU+NXDc
vsmtjwC7B+KAXAcHeD28skizmx9AZNe+vquQu5OeljXsuiX2Q46oe4cLEpuNFYcnMyGKRuYVmUZm
v55Cgc2sjPdQj+O9Z8iXBlBtpMRjXCtkv/zEAZeA/GWN7p80+IJ+Vdz7MfspmfjAL3rOIQLbCWSU
S5V+d1jeDKZnfuwGRsEYiQkAVqwG513v7ghGw8bubzpzOoF8oMjDOst2DA0UBZRFL1uu0/Rmy9cG
gFXWkwxRvRaxuw/z6j7iVtLHbyU+ydm5lhkb7PjUOrspfxVghwRvKvESmfulCrRLwLzxtmPcwPau
61sz7i8R7ODBHw90yeHQPQ8kWmSF7W2GxVteLfELfoCw4uqFLifnZ4pua9ZXXv2NG2GHyZMjvCUf
rPoVytjYKCfCcT+YYuUQ+kkQ3FkYCbYVvmf/qam7LSD8F6vfab7c6OAaWooTKVYlzJrMpbNKSjgR
n5F8nek5YvEJuG7Ve8YtJMG6SX+B4VFdIN8SUBMiNiJe/OyX+k8yJKisuvrQ+fW4zREubyT0Cpjs
qxoXcgNIx+vka5yNuNnNCzX6Y2PWmMQjd1i7Ia+9VTrHJufuHcxZC7JMq7lceFRErWBmBYRF5AUb
DcO6pJ52rSLvHs9sIWjEefuU/VAjTu20/FL0uFOsxoNyrEXlIXX8N/jFcMNTToYkf1du8tp2MwvH
KCc4IhinJGaQMX0N5PnNdX7k0pxuzcgB76XYyFsQkUBsKEd966Ayl6AURLPAudy1wi63bfkPeLjQ
KCcrxkKk3xQGWZecyFhSkukwxM0xq4tVXie7POmW303WFXxeh7tmjPode6tdhKndZk2LCfGomDhp
OUQu16IBdd+YtrLYdFaqHYKxg2fATM9N3wmuPNitWRI9kjGuqOc3SG/rMdZiXGR8YZqK2z7Vz2no
I0PD5mKbZ4F6YB9ZPYzihDRRCxFJFhALfDHDbi/7OKis74EbnzUNYcZ1uetisFCWbj74Tnl3OFWg
HbkA+UAZ/nOgpyzanxV9yNqaoj8I44yATiWBnHWifct22pYRtQ8TXJORaKSxwlCx4vZOxxdsHW9e
3MHR7CkBJ3MBIZWb3Gfo1DZ7PJiBvoVru4KMJkjX5EfArIzgz/FYdwvzJj3FDkdQOQIiG848+PME
IjFJ3nM2bn4Ks5UgemLQt0mXA9fj1ubTUundTnIOwUPZ1F0wZjFqSk3Q/BCOvk4mXghGPJfaTdKD
5oGMNKuNDaZ4Y0kZ7WHZnISTRztT9MA1tZ9QA+1fdtxfWhyGZzcE5qi3JG3Zenbq3OGh1VhJhwZp
UFjq1GQY92l5i0c8voz7xaYUlwxz1V0ODaMkArl0o2fxJn2K4Gg+DL3GjHr0GXE5WPCHbHCQk1rA
7psiMJWzL5bYyNnlG0iIOAmi8wgUEmpAN+4Enql0cp7mqAsq6X6jYANkxIbpirW4Cu0jiapnFILY
EaYziCJVVeFDMYcfY4NiHWprZFVAKIfaPv33BUdjd9Aqmj49a5/0RCeYZFYvtnyJSjd71l0UadCP
RSRuFpmlO8MnTBNRz9D3+9jr/1oT1GMruoMiCGbTdK64eBVQwaGDWaPx86lIFQNfkHFR+n19nBvf
DNqEVcXEYqOv5HHoYck0HvwMwO0wMgn5gPWM+6K1gHq13abH4HSpzDgi755bwOVZrG2bRyj5tI9u
+SJitzpAqsLrFIVn0zJ5e10cBiMYLb61167tzK2eCsTBeEdS1yDoA70qH2he64yutnNWaNodhgWz
t40kbP96AnE3JDAhpwo4D5Fm6QkmBJRbKMi+9ecVC9KjgCYVlg5Tx7H4ctlupoqk234e3MCzhgeh
CJoNMySYbZh+L/E0667hQRQ9gJeJj/3JK+135dv52V+GUBkFX0v2zJb2bGaIiQyJWklSbRZ40R7n
QisOMcPz0BvdrTvor1lh+ZvaMHUIZaymc5vPdR+b+8JFj+qaPgHKbPXcISsPOA7ZnULptDvAZrlY
ZfBnmTj7/g4B6kWLfWLG5/mE3DuMr6mad+my7kqi5J8zktaLuP6nN78WrxnJM+OylCaWJ8rzsx0B
l9X8Z7HoMxTltyIZKszeewtF5KIsl+Wr12v2zo/TRbqMrbNDcGjafEOSLF4eJ99olViPSc05a6e2
3ENXmphm5MkOCg+tp2KI4afua6J6lOHtqXfZc4H+63d+k712wC2hXhOz2eCOx29Un8YUXp8dGhuZ
xz9Fo9CUtz4AWWow4DGPkR9/aQYrSX8sZwoyBnMVn8LKhhxhW/EDGTCU17H56Kt5WIsRccBYxC+9
1fUQu8WFTUv42PqgmWuoJ3sLZSCUDRZuZDfPFJM5oV/I13y/+kJU130uiYSlANFZuREQD1N7tyCS
M5GmpHRMeR7T7g3yW2B2PaV7g5Spmp1n6YnHLC5Jh8znYCQ0FG8Rehg3Yvleqxi2UOyorehc5mC6
77D3mf4IyA1sPvmHrJw3+sTJEnfWHwg8l0p0eIwsrQjKpuTsLFraGcYR/32xYlfngVfMcO1HBFs2
mBC6zS7Jv7Wo+RtXQ2w9Tw2rqSQOjzUel415oHeI91YM1GMKj7BrGqYTKIJRMM+cXqPaNIV1AxjB
9QFHnD+9vfTOpluwhCTwlutG5Y+pBzw3Sd3iDIBaGSF6WMC1G0UAMZT/CKlcpB00WTfbFtly6OTa
FgLYNuPvI8c0OVlKOxYjeGS0Q7/NvMDlwN8+AXFl/lhpR7Kl+azFoRboTgnhVbavFvmFzIzksUbO
PVddddLYtUrPpSkDeLFx4JEOQOPmSYfHB9FvlRFfvgNHQqHSZWASIJhrTrortPmlEP2DVYQ+90ll
gnYCTF1DkJF5wNkWAYSbtky81LHvKijYxQdYlGEDbecfmyVqjpkPg1LbaLJdqGbRlyqrMAi96jGM
DbXVu5iF2kzIbSQKyiUaadNihp5JWJgOOypU7O5mnKUfcIe0IDOItVAl6b4KjltX4nWqGwyvkizZ
jRUl71oLN0KS6V7XWGkZNa2k6RX7jpuMOM/wwUClYjKG2MjWfY6G5imyFaO5cjhECiSsa+X0DxJJ
xuA4gV9YOpsQsw7Qt9ItjqRP1qzS964Z8JyTqyfbgx5P1SlJGrF1am95dy3j7ljhtoYccLCjvgqw
cD+jPPvVQI0/Fa6YWC5JHgl8Ep4L7lflafmzmYTGk6CBAVnHemAwO2dfFaAQcyFOZeUfeIIaXnGF
dsbvr7HXvGipR/YTie0DDYUFtNNU+5HTFrmOEkd3djSQlbjJVe76t7SHiimYoTNyMO41qij6QPlQ
YXnYas0s3mFTpAUuTdNvMEVbKHX6svgOwaV84Fj91Iofty/iyzRX0z2rcMnKjp+ghMXd9sgMrYkz
O+yhpf/3jyVQDfpPBISanTwnyuKEUSmlUdKU+94QGiMx1nNlE7/zNtW7eipx8uhOfk+qcEdRzArN
aMqjI5egQdjfK0Ov4FuCHVpL4YsgsozqkQp5kxA1dCpMG6oMFtqLUCRlh1oMohDADLMXBhq+FhvH
/764y/9CwqmBGbkKgsyOOvDWfGX0jAXD2AoMpf9TZhGjQc3ZuTSsACavu9oziZLSDo9cKsmjm5p7
nEzRMVKcBDWbrW1SGYIE86g/odCR1B8u4RxeVMGy4ItqJqgEKQlJSEexxaSTdnWapL0PEO1iwFn3
wUZeA+Lb0tL4HtqEoTUhXqCktIqtymuxKQzJeN4pjCOKhHRlT2LcDaKeT3lRPfaG5l4Fa5MRDkBm
mseyZiww1bSOoGzlDfv/rmqJ2PGr+iJleizxXz27pty0jpaekzYF0E5ceN31/dWmu9tZlfyYGa+F
k6ke8ab+fxbdXI5/qoxJi8gIqgqTPH+do4KUz2hweS2EfYhir4OTFFj9zKTPjYh/JmDunlf2x2AV
NG65yA8t18ircADbQy4wDk7MxlpXxVOtpSnRzkyHIGE8ebLPn1jKYtnDFVPber1PgevegQ8wPe1E
T1hIzvAxHLJDkZAoVZsenom42qDYwlqS1BbxdbkXFGXZbC3HMY6Vlf3Ndhqf0m6f6Hb+0JjVvMG/
cEnGiQAa366OlGs3ssTMYGy4fUq9ZNVW9JCGli9Ob33OowmWnrVUU2vhw1ySjGssX+QIkV8a9ktK
a0BGQzE+Notb0EwdZk9skmzgAo///brnTjSvPflb+QSCv2zIpqqFy8xLlzaucukTktkLdUG1duJn
Md4cpx9vwiOgEYL969wAprd0LhFZ+u3FzkfocXiax5VSyQ4rIRFl2oS62mUaUhb+WZddwwqgU1vc
zw0Gjs6C8UShHfwX8eg7E+xtYPaBk+vs7dvJfK3J6GA+pvZQdtxHa9J+XRam3FrZEmftO8j0yLGz
ALsSAzRUXU1vmE7nePTbs4GSnBUkAOSyU8UeiTdRZXrTXQ1ysLZ9Fr2xYWiCwZy0D1DrDAqaa2lT
yg4DhCwmL2zu0QdUSKS3paupI/7N6N7VAhERuVaC6vWiy9xfoTxgqDaJlMALVDnkSR+MkjLb6Uoy
+nTrvV1MKoXHnCtS0qFCyodzLthp/F/mDAJIkOtxNV8rqyMByUZz3KTDA7gpc43uLYHLDmWndIE/
L0ErMVFdHNzh2xzp6HEkmkPe339R3FKmDcWDDJ3h1Z25RriB9qkF/4zD2H1EQO0++iGD6ijFHVOl
gr01Sr17ZEG8MEHKSgOyl2Fj2PV9756nNibzDao3/SKalqoMgdjaadDDR2DozgrjKAO9MaLphpGF
Fq0nrjl1IEGbbYVBdagOWogvp4xBjXKOFUdrqMv3emnKfNbdiOsv8+JQcCVTDP7IYTcSy3xRRAs2
TRMdE702drVVf8ahZV00NnRb6dYMuP1UvYSJW98oye9RopWnFt0aUPdKrg3CXXYjGrJV2DG2nsLw
YbHPEK7B7LoiQ9uxUrUf8vFZmuENTHm6E53HnteW9nuSmLs0ZwY/AQFc2WXGqMcMaxai/Y9bZe57
5A+XJnQePAjaq7hnxwE1Qe7bceHuSpEEWZXSOG4dwK4gNe2NHPU+iFvvt87sJ7hvEGvmDOSr028U
V/qqGMUjKuw3VdK6OpFLAE8fethiFOkfI3ubFgXFCkI6pzThsjoxYS/8RqJo9IcySewH23Df8AZ8
Ifb+SLrplQeUQI0Odcbx1nnyEIZEBauxAmJjrpf+i6PaTewP9ufUE2LKzMvdjjnT8ghi+A10zxZ7
s7sBU6eBzCv5++NvML35TD0SB72XsNru+w+z6GbygGyop5m4xy6REZoaCLY1HNLFEyoDQGES5Mcu
0yIWr8bZk5JCqtLRkuHjpi9ieKE4DWAvktQy0H4QdQ0istbRtZm6OgmRYSJYlF8yhtoIU3IIGqtQ
i2273ZXUszYrtDDS2K+IGJhiV5OtbIHKkeWww1R5mNRwbbx+4Jc9eZDhm++34hZHX0hpX3Fqh/uy
886TXvTPflehd+DmrCMddYtuUaCe6jQlG0Ki0enGMX4czeciglNhDwgP3Na9IEEiaHQu2kPp4ffC
0W9tR2stfYaIFvU4WjzsHYzKIQU4W9mePcVZ4YVvLu3pWsdWG0ymGZ0a9vHbTGfCDdjFOsuS5rH3
8oEKDVeyGTLzFVV1IoAeeAoZa3oeklVN74ho+Al7gME0k2adgIxhm8aYpiLPXqQgVs3BwsrAi+91
HRLciFyA/ZESW1MfUJTFnY7mBQ1n6VrgWjI+zpORECkSpQ+dd20rfgA2o2GyH0VIQV76q8Kf80PC
vlJkjGtwAV/JfPe24+ye2FMEgm8YNNbXVFj5VZbaV6eDVGknF6Tp4NZba568IIuTf2PW6kfVTofM
H3HeMQBu87M7+D39ncPkQo8gJ+k5Oc8R8V09CEzSsqRmk29YHYqx/JodVKDe+FksshlZGb9magp0
R8ww0xQNZJu0Jv/ig07w2UkL2SJ4FrmgJjuxs1v5y4SvTbdaNtZYluuz3vsPqtB/W10rAdywyG8Z
WI6Tf81stHwi5mJEHic2dcKKKWb24TDIAYXfMS2KvZcUdPU6dJBb9YxEZNvmrH9Ha+slBg/NmLRn
Rk8rQAUg0XM7QyNQLJoD2ZyYn4FBKpnmDpox89mj/GYyYrsJm7WZ9CSVd+m+yalH6dmvgOUqtj0O
9EffCGba6L02Wg4grOalHqe/quvIzY7tERsYX3yT4PDSCfckytGKUN4HZToRYWtbeOehFsCAgTXl
WPfeKs6Uy/UOGq1gE1VyfXaVeZ0Nc7408t321TaxwzSA3vHEzoBE+x7HS00uHJrYxt4VDUkVqeVa
64IhXZqbl8goT2EUks1rk0xapU29IcHvz8409zaLyrtpxSACYxjR62jjtWuS6DC4CbGdtgA4lOne
jkHGQcnBOLgloVMMN4/WPdJn/SyyblvY3YfZM3jKPTJLy18O8jyoPGiISoxfqcdqPS2tH+G8xD7W
H3ab88PsHdL2PR46h22FB4WH5GKzToxtNrXIMvtEIo/0U6q7HFki7fEIuXLj5j4Tca7wqmyuHOcr
pL/jYWKHLh3qkzn89rIC7rxhrBwD+NOs4JLoJs6dDsbNUOLCtuw3HTO9afZs0jonMFvsBgt2OnGQ
j3fVVTkoIGY50rPWCKI0xhy1sOmsBlxEqWXAtk0XFX698O+XCOYCvSG2ekg1lToNdlOhIzIkwUVp
yHyTBodEEAa7TZZsK5M40bpOr5xdwyZRrLtD7ex7JAgT4fJs5qCC2pJQaj0j12aI8WZYpTpXqgFT
VYfEfaQaLH/aPyspzq0X3ktHrxbQgBN4aLAc6kgtBtljJCJ9bL/hUjBKNy8ZcheGtkuW27jTtHk8
VE7xCrAy2w0mCk2LdAMb8TdPY7mkKdzzGSVlEYJuBtExnnNTvfSt/WSmSftgw7G3xujC2f9pNvM/
QB7JIaSuGzOM2Is7wWgY5splxy0LjRgiikWox2lEIoqd/3DMatsKBMs6651yT1N/hoFIvU3BguyZ
pZtpzYyTNngGauTbMJO5shctTnpCrK32E/OlpjZQH+iy30xQH3Qv/6mR981+vbEUUhY74Xo3+gGi
V7frSqc/iIyUmKHm8jIU8/+mSbY+lWJIq7MypoINflKQ0XAescb/uf1Hjn0QSa0iOyj6jYqQ8WJN
/pWKQTzPpgyGDBNCwgBkDWicimyiA/EHdP0uK4TJF9Wm8UC5ZAmVdPwCUJPetuR1XX4bR6TeFM3Z
75fccSv8TUziOpwh4HYHX4OJthwcf6vPFrb6sCFQNUaxAX/uf9SdWW/tSJad/0qh31ngFCTD6C7A
Zx4lHelofCE0nMt5CM7kr/fHzGxXZhlt2C8GDBQKUN57pSMOETv2XutbC9fW8FASlrKt4fzG7dZr
IpRKxlStjEiLV3lTGOveZdYYMndajsAKKfoUgLPIPMYC/UNjr328DEs7vqpI5UvpBnJhcXZe1Q43
fxhdoJ8adCUAeldD8QEDdwy3Yio/qgbHA0oUIrvk8OgxM1v1ZZXgaWmLVTwFtw6nQ0pD5GDrxtp0
bMQIsqyIK37qAZ2uaGqHm6wV97rjgM7S0QaBVqNwdtBfeM2z76NKpfjqFjoGv0Tl9Jl6tg3vp7Nc
vMZ2CIaw+y4TbXZGIrxg0sHZO5LGSZ8CmF1GNItKX1XWer8tAh4ILU4A83mWZjHQvtILi41+IJcN
Y/o0XqOCNF9qE5qaFrzYzET0lKCLr8sZpk+U02DR7MvUSGTJ9Op3DveYLgHnt3fQ8+W2CW61E1Qn
TQOEIlKvX9l6tzej7qsxnHKe8ui78dEszGnVOkW/DBvavR40qJXgAA5tjJ51VxzavmNYWheUhKH+
Qfhcs/awgS59/6IaJSjEgpZGBLebCCONuV6b3flec+rDpN55Qn3qZo2tqNTk0oTlNjter7bGWkHb
gAvU1cadi1jPFt/oEF4imVbvhRWd7cwVN9fX9tJ6knFRPwy17xK9I756FqpTgGtgwOvuaoG9S4Ps
YCZ+ywyyT55C1T+0uABWbhs626Ee3B1dMeD5qMOhR13bIRovjaAGyp+9KhmvDszgGTWBTiMWj25U
Fae8bVe0U4qvmdDjxg8D6S47EXD363mC7jU90keOgsvJJtOXInNGT9K2kxlmCIvgUjpHjrEzq/Ql
8UvvaDia2NrSDZdmNaG8NLgk/29dk9/Df/suyrGKOAX+Y3sr7j6zW/3vf/FS/uOvX9a/fx3citVn
8/mXL9Y5tdN4aW/V+HirIU38p8Fw/pv/p3/4t9tv3+U6lrf/+Lfvos1h3T7eiCjJ/+yTxGz4Xxsr
/3v69ZlHt3/9B3/YKo2/646H5kDgWcQGqfOtfvdVGvLvpmNJlMK4Kx1h/9NWaZt4JwVoIU86NhXy
TKb7w1Zpyb/zn/A/4rXk/0l7/L+xVZoz4u6fnC4YCAzwdNYa5r+Gy/xw5iX8iYEyEpbSkyMYQOYL
jzQOb1ihKL688zSiaU3ck2VlD5rOXARVX9L4+AqS6Oar+tRFzldjo3isxlPsBBebHsRSQmxburDy
ZARfwXlDYMuMwBIKQ8j08adr/PD7h/wzkdbAZPqvn15CNsIY6pgAk3Tb+hdLKCXKICufCNU8zN7t
wDqhiQG1hGoEPnifW2cohRwXgq5d5B3zjAqGzkpjQqz5N21MkwNa/ZCBZU5fXbuH9Xpx83hN7MjN
L+XOx+ESJ5we9YD0rqagTcHtMpZJnbx48/i1IZoAznKzJL5rpXRvlRf5s4zR/7se8Fqr07+he6pt
rdxiQeLQ3ag7Z1vKL47KmC8B6SzKBPVU38G8adLmgxFPtETRhF1K43Q1PVUpIbnKMlaT5jWkRiSP
zlAXa8wjRN34+bYIWDVRpA3LcHxosccRDge1viaBXBnE07U9o8tSVGs63TNuG1rUHIgeMwlejGUf
IegsP3RaKGMVbpogZ5DgYo0qE4A1dufcjShbViqREz7/4txNGW5vvKtr32X2o32ZSY7prc1rLqq2
Sjp+zbBrvbUW+E92Wtyl4CIei7w4T3b1OIwWYYMhjPFuzmLhNB2Y+OvcEtgzXScE70JZq4RI695G
z6FxUg9AB1ITUVgls5FEb40tIQ3ntKY/FCIpJQ94GxPQwX2pmXgSRbEgiS3AhiqdliHnoDaO+V76
uH20Hm5WrQHDmkZmPzCXxPTYKDb+SeUMLkf3CGwvX0QJ47v5z0qz2jFK21YOFPlOm3bMpThDWGc/
12+JqC9xy46t27umrr/0hLz7BNJdjaeFeC48gAw+Fm3uveh2+0OxQUI9mEYa+dsgadVylNrVI98D
6tUrekeqmb3p8xQVsBl2pszYm1vTYwZWR8zoc3Jyv4jkYfjcCc7HuGaWjpe9acmwJan9Uipm7ME0
Hhw7IXbqU9PdH4MDex/537nVf0ZSPs7NQYYfrxljgfnZqrQvO5D3aV2/Bu1InxbVTO/9lrswkqYw
cFBwNXKzmsHnmWz0Y4F3AFIzx1ViCUXRnRzAu2ze9ME4yR+JTNx6gUHgvPFoDZAvgcnhRDUeQGoc
4169EOWFo6ai4NTIdYDhd2qi8sO3AEZajv2rJA0uMmfKcmWhC3p1ZNtShMDTZl6JRjE/Dlr2Karw
NDIo14Rz7IwUXFqT7kzAfT5at4T2nhxfgAf9CnuA9b8RjOdvk1eX0e0JURPrvtQ+VNt/aCVqjA4n
HpXezJryIjA99cuA17Yr40tp3OUNwB6SXvGBhSRMVA99cK/19FkrOOBZVTAsHeo1BFZyHNTZS+yl
NehoUXE7LgejadcUxphje0KNC/8oygS2cv5Y+MFrijl23SItD83uYoGoX1pR8zYW2DyhVzAaHVJS
4pyT7uqU8TKgRuwEkb0oTFyzhQzTPxNXjy60oT/njL+cEG1CSxxd6JmfTUX8XJnwhPTlC2HaW5WT
J52HeNGxcY3GsVf1BSwgj0BBfyaLNnGXnz0z7SmMZ28b9iPyIZgNJvTGywEzUuHTVTcZBkBFCmoU
ooVMsKWN953rv2pjg05GbVPc96BQJmzJiCo5CfRF8DzaBTFPfcwpQCFQYFVpxvGhaqsDVs4v2PcH
xmRXkSoBF49o5Cg655X2Stn7PiEtXwc2FWRCsyl2MRGWxJ6QNZmtw95j9um76Ifwvo8hi5ATxzth
dK+lhT5k1PZAMujgjLZaCzNE+k9ibBK8JTbGK0w/z6pkgB8jHQpNbqyWwaFANbSoCB1tp/GztLCv
ZXMXqdz14D8cRPpOI7+5Ojzx1rHqSGNUNewcK+OwDrlp64fhYTJRnuqDjafN9WuoBFa57sB+eVG1
mkRFC1JiQqHlPx5CjYI4jROMnap8jLTH2GKuSuN+SRgfQ2mNPcsF7anl3RXCIu08YYAuQU7b5I9N
TA+mVQNqroCqu9AOQ2VDCXnwRYPmHVgk9pIkSg+dXVyKaVjkrQ8MciTNlUtdrHR8WksPSQ1C0sle
oRHf6Kb7EDqwQRz1mcdzZHXuWCv2SBJ79Nc0kFfZIukxsnzdJ9p0hPX2Q6IkhUOR2WyZBCPEqTjw
Xn66BSkYRIeQ/1U7S+IgzI1nA2zN65nKXcQSACjm0kyzVuIODx236sfqWU5inXAa97mMM7UTA8nj
2RAVKxN3EY5kHp04Iv3Hc49V26NWswixN5T5ZIsOj1C9GTnYLHLUN4eGhCUHRgwZTxAwNW1NzxYZ
3gbnK9VI3n0E3X1sb4SYvYpWOdN6cLeBZy2Ws3qxdmdttul9yQADRk8GHo3+eebRreM4fbdH3oBQ
maRZIfm1p/yHkIsT2iuEYZGN381lmmVekpx5ibkejLTGUdrfNOnke5UQK9Lzz8jT65e5cOmzIMpx
gp2yPmOrl/hwymfN31t5C5MNOzlj4/eycL9bs8fEVny4dfBTesiEamNvdzEIUBxcQcWbOxXVe88j
uaSTpQpxcEJEcqjdbX080/G8ay38VkWSrytCq0GIUbyYuMFnD11hcCwOnKJeSd36xfgaK+NFYuc6
9FP8GVqckdOCz2oM5hspBcwohhYgdS3OiQ+T16jSmSAjloWHBzBJmdY3cI4KhQV1soHDUOzRGrPr
td1770ZTPdjzOKyyJG5kknw9l0ZwNmY4+aV+Ae9En0NriPPlKC2kti3GeOuiWtU9p1iKRNuVyt44
gfkcGsWTZQ2w+O12A96mu4xxfWktcW4necoa8Rj6CSfn6qdXwcWnn5eHGMIrO3vURustst1no507
Bv2jxBK6ZCqtL1TwyhlO580O3GU5/32B80/X1TpoXXK8COMu7a5fFUPbEOyKV9Tp26trR79AKqO+
9C0SARGnJll6rd5cwqwXULx0Wp5Iz2KBdArO+LnpdYge9VKPWWGzomxW8CmPadcjWnNKtXI+ecq9
hSb1Z0czfiFfa5ZjSdtSaBuzb9Aft8VPhsAPQV7U0pVH6OnSKTTr8adU6q4yUNjn45MqqV1HF+Au
3bNVnEX9UvaVu2wYjZCkhTWvR6mGX4AyuC6X5rNbp9i0fQp7zvJbmEzPaVF9UuAgp09aWvUkB+c9
2fHSLDHPBbvcGX5VLZZOcm33fYCtnlFJt7CrHsEcjtohrhR5t1VG9wub6uSjOWWMi7Nldt/nJf75
2vyWVryeipYMVTmNi9QunxIjexsoh5YVZ1wqegKtGW22lu4dI+BVy8nUvFWoVSi56d1Fwj5WkngN
QWrrRqh12FgQXlQ985BbdzlgWBEIyu/1CuQsYtp17nmb0NUwlEDjUEambZKEztLQiKdB+mfpKCJh
mvdYF7DPu+SVVfhNy/RXMWIIa5Jy7U10hqJYy5fOAxMiiFnhsA/Tt6yOf0W29TO04ZKuWbJKpwkX
oubt4CjTPSi1DMGIgLk73SU5U9MSWVQphj1tHCbX67COd1Esn6wi+oghrOi6+ZWb2BUDT/2AUKW3
ORaYUG19l2Y9vjWPq4HHM/KjVeL3v/xyvEejeq3YkZeJnvfw7IuVQ925Bg6z1WoB00AmeHr9DdN5
fo725JQxslBPXvSBmooqdmVOoVo7vrwldnFlpVurnEOHIcg1tRKgB75X61zaowEpinFCo+PxL88Q
DtZtaL06OZEKGbwScq6OFsKuRZeprxQSzu+nyCTpDpF7ylxnOJdZ9AEDzzjBP8RrhGo7NbJtFiXD
mnSjm5YzwxXar35wX/363sFIs4wy45BK+A4hsqmFTCVmCnEN8HOFJnMLHVDsqhLTJ2Gb06Y0ks9B
j9altL9ss9mTKaUvxyYzlu/xKyZ/DM5tA3BiTupsuiezM76Nof3U6cImbfPEceIubuqnxs7VMh2/
m8T56UqqShANDcZB+wFVn7FqPNWsel2u8Mnu46R9hrS9VVApAoe1sja1X6n/bqNxBU9kvuKNQJgc
bgY14MFYNHp9LBtxzCw6lt3knHLj6oFGdLv2RoZjgFWHb2K0Hr1B94eUzqakAQ1GIpknAI79yly6
WSMC+4rt0trVSYtcGUkjuUwFMMolwoyQx9+jtAvjQ59OT3Wd7wyw4mENhgHaGOuPJGNKOOe8yD6l
CadUqfRNC13yXaKz6unM5lq75ucznzTy9x6Uttnb3ySkob3uonsja/ZRJI56aO+7nKbwfOsTHlI7
xvzlx4Y6uHZ5ntT0bKfWXZiGX8E4nUOIgvOHSQf16jnyrgSlHA1XvaZCraz8DUFrQIMbV8qo0ZX0
1DNOAopbh0QJtxU/s/tAtJwOpWXce3H1g+ydhDYDASmvnhal57ZwcQaARWqUsabXskQqkO8kSLtD
WvwqAk/bVRg/9m3XL5T9gpeGrC0nP1jW9GaQIVVlXM0sHGgHN/gTKXnTPlsPxY1JN1lV/h1ATLn3
AfwRez+xEbnWVq+RabmuB6u8/el8VtY4wSoXKpSkkASMlBzf+Hvo0UjGHLEFz8EGPQJRP1O8aTQe
6jqszk4fr2QgPtvWewwNwqqxNLLSgOaxaOubVkJokE/GWiOonV31EloX+hygOzOdK8SmsuDNX+Yq
IPl8Hre41VfH3xLdsIhN53EgkG/ja+K9NRgqNigQwNiSmTlCnlhnmYPBpTWp5LrVZIfxvQHFb+F4
mDQCpT+T134Rds2LjR8MISGitmB8Glt/y3/MyQXrqDiZNi/tLHt3CvZVL3qOouRDak+qjgmaTdMn
gaRoR+Fdn0WuxKZpY+akLvHeWp37L2wQrxWnr2NEYvVCK7voNKgR1wcvj5vF3Tsk4mCFC1cdx5hN
sHColaf43ZPovdInD/pkYasj01K8V9476TyElXTegZk+W1BKI7UJosfKf1NN9i5JOuKIpVCb1ekh
RAMUBozgQqf4TBmLxFPhU07JUzBHscWDh+xVj29OxkRYJA/BMEFT4MAYZPFbHrom7A+1KFPSBf3s
WVQdCnyuLHKHdgY+5dwYCDzpbAS107uuAXpekx6HayR+5iBE0m3YrUM9eI0qLmZNE3hdE8omGRdr
EWY8zYFJWCqE2+Ci0MhHCh9a3kfogUz0GFYEBskpUXLhTJqCTVnZSzIQLpndMjqSL7pGtzoS+HBI
lshePRSwjR8dKys7EXjwQ1YHnoR0uHlh1e9jDdVo73wguD9gz6kOJhq0DbEieJzyU2bYUD0Uyrk+
x9bCKWYxCHfckL6yjb1QEB5SN3w0jdgyel0gobF+ZHNipGl8NHb/QgIfENHMvFmsgnSC9mk1J4m7
RAbL6qdKiIEZX6JkfCungU4/6Xas8Yt5/jRF9g6cmWJL1bFP2DaoLUznyNg2dccRBgmnWBh5UOLu
4qAV2MQnNhJaPQRzfcQnNuu0CkpngGB3hq/dbNAfW0uvQJHwUX0Nox6aqd/k3GytWk0dqD0rgZQI
aBAGrkK8GlLZ9P7qe1lkb6EDCwjF8BCCyTF+yxX59hqHPpwRBRsNLP3CK5FliOBpaEw1X4K7OBaX
ak41jmEvT3GjcToCkBSQiFZV7lka7oK5DDcAyyzcWIXMhc/W+j1D33GduTkhZyj+loDvCnpA5G6W
27z0KK/15t7v63sRJZe689WCRZo4QOsrQHhNwynY6w5qSPRxiU6yBZM5G2F9+NrQj5M9z6ljxIwT
Oa0gBnYek5H+rrJRi/Q+pFMD5ZbuIwsKg7cMmMeZWWEBJk/bQ4FhSCe6t6ngPlGMVCufXwGvsq2i
Ob42uuTYfmraqYqrQvLkPePth3img7oJC4qbYSqfBuslDTjdVx0lTuAXp9YVe4B86wRVWRfWG0NZ
+y5u7nHKgI0FyGCylKTy6rj5xjL7FxUNb6D4dhE/EW5rfNNNe1Pa5jPuqGPoRTfZxTX4KPgyY0Wl
iLGWAc7ToKqzxRGmrfvdUM+4g8nca31zj6LxsZIBLS/7tY3vx9rAkDcz9jzdQJHbfzs1wDk3ukgL
rVJM948e11oO5knaqwg74K6ss3YbMfhZlEa7IjDMIKiLn625Q0XUR5VhS6fxYmVs7LMDrWSbweE1
u62h4RTuM7a2j3baiLDf2a1+pRWLQFBCHgja/I5JEx9RrcoOF1tQVYc5OMiKAYHwq1CHuXP/b3qa
dUllNV5FpN/JdHixjZazY9lc4/5dr15HbbqOU3iTsSFooMKKioJV7g1EoqPySCRjAUIqeYzpbyQk
X68IM1lYZnQsoXPk4XS1bYl1VjToIHKT98F3w7UG2Kp3k9lD2R5HJgfLISJYjFQdnLD18MbAdMts
QSFS41qJX3hWsKbjX9Yl+vUcF68meG0q/ZkaBYBQRrqfnkWrsXMoCYB4RKhf1qGq0lWZtN8VZAHd
NP2lI+JrREzjEtputY5Ln1MLHXbi7XkbgdRqPZN/dDsnrf3qPeepnPEWtm3gwiB6fmEnFuETXUUP
p6fH3AT4oyVcd2xCC1n3WL1sXi8mqWs50dBPouFVd8C+9QOtNrADd6kqg5MHiK9qScfKfe+h0rBQ
IYK9G2ZVxmF+zUz9BTvvvrar05TBOwXOSSyWxvlLC87EWyx0u9l6kXvuZH0CdvnmOZF1Cu4jjr41
GJfY5v7Lflt7mOFNOzTBH+8zG6iaF9rPbYD8u2uLGw3xg69z9+aOi7/tjHE1rxAQ3x+YaQidLmRV
W/t5xdAlhswu0bZxzI92w+5sWgyCjSi+kP7pLVRpMbOf3CcyIX2Ht8sLJAoaHhg3gZCEg+WxNsY9
mzN6XWDvgz0vZoD6YF7bSzAuPXjFlRNTk2op6bw5naQRRXfPUuzG5bGU3dlPya9ieXcqer9jTfTq
tFCZd2aMfWF0s2grBheKZzrBVby0+XGxICw4vGCViIGgUKWaFnenGe9LuqOmhgTSF8NbJ8nHLVxo
k2mx6czubXQhdKJWbehvYPTE0VNKBT2E4tmLOvQzuC4iukbRrbXrUwjrsKXw56XCml31PCoI8o4T
b02BudQwx7cqD45R6dJKCo5pMJftzlbaln4oZbpDvfWeVn6zRsZPjz8XH3G+mL9xG/HoLWB2vun5
QAu73ymNvzHGd8ThNdtgyDZBqF1jg6jEqtwYRnTsZf/ilHkHWKvT2WI44kU+g4eApnCMWcI5l3Os
q2Kx4AcGuXrKums+2V/90O+sFKgnSnzdFF/zuBuN00cXlR5e33tYy1kfv6EAYZ78MHT1ztbdD2Za
KCNjtiqwFtHCccNLmK4qW64N1CbSowLy23rjOrMPgCcpYHnrm/TmVyzgOUf43MtfWt4I9hQWJDyL
3PI0wIMnN73Zv/lucNNdeMMU/Ms8CS91WW+NIYDt0b9YZn1iiLI3jGqjoVLwmfOzhRWcK6aPptb/
+HRjgQkFnB7OPoqxDVLlcamNTLRkKECgbPBJ21BX+CMtj97pov7SHAduh86z62Ses+68gbO3iJAY
7YzACbdRzH2OcuIuIVcGOVtvPK+knDJ1LEzWs+3TjozjbVjqH07POX8Q2feY8Lbm3FCXcoWgEt9N
nwt8MKa6jN681yIGQy6Tcn4HoFPE+rcvAfPEfHcjiA9dXGgLN53eHKLFe9TpWNv7OaYNWqgQD7nB
PAIVmSHDGxYXbxkKc6M5iEG8+aHsXB25xBg8eSayJ8kXXYLjX0PFgyZf1uNNEhGctVy8brJpIRvj
IY8s9jh+jhKPExnrTYMU0CZFetGFN4CRG8OxGORYe8tXLw2PI8KMKfli3zpbTnU33xmERnxzdZ/H
wyPbo7De3ajD2ladjCJEo42FUyJgb3mHtH7HTHbd8fwWDlOYfPwGu7oqjeiGYP0q8/ql8Pxz2Tpf
vs+jFtTOYzPgBOtz56tq7LeOhgcP7VMchYigCXKa3pumWJuW/VjFzatTBbuexZIAvZ3rc7dmSCti
+ZfeiL6bzj6Lln4+oJBzRHD4Xotpd3BQesj98Kj7LaL4JBh4M/DH6+rglFxUrKDUO2yvy67cKNci
I8HyrqmVnnRjvuYmUd0FFP15+7RNgNl03C6hqL8SBz5UYYS32BheKl3gsmrWGU+07evnhHG03vV7
2hTdfr405I2cPMWDo9AF69wjpN/ZA36lR2zO5tISxbXqyqWh6decbGXaEfrVLdp1mxsfjhttOs3c
4ulfFyMfanC5dvMqFCfRO134Dl5VCEfAg/I4OudU8KJG43QdDO/M0eEWtdZeVuKRYeIyzOKLw1rJ
fJuPKi0mMNUzUZePE/C0KERS7KX9C6koNEW59ybp9Rr9AJ2RwrwIjKm5l+JaCAHdA31jZ+7ruCS3
Sc/UUhPmysua+yrv3+aFIhYUfTEEmNwJrr7aGTVBPGyEZdP+ivjOtT9l6za2H+ffLJ2g8Q3iq07N
bdXA0c/qe34Tjiu8c1J0u8FihZq/vWCYvhqD6aMSJqZqRuzZhBw6F2oDR2DSdhQGj4LBQSg+Ndr+
Yoguoo4vHIavrtAOJPot8fK80OxajeqrbpAqFR3xPYH4aqqsWFkGBzp9Ovtd92KOtI8jJeSqL9rV
XJoqxUNbNlva7x/WMLzMV7ituaKMF9iolgkHcPgZ9G/Zq5d6GJD5U2Cv8JbJhIBTBdm5CwD+6QLz
JuGccg2Doo4oOrtMvoUqUHeQGPqZzJVHXkAkTLvFqtJuaub1UEed+mzE7BoicCm+8lrbUFGRUPR7
CtasyEFy84cMAw3On4U7//LlP65Fxv/+Ktv567/4xzn6roq6+NX8b//W/0eCoFlJ818rghBPzoKg
v7X5z992t2pCHdnDXP6zomj+Br8rhNABOaYjSSOxoZwLT/5P8roh/u5aZGxJwQaLwMVGnkNN3IT/
8W+2+LvpEmHMYm6ZyF8E2pc/JEKoh4TjzTk2tvsHlP0/hVF/uZ//vL9/ltmYhv2/iIRcgTIIeRCM
dwfF87+E47jmmA4omWJGV5p20bNfftSWFyr4Z6OnkwZC5Y1BxITyu/X3ZQq/pO/7x66qrLPuiw1g
mmYJPUweWw5XqCfNbBck5WwicuBc698wp2I8d1Z1kiMSOduddoruKactjrvpLOmRWaDfc4lvU49O
cWQZ7ZmyLiKGPwcmuPdhjWYXC+yL6yTflUTd6uj+sivoWY3iiYbClyq7ETpEYu2T9CGqk+6pLgJj
44clbKGcoiIIuxd77sOIgvFXleXWyuzLhwEkwnHCirOAbOifytig/gfiM8R69+SgTNiAH4vXAwEb
hee1e0je7qEaK0lbv92LSG5yDs7HwTDG+0xGtyGJxq3HQe1UGQGnELgn/ERR3zc0iBjjYKiwYenJ
IfwUpXUrkuB1KvvuFecURD66aVHyiy3gjIsMI4Ft01GYEgqiQB3qSH0CjjRRuKBJInlL11ra/SmQ
3ySrMkr9h8jDujkE+nOm78FTNPu0mGX78JN1D112Mk+ZmJRsvS5CDwGGAX13Mm7MFDFJxQqXm/Dj
4jp6RrVmLzRPXjNZk3jvQQxzjIsz41Ah2O3j0VM715hothOzosHzhuOX/BSRD2nHTdg1sdx5/div
3TnBuvd2NXpK8liiYUVCJzxUN/VXjJAvcFLCpV0BXvSZOq0jyWx3KDMyAkPPoxch4ZF4NaGhsxvQ
cm40HXDX1t9+T6hnno86AyeM/J6KEP4yXl8BwEpwHlBHOhN85NQZOg7m0MrcUiXPsTEnqPXkq1Zr
1xoj/JBOslS9fiXIOTwGQSnXWNqgnNjhgC2xOMQkVa8Dkn/qoSQNgGnkqkGxORC6AxwXeTupsgmT
VuDTBdPpDfEj8c4awA+S+TzugkjUEMGGtRWjZoGuirWpc42tjDF/dVLP6dir6Z7WWbqsm1/5ADIj
18guhsSG+qAdjHXtlfkpRr11Khon3eQdzVajTbwHA5AIL3Z7cByCRHxYy5ULJtMt8k8OYiHicn88
YpcvVnVbPsBC6O82jS9tTKjkJcu6Vuu0bbVDC3tlqVVZu+Ea1Ucvq8/ubJZR1k73o40HVuQzJJ9R
8xLz3XE7Y42qToLhXuZytLac/oOVImmEL5J7ggDpnFbJvrSqCSNcf02bXts0vfkalp6+ryY4CSMw
o0U/b9dYAp+9TOkA73AG9MC7F5OUyR489asMxk+bEGnkXBPdvs75SEukPFmNbs3djyoBq4a/PQtT
B3vysOqU+hJ+Bf6yf8gbfXoAXVMNZDGVAhiLW7YuKWPMt1CRX+pgjD+NPj9MmjNsyBEq90L3XjBW
7UEqlC926zLNtWq0UQRK0S0KHsZgIJJao5GOXxrjtLlqMle7eGn+XlndPnf96YcE0kdb5tmXkac3
DLk7q4vUI+Omeq0ccFMkQB60AKRl6Nd7OwViT3QxlUWefXhW9G3DevWmpzJ04I625Vk0/jJ3OvD9
Vc0wKIC4NHU5aaWKft/UImwbJDNhh4baOLmQRxJ9nfoWaEnM+XiJOQNHQ3NgAL4ehshdkPeONd6q
L07N4COqjFttWS+tyMZNBLr74BQN6MgelvibVWnUxr4x0MzCLza1GQfZX0Pb007VNR5lOa8JsYfg
LoYK5DcTQ/j5MLviu62dsKRgnpKXxHVph3GXl5CRuw3WNL1Iz0VGyM7oded4Zh+PWkDxVhXPoYou
VcCJUxIR5uWYVJvx1+iPT66IVrqP1TRJux3tM8R63o890G4M/ObNJAMeh9FTLI3Hsr2bes5ufpWv
QqcFONkCBAuJouiq6NHxH1XZ2yjKcjiR+ey8KaCJibC66hZ+mG7wjBMEFI4UemSujL7fhQacuwZs
TFSjYi+A6BNe2VaSczxYNEoxPzLzlT8CERhVkfLKZgvYWe/+KGuYSSOBljtnwo0VuyF32zA+mVtQ
sSmWdl/fWKwZ21w3iP7OnLu4hlGetdZONtEj0lROKcoaWQaTzZ4XFLDeFB00nYZkVnG6tCtCHPDS
aQGPr6KJwGJsvNpYKpHEEV8No+oTt8pnZDlHjrboYhWkkt7KvutKRWx2gVjoWRhsQIIxhy5DRqUF
E/UJ+VUA22PRJwbu0D6esWzqoSsHbZFWLgK2/ivsB0AqZFLNI+AHQs1t0uLhjdgdgGfgzxohlXvi
2G8hyjNcLD8WI/hVnCIkmKxo2WWIMTFPvZaaRUk7PcVCm6Ncsl+qkT/FEH2ZKbHPngz2ZY4AFW3y
J4D5s/B8oq4GnEYOSSR2iFaQ9L1sIcvqFfrEftBFc0jfcY/+OE3KONI5RwWXCDQJM++kfo/hQuJ5
E7S+h99q+vLS6cpcGvB+EPrpExakaj/M5lbhaGwQIaDP0nGhD0nc/EmLmrCoD5rTUCF1B3/mzSHr
3/YZzkoPBlmGi8BkpOmM36ao3lo5RbiS2nGvmEDodvjgD9YpVip5qoneWUEwKLQ02xu8rStDb+oT
1soqRk86AKH0fe15oue5lEK+YOfYVPDimP+1MT7bGLVK3uySMYJQMtWc/zBbLsxgCld64Z/i2CK8
b+QzFYoRZKVeuBL3rUz1JUjz7//B3pksOaq0W/aJuAY4jTOVQFJI0UdkdBMsmgz6Hhzwp69F3qoy
+ydVVvOaXDv3ZJ78MyRw/5q9164n5jYWZNZ6lu2J3g+WfYUCI1gbJA2u+LsQLcgficphqtfTYs6f
lilPKvAon8bxt+zYN/SW+9TTRPuoIiNLoBxFyY3ZiL1uXN8Ls72NO/hX5L++SPSw+4aG6qljVOj0
E0IKIudSi2XoFONvtXimd/HIFErTHoaLavHnjsWfGHJyaLTpcAQlAIS3/x1bGvQB3eORGgvoKsOK
wQZEORRH1eNlF4SJSJSIR8MlSgP/KNA9AhNzyaE0Vq53hWz6mMEr6V3xOuaoA5jCAHtp8rOQLO9c
ohkpq45DOSsimtEf4mX6MImPWVOopJ3V/03zdD545t9ZJESYryszYGaK54pxTLuI5jLrBPxjr/tD
XI8f5fa7Az19ByuN2qBJAa7eYwqyBYh3F5vd3uvx6dsLcyrC+sCYgLz2eySEcQ0LY2l982QU6st1
GMqkqX3bVd2H0PIkguVGxfNPQQzbri5M1oc1JKx5ee557dzW+OpcF6ggMpO89p5lCvJqsnB/pm6G
4Mocf2LV/GABA29gbYbAofvjdFV/XvUm4ROHXu3cEV2lmzHHyq+kXF5dkT/F14NZq9PgDwxn7N9C
4qBkO2qlDQ+uiB+kZ4a6hXrnmPGt1+MMU5Q0iw/yJU5uUpQ9QU/IjKdKyENOtnfwi9Uzo5sJXJHC
2ZdDiq1po6WX3swaAk66Vgj2fFgRekFslv9OY5gMqMCNdN9orzuxSCVlksVYY/VM8+FQ9m1wJyi4
kZOux7rBjW1KQooN/VAX3r0RGAevIIeVUzTDwr+HqYH/Jrc+BgjcGRsBf+z2XZo8JAGoZRTYljMy
QcjCVgTfIPmjstNf8whYxjQAUHu3jBH1frYYlBKzBddT/EjBdCrQwZdOR2Dt7jnpK8HsEfSNRwBl
MegHo0Mj4WLpkeS7slW9mPbo7iC9EMicjndM8ZqGu6WmsYKmyxSzjipYUIc113/ayr4pKnR5FH+7
tj6KBsV2MicsRBpeqG3WLklv4q+XzniCqe0drawdht8ZKS47p+wZyRQ+uCC+ygN8FUsbP2C8/lAx
bVNXfyJw/1q6DPVbf3Qrt99RCzFqHFK+TGITOCUfVtKCdq5REYsEE2iMPffKHOXH5A/Z2Yw/6lws
l3K0K4B+LrdTH3y5q8hDDm7q9zhEbcWwswuavUI8wqC+2tUZpJuWq1Q56RTym39HvVyXM4lAawGd
GLJt33IS0Jg9mtzzUR5bZzj9tJbEGRmll4WuTQiEZJnZE/TBDw4M1Vo/SzYTYV3pJ0dtuiYDMkI7
hNZk24SDgIWxthjfnj95LkesISsXaCIQITeQQ7rpz1wVVF71cKosVk7MQ70ofu7X8bbNBuvieBDm
8/wuWbhFc18+Mlc/VgKTRtbe1qyPuCnCZq6eSALdSWQmICZ5DDgnbudV8yM1NYsoWdNLeO5tHLNk
NVMUWZPgaBMqL48sL16KYrhnsP4llhTVj/KfG2Rcl8QO/vQr6+sxmfDmxg2YFYMffKQlNoPqSNqu
t3OWaTkgiiee+NZwUIFbM7jBgePwdvVZY8j5FcGbfmrYrOuiD27W5XZ1EqbZC1ziEpXsjNFl1xmJ
dxqEe2w0FYwYZiCsDmE2qqrT0wxIBeLfFtQUJCO7y+AvYYQOg1lygSuNaLS46bWxHHtU7BDhlxSQ
yla89inGA1bhnu7JmEnR6jf9CcMjc3fLPZo+7/korcsIjC4UjIoBpru/TNHTabwl/5hIVoHQkGuG
pQfxjxbnPn8zZOXxjayJ28obSPkL9qbana5WM6tOLYPdcKXbkogL0/4PwQIUeYVkjZD4FCyLcR3b
0ARsBAgoeY39mAMV013/6E7UowWL+iI/xSJ5j31FPEXmnxY9jnsi7H7SmqEw+ehhbnC11j2JAi6T
QSLPDPw5y4+VpeTz0J2QwcB4z/fInTZxBalUf4meC2iiPt7PjvNhE7J7SBnb0EPX94hlgO33EDNl
0L4Z8OWmjnarBCbX4rkhQwQNAaX/oV8VD3r1KjLOD7cHYc+RTwr5iTAuhv8ppFGr/o0Ttrh8eQdX
rZRqRDIUMAeKVGFRMNbfBopB52G13oApCUrgvdjis6Wdf/i52O659tMiSs9fmvWEqenKdBMWp9XA
xipxr6wuC3ZtNznk3WKVRaYP/g/fPmkXJP3B/vQ/ascHnklS3fPsgS1TNk1JU9mMtssmi3wJHtU0
h58kRUKlUTWYIEt2/K1xpGC93hfN9k8O0nFZr5eJfoUrljyo5RJoAp1z9gOQMYInxcFlFyMDG3Ie
Yt3f+Nw9bBvjX7MXD9jSjV23NG/0hye/m0AfNwGU8zJB8lg+10VBq7Bsepy4e2P921BCMCAaAfUj
7olvF93+YC44ajU7qOpRBHoZ+GrKMdEZ1xMwSPigGfes/4yQ2MF5A3sF61g80FvBEN/V3Yrmcot+
qrAy0BRTIYOaWPLqDGvxtayYdKCPufEtDtkhKM+tywaxQsJa5tXOs+HOL4Z4nfoHVbAE4KSDwVov
POGSJ4zAqR3H9xt/Z1R6mT1TCBAMPI7xNbhiwkbIXGoLlWNShx5lrJukg+2JXr6AIMw37Vaf1p26
9Gl/UjXclYw4n2wp6nDw07CSMySJtJBRN9rJnVLfnsccosauvcX3kBADQG6ElEM8/IcfLyPTjHkJ
0xYsgUmCyLj8Op7bwpijohNmeiTS6TkpfdKDMGXY+kob4zGdSwFZdhwi33XPY6thq1nI1Kruoe1N
8xK7PmMtIlXspM5Y9tbDfooL51wy5dfC+gCJtOxxtxBfgx5AW7N1COKZ0K+WTXriSUTBm+Obir0N
r5MFG5ZKNl8L6lv8UmCGuFGPnk7BoRMvuMvBv+R4yA/NUv9K/W0qeyHhfigek0BFOJA7o5uPY04T
4JkVd2KBPcTPyXpQ8bMUvU3zn72LNH2s4DIevNbLtiDwvb14KF9Rxe/Gro33gnzWPqY25nPYdTG+
xQG9UnzNIClg1JKRBsegFG89stSK4jGxO8lwL2MNWX5OAVjSuO2vTIM2dLOvhlOKPr4pg8/V4lmy
yxdrdV2mi3CLZ/6WuRW80oJRfFdXY1miYiBefG8wqrJTsw8BiLRIpMrrAvWej3ZjZyrjxbJzjQfM
Ic+2hLGwXs9B+tNZnrqtp7/TzHa29fInMcYVsgtIgrzqUTbP4FEbvo6R41JlCe6Ou7IoyrBkl7Kn
GnEhV4OGQE6Zzp8JWKlupIcQmfwzDfzEPfuTXeqUb+bMT1xXLXEhdmRhE5FqcI9dcHZRJ6Je8tW+
2gyJbk3oiwIuMZWPOpDAolusW0YQ31YaiJ/hc5fa+l4Cbz8or37PEv8nI7gFnhz73lFt5RgjS8gH
O19VoBhKhAcZ2QXWPJgowloieVFKxSO0ZtTySPMmcBB8QVgeiF0251+POySgifKS6iRyyONwviJH
4e3x5TYy5H8MQ3V78qv6YPCEhFIsBNZVBGDUXLxcwIBL+uS5XJM3ydMTDtX6MXbileeWD6SC29Nq
VOfOwvBttc51nIDaDoa3iaLOZ7oEI60KwQ18wmEFHYOFLDftdxPxCGcbKjqfak6gyKxE2Ovk1aGz
s9NHOlDN406fOQjIJE61F9TVOziDd3FA/w7EMA3XAMPEiHGQOI+9XIc5xHGMGqBOc+7M6XNQR9oH
Qp5syNip7lRk9e5bkxDGF+ONaCkoZZ4OhIGKd5v89B3ltLNXan3vO+MWcsgdOrOQZSmGD3lLi4Mp
Z3tOgzHHb4lOU5mUYe1wHprgVxi043K0psiH8Ds70LyZWR9yw1/xkYkkzKFQT20SR7PtfuP9IZ7H
XCN3TWj3JVQv23S/s+LZxKVFHiwFw8ICvsU5vY+hVkcpdQiB7ud//yf3GsI4eP1DZNBI7rK/5TaB
6eziJ+6HGO3Eq9HyB+eKEm5h+pP4jD2dOXX2EywxBHsHfwmiSeE1qlqBjt8nEgJuCQMpTQMcYFwY
m0PjFFzI3XwJMt/CaI22pqrtN38VT9B/0IYZWFRK3r9mCoJdKl9R00M98bAOz6KmevAvbiNgfdvk
sIIR4HBsLx33OaET43Pmz0+w2vDbOVUequRsOooezhRV1EEmjWX/a5K6xzSSn0FR2zZjx71FLYFq
7HvpEUJicw+THBtdLuuvDn04kbhugRznDiNzF6INxCIzBPepyp8yA+c03T5S9OJeFMkDep0jeyUk
HA2qAy/gYdyLKh52NdKlMCCyqnVHPvycHAY1YKMGxgjaKWOXgTEJQ0diMzMeVXyWtYFDEeLHTkkD
3vq077J/nC9f7oDu+FXoKRNDW+ufIMI/2E2psepo3h/LeIHozPvOaaZ9vixyT+u9ZWbXa9Jft1tO
p78pwCosYqU/vBD+9pgY7Q8ujn7vL1QiA3urVgqQZW32BA3lSbfWeUhIxvH53GYXNL/THn3l/J0a
EBcFbzYWTv7ESnFer7f/1FVOr37gCUTjQE262j3OrFdjgX5D4/npedVF282rNeDBYtjzORcw0Qx0
7aDSmCeeimVi6tTbf1uJzbOFg5zT6xDWlz2AP4+qJCDOEyNDUowLzmF9SBxCFPCsvuctP62fmr/b
6MBhYLrLHxKX0abzT88l6Udj99j2wSeZ7nqvxuIRL3XYucX7QO0EgYSRiagmnl96OZZmkSM4cupR
/pAN2d6vM19vAjY71nhdadk40ReiZhYml+34GZcs+Bw+dUJCE7InpoM38KEN0DYIjkG5243Pbvxo
UsXgjuRJHZmMADeD2pqp30puZ0EKOi3w3GuPVMld63MRuiKNBo9fg8LzPFspNPLso6sIjpparj2B
DXxFcIbN9H0NYG76ndx0AAkmtbsymJgep5yqFJShysBjt6X8kiUcao8xZcu9gQIRi41B5vBuRcfm
on+NBxfRcsImyCRJ7LBqog/5oqmVH70yvqcYF8TFlde6/xBW6ewXv7h4M0AWyDXw6BC4hihuLlaL
MVWLH5ONMlNAaCj5Ep9naY0H1yDnYs5QFTj+A8AEhR9ssKDluEeYmbg9YuBlUjdPhpmT2pzcSaRi
4bhyT1o5pMLeRxNj7S2n/tNMfMGDW/1Wgn9IwXLS6tCGm+WNm/BlAJXkzFbzCf/0X1TVvBQzF6qZ
Gzf+mH+O3j1fLRh/YuIjo8cppUVKYl75yir8/r/fH1GlIb0HnGx2Bl39AxcIhMQwZ3uCE0gX4I5S
MVx7hKf5li64DJRFQ/GQB799kv0tVoxMMS4X0WVfa1ucjcl/mpLyHXi7jKi3PJIHyLcAMrsNJNBh
JjsIADFv2oKklrpnTPmUA3K7UVPQJBufpOncTTw++yyDuBhvKVY5GlVuLnhQg30LIesOuxiBa3y0
a5liFmX2KJBk76ENU2MV7bvZGm+rBfZO4cWgWae2I+6GQrvBdGcSEGpgoy2JA97gA6LdnmuizGjm
jZtZdmB8gnfwNDx97BoAIWXnxRe3c+keVVmCS+DriOTYhKkyuHyCFLo1l3/QrmDaTWZP7pPuSKUy
YJ2TOEVE1WJ+zM1AFq8FSsnZngarW65YFhAP4Lx3M2usXiqgmzRwc0s8ouZnS418i5OrHisXLx/e
E/8AFicdyYDmTWpGWFSY5T5NmJM7049TULt8zjOnFZOZp3QgRXQTELcdl1Ft4RvYEvNK/g3PcKnF
F00zzXyBf9hbCYgYicDc/iHz3G87DtjuDpzw1sqHU2NBK+dnhaHo3+vK1tpG40aEqg/qPWCF6kFH
bzz3YUwRYRV+kR7EAOmNToGwtS2gmsk5EyiSfgNyrAZWYDPhlg2o7sPiNMgJobMRC09wJjAwbaF8
cwN/Ca0AyM5mhozTprgK3l2YNvtMpK+d1lFDd7bvZ7VEcVA+tJM8rtN9U3PKJ3Hyh5ycByf1fswi
fsrG7l7aDSzHlPVGw18+Gwwd1WkSZQ0/v+NvafNG8ukJjHRNhvmsyYy9TozPHKy8bxK5NqiR2KEY
WZ+D+zKRzotn4iYh+JzEHrPFjjhgY+1i9T2BODPZOxxIeXld0LwSSEA0UoZmF/3imAuCKDNiuIOL
488Hu/fJKsWiBWz42VcsT602smvjm0nFSav8bqZpGUFihFp0120cVmt8PwTU2LanDgvVbehmd7Zi
JF85qGBVcJP1wbWvNhSwvNQ912Gx3A4p9qcMEIesGaUY1z2uxwt3GM4q528ZuBimzXHeW++lNJjj
kixPjfo+kWa3TwNQK1R1mtmPOeDxsVfeYvw1B4IAZdkbR7fwTlbvIXT1R75jeubabmkYy0xjMZXM
3nejkVaHoFKAAgdxy+jqq2cvFTpu/qTRkyMIZSQxaf/DUhHU9DsLehL9AvtQA5ssQ+upO9uW6I4e
TDonH9+V+TLT3++Mqb3TPS+jo8FVt+pUQxrmAy3vl9n2EOAz7nD8hbeTSi23JxlaeEcty763qi+0
GBRyPKa8B1T7vj4bgYKdCTJm5/PKzOOwYkyj7fEAAngbnIT84if21m99skXYISk5wQd5REcAfau5
HqqKg3JYyRMcqn06cetvZ67pKQ7fzHtu0S40KVlho7solOyo73pg+BkuqmjovpaAYgVbzRj6QRxV
cUncHkBJgPg1HQa25kh7676x/5gQi6KgMWnIJUFKo3XoSDbdZ+6pFJx4XSqQzvcEuCpt3rlb5Ija
1pvpQuhJe241Q7NudfY1Maj1RIqSQvfHkCPBfkLN6TTG56AnTlYY2Ugm+HXUmDt6sKshcF7znAm+
MEgcXhL+NcpGnpU/GVnC6FXK+mDSPziBBb6m2xg3jt+G80StbsfisHoeWsslIp4LK0NFaIIvwIs0
0+0aCF7HWvIGgHxxCNKjxS/7qFK/2byVuzGbqw79LXd4cKnzvj5UzF2gZerT6nMYiqEOvdkYmOw6
6MW5QQpc06RAvGRrZmFTBWSQjtX+n6js/4vv/i80Lhsd3P9BfPe3/MRw/h9iO/6D/xbbCfu/fN/0
A59IFCew6T3+F47LFv9l+VLwrz3f94Uj+JX/KbZzPX7JQopnOkyGBePU/y22c63/sl1PwKZyEMgh
jhP/Lzwu3xLWfzKtTFbLQrp2ELDqF5blmP9J5OpAB6RY2aDcU0GSnN2UT+gB/Bs2UHfSD7qdmJ3k
JLcAucSoH/zS/tbZHOCv0ewX3OJCmWgdF8jEWAJ6+1JiioZ8AGinZ4oMVuPQbnFgy5MB7OTizsZJ
SuNpjMf7cvUgGgWPNq/1PhYrOqqatHCdXdYBf603ONZOu8bXJMhNTeove7LOi2aQ3DCDC7ZUJG/A
bmou/tOgRzvqGqxGc5uxUrCBIQXtjE1dgP/J0eZ5NoMSl42pMUvGJtbwCkw7PeDGhvztvzTSpy2q
xi4aO966fl3JyDWdO5F81B2aihH9eOmrn+4Ba2qPZRPFrJ2RhoPpWsg5Po6hO+eR5Q8HTFcwYrzx
p3PzP2s/3M/11+xNIAUESEMXEZVrDyBlGkKJMOCmgkCwJgARzm0zbErzaYYCOG3r84pa1F7OwmFi
oKqX0fNQPw3iuukAaZgOtASsBkuBYB8M5nkwuU0hkZ2TxkI3rr8LrAZ5IP+i3DYQI5Hrx+Rsp0Jr
ZP2SxSBn2+Z1+0bKMv51ahZN1OyYVJ3s3CcMR7A6fzjygh7UjAz1Ulv69800RudgJiODLqiBK0Lp
Zv61MCHsl6m/a9rhvgcRDjnzfk5JHwNqEEeYqq4bM/LHuDt2aduRIY2NqmuXy0ulmKISRj7AjKDd
IZ4acgONMuU+abH4rQFqzsxy2Oe/Yv15XEAbpX5OGKRJGLsclmd6ylOeIesnkRIeiyGeCbdgiYLu
H92PObmfMDmmk9N352xlDjThjQ0ke3TWBdtK0rhnfwPizNsc+wv9XrJn/chmVDAlKHEAxfFwj4Th
VhhZcFzIu4JRbQD3DJeMti+bE1i9Wf7dxpIvlK1snOkvQybApM01nGbXvx6b6qt1gTu76X09ozoY
O+q9pIO2WLuKwUqfYtlw/Gt8nAlV8MhSMTnTpmR7CP7BPg62a9FBkCdmgv8MqoxkeiGMy4zSjPeu
TN13Ecs3i6ftiDPXR3mI3NFiHWIiyeoJM7Su1jX/WfpEMZRL/vQSKzfO0WcrHQnmzbB6Ky2vmSEi
FvKgRSUzAvBUOQsjs7SCCpOxw0KFn9OAPgzpeDJK/Eu2nAmxW18sdwZKly3OUW927ZQ1mcNbX0L7
iYbt4lapq8PZzL47d0yJccoGblkTF8nqfa+qkJcAwOvF+1j9zNnid5czWqgothTKgoEsVVsbwaFZ
TUI6O3EHUL/JW5NEPdDAFcG9lel3FMCHEbAOsN+1YZaJlb1hPSBGQA/aqh+UqIfIJZ6KOTr713FO
VwSO7oMzd6zROAZSo0FKsYpn01vno1EzXmcW/2Tu58ETdxOTx6zoSDAD79O4LL3bX8yj8R2rNSKW
cNjRfqP4d14p5smIHKaLYazJpWEJvep1fvZq+WcdyTZyGvcr09o9S7eIhGO4YWHPb/ChvAshZS42
YTGEvkSkb6WzcRnFJE88sFdoJsbrjtjH85pboTtuWHDhQGiZgCaZNMQEqSHGKoyHNmibM4v16i7o
uwOjiPxoE8NKyFAfAjMgmcrHDjjqX7ez9FWLoKxiRBTWMckd3XzTN4j53KbLo3L8l1OH+AXZcse+
qnjttke3zroXFuWfyFP1DlXEZs/FqT9P17HKyVbE4lb3ejrlFfJbr+wPnUtJXuTjMbP659Q5DBSJ
RwOifTM9ELnWHvhCBI7yKo//zgFTRVVi+WPQtvVGvd4zYz5Y/I5w9Ntb20r9ExiFy7C6BMwu7FAC
C5K2bsWbDFjt9LmOjwdJu3Jhi4iSDsat1Z/9gJO7dJkAUsPvpU6/e2Z1O3PRr3PecwDisZDQyfdz
Aj/dpaRDtRWlvb4SW9Ciy5gYw/40wK5s0Cj3H1ne0ccmYj06cnrVzfK6dkCHJtdkKDIQuIo0arHR
ctkEQSLZSUqA8P2rObd8Bpj+ujzB0YGBiQvLjFpLvCSdl11gBSM8S0kCc43bBsrJ41p+1XKmxvbJ
MpC29Thnxrniq0Xzgjiugr0NnUJ8tb5IjoN2Ea7mpKKinp/3SUe2F7TgE3J/kJOxdx8QrZuVmEwX
/0ryVfvGVN1UcUAZvMXiboFTMRO0ImXOLh27vasyyoCsK166gf1CEtB6dUKchgY3KQbdKXS/lD0V
UOANNDJqvQQ5/18FgC1nnanqN5Lt/EM+BZcBlU3kYgOGGAdLQtNWTPmMirUqbmy79o/kAt1Pfjue
mpjEv1wC/zUsTsB1jZbBXb6qo87L8asIem9T3TnHoq6eyMgBmACZHr7QJnTzVsBqEBw0yPhQ2Alh
Qn171XwYPACX2VL7BCD+HZJVd9/Z5mlpVns/AXNy4qS6Z0tx9IMSbiLa2dBZ0+9ZqQQLlPzrSTcG
pTGdRdvaR4Ue1I5z/8hm4j3uWxXa7fLA/bbsOtCJUT0xDA/MyaCdLsYIuek+GdIhjD3zwI08nLXF
Lcyk43pg1mUCrwr9ortarPlvu+0BwDOMz7oTjxCqEZeYxE8lSb+gEB3uzMy1bmrf7XZsPN5yjLhN
6pFyjKa9I+4On2P6y4IaDUX5oWxrg6fS0tRBgvS4OQetam7Ag4eLzOXZseh1bWSlhNsxce8hs4ad
DdfdQIVbTr66xDUkmgG+3qFm+24l9g/n3XsfE181bEY7uOwgy5Az+iN0fhxVXV2+NH3jYErq2osP
fs5q5+mW9caIJgjvkznCGB2I4wunZHizNhhPA39nX7HOCo36sZVShYCguyuYFEcrK517uZRMh3UV
8ynkIgyUbe87YLIb/6aM2toed2lDFkUw4S4oNtlq0+MfzW5nJXDPeUCvXcO8i23EuCPrApzu+mpi
prUWS8dzTiBHsaKWmO4LTXBnPQShpSjsqu2XJ8f+XQp0DcFqnqZ8OBjE/lw5PhmUKMWWw5h2MBQE
yiNtpMPZMgiiJOCHukGj3ehML+zKM90qKix3fVaqXwHrrJv8cL+SXcJ9b//i7kQmpjtQFuZDvRCe
YZOawXVsalCfxeckFoJJcpLCk3xTFXitivyF/blMwJMMsz6pai4izX6M80hcLe1dSU9+R3GGLb4Y
8BOyVEd8cr2I8tDqfrgOEjPqXI3yVuU3JoB7ZldZes++jPEzg8bMSYdL08iDrApog6tJwExPVB7p
CFgGU3/am1OpDsgg4RmsXJBq/B4SiGOlwebY7DbzaslAA/4KQ3BbMN9gGO9yNKGnQGOgV3Wl2+eV
e35f+ycGO8VB1BSDS78wrmYf7203TLk4v50x389FfZ303oa+2LmquIVd9zVPThmVPdsVFhC+jnjF
oRpuhlXfvYqDCu5I/ibzG53FMbFTwMesFLwpcSZhkHGwskgklWMLUWEJzKE39vGV4TIJnZZPHS/V
yc2Mk7Z9EdUBP4CDoQSZ3UdpZeqyPDtrF4egrNJITu6DB0wL3Hl3lBqz0AiPe/YxDzPxHpIsPyNC
eUzWkdSs1HXO7TR5EXi0r75p072wy/kgyEVkf4eADK7/Hl92H2UjRgOflOaYRUPYqREHIwntqLTt
w5zjgG3wDmvYWDtaRvgR7Qke75WRoXq21wmjc+oFN8WxVkmMowGIP0GD93VNkJo1MMLAnDIiRO/O
lSHr89Ig2hkTawWyQR2aYee0G7kFdcKFGEpAQRidBaLVY1MQi6QHI7uuEEQbKTi/KkUY2pcTN7IN
WENnJRv++m5ic3AwFeoZDQXOgjxwbBNE+b09JEdwiyQ94NPECb43xRqEJpIedGTZuo+r9FbL5Tpb
WBYI12EtpsbpJtm830RWrsIcopgZO4qa7qOPUZ6wt8HiLoNbG1vqvrdbdog8arXv62sl1+RYWNU3
QV/npUITzFwSKOpRlJB8tYwJlKwBtY2tFSoMVLvEMZ4yt3mNN4yZGQCf0lPxlQ9LuGKa4NhFkVdA
XREjbViuOmyw/Z/KNetDImHqyYVcmY6+INSNjwRurwg62cfqlNv2Xe0UCXmKEO4dNGQ+Q+xOd/Oj
Boxvu4SKjJ1t7fN+KTGjja8QEJh0e+nn1AtqEh7Hqu6M0+ginyAW0QEIMj6T4LJcBfW91w/Qenwv
HMieikrbwI7y7NJ0MDIkp9EBeAU/4KGFerdLkW7vlKFuM+OgsmCOKnp61vXdc17y3tfV2V2SV7tv
sn0hPT9iYByVCZTHysQLVpjlnbmhaJCXSltjBpUUtyLAizTI6mTF3tErGHdNVfaHVHa+cXTRs+3/
GJjOKC+R5FmI/kRZvPskAMaJfkrV+jbGjNGs9mat24NBeqkrTQ5OTM5B/CJzhH9TOj5KM6C7wwDc
K3FePdFy9TK2jutbFrwA0P7p6rrXgYAv5hTG0ZvRTk9WuV/XzRbPcrgtEJlRZhfTUyZdf6/M2QzX
KQ3Y9eYJ4jb6r6y6FOQShxxLMfKrIJLchXkpzqVMUt5TnMlJYkBVxd+SyvWN1XQe2sNMfU1O85DI
aF1AIxAG7q7OCwq6F4+8VuKAhD5TMF41E6KeTkK1Myy2WU2AuD9vPsecmW1ZLyRFCexs1bSTubFL
FMF+eLr/tBpUlGhsPlBVvXoSRHdrvc3qOp0DfFhY93w6DH66LDiZyj83svrmFaLhQlvKqACBQTom
p3+/u8ln9Gsjj2pmTiT/2Ihe2H+3BHhx/ZUY6snTnfgvOM9ozmtWuID5rtQUVNfGMMNaNGFMYLej
MURcZy0pjUm2cHYQnMCuUpL0QCyCSUOeSh/bRTyAe+vR9ijSFDKD8WbpvJlTBgGpGX6sLd25yhkC
DTMc3BpG+DDW9gm9wRMHy9FVjnvM0CUWsXbBNYzFceiZSwWMs/+p9rgL1O1fu1K3GKnXewblRcl+
0JVFVM/Jcg18kzzWZ8idYGsbAuYxVGH5UvyYvtEgkXLIyaAdTEsMI22iSKQvnQczqI8YElU4TtWP
D79mb2XZuUEVMxqsuNJ5pOqNa+Qx3UPTDfU5DcaHIVZ1ZFbFg5ir+0CSa2qPfAJsTZlMW1k0TxbO
p5ZDzIiarC5PSbeGNTP4nR8LuZOmeCcYrToZVG4Hk8yf3WQHf1sPG5W2evTDS55Ea68I11Q/GZmF
t9qwTi6Z4/i2bwbFDYit5SOGPsl/k1yXU31T4FRf7Czj8cmfKzq83ZzQPK3pjWXlt7Fr/0EMwUak
CP7gXzhOYLk4YSYKIeroqT0UjGz2Hgo4zN9+wN4jv8kxXZUVjjGTNfPBmVc0BRdwwRyOa0kCoVE/
J7X1q/A2xCACnKI5UkgC/uLWmtQ7b0cVaac7z/xCUaFaKXvA/422mKN9soJiGlUQUGKN3l1RXFoo
FIWyvKjP/RcJML3HpZhaApHhClCFKHFCUNJ1YQ2Mxb8BaEheKyxZW9FPOBF5ug+EoTrsVDCMFfIK
eA2xsuBmd5C4mIxBY27rq8Zs+xDUottUm6EEuoGEsUMAtD085qg4UP7xcBL/otL6GvQzbC5MtMzr
FnTGyVz2e6OzQOMQftsIGvHMeYmr9iwZPJ4ATr0OYwCSbMYikBDvuK8ScKFVQC5AzggMkZ+7J4aM
ln1D5NBGk+hC5Nq+sOqCYYp8oIFNbx2HEYozj7hKm+ReZllza9r+pZyq8m42+oeyHaPVI5JOx0h0
bSroC0lFV6bd6ovV0/agB0jmG/E/ODqv3saZLIj+IgLM4VWByrIlW04vhMM3zGSzm/nX7+E+LLBY
7HjGNsW+XbfqVIrjoOnyPeSio4G5ZMWXYxtN5g4rSJCQoA54lMueIu8AWyIc/rUzY86eU/nTERcI
R59DqfDMby8qxxdKbtcqm+cNcQV7Y7g2qLmcvKO0qdVVxEPbbOmzEVZ/pFD6KctI9Jhp6a3ngpY2
BFt2j0Zi8OrA+bEkfKCyPfdVRkYFcRdJuATf0acM5cwmnnK/k6bqz8XSh4Yzx3wTAsq5csenoQPL
GWAC4XHoyw3ljFxTJj86Ft4b8jaEISf5wNmL7cfUboRCgA3b5bPBsci/kwQe2nSYmfzwO5sIkoVe
kndcb6fZxdii4o1NTSmHenzxdTIic32CY/6Gokygp0d8K4QGZL1MDqlpXGrqN3nmaKDhHFxZnkix
7OOOK9S1tD2aZinN5MfkLovA9dzFLBtl3BChSrlaV+D0axEcg2nepz0tQybWxu3MKYE/kePKpHOl
TezhVDRYgTOs96HMrGhT4Yoi+qv2eDaRCGNIGRVldaAdMEW7Dr9SN6eWzOVxumLOPyUAv3hBM5/h
A/iu+/Ic88/Z8Ii98IdJCtoxN4xhgpZqO4Sb4FkR2LR2Lj28X5oqr7osXxpWixcNU00Zy2TtBJ0e
zpl975MeFTjoceuXO5k7QajPDeC4rungjJcnzxPq6tjla9M+dB0Hi+5pp7rX0n0KlnWjWea+KqPT
RIkKnUs4HCKMZfkCkBNxGW/n/HvqW+LcKSmRtJlwzXECrxJ8vP7sE6c34pBvSF10nQHbROnF1jsS
rPO6AfEVmrsVkPWwW2c7m0dLMyYycQZJD3RINxqPAPhouJmJRiXc2tYunOQgjYAl96TIjJblRD0e
hkJ1z1ENS2tqnbWq6mfiaiRpiZGsXdy8xQLiqlOqsYgKQDOJ8YFaiGUqZfsxO9HNHPVbc5N2Nxw0
tELy2Ky99WrezOTi4BHER6EZf9hVXn3uxMVg/dMYdspoHi6ObX6ZngtojRVj1AcnuVxaISuqPWTu
C1mU/jjJ8Yfu9nuGv5kQocZQGgTuTtrafWrZbLbSADuF5hMq86OqMpIuI3Yt/KOwOTOkEJliHIhk
rtjYvwKsDg669RybIyOGZR4qW+NVPKKwySlYF2k7XwrD3usp9VxlX1GUmL2avqkfnp2JMZhr1lMi
03tRxqe+wACGQ/ZqcOldC+F9lKL/h63MWAEfbTaI6RxiqAP2lKqDFUNJqyjC5UWUkaPsW6SzNEn3
hkhiwKEzt8dZT44S6N9mwLK05Ra91nJAd1CnH6MHN27gfkvw6SKH7g7F2AzN3LmaEh8rLgUQ8vZk
Lzc9ilXzwghN812O+U1CyI8s4R79oiYcPTCOCcRGzj2ydoF/FEWU7i0YN02daZB1HBSkgUKQem7X
cyV3jHI9r77W3jvEnvHTyM3kV3e58KAG09oaAWshoRp27OV/JJROvU1dtgl/gvTxdk6Y3AAO9Zsh
nxkJHf8DEYoLIM0XZeN7u3TQW9ZdOFoT0vwN367aNO3kbp0cmEKH39Knepu/x64s3OPBURYsOOyF
oMNFsdo7diz3zZB9xUbRn3qP/m8GGs7E4DdTXrFn5rn0ZSt2pVvTOQwzfE2VpcOvergKghILFSYK
A+EmW3xbVK8bLLVBHCShqDgIWWpdKvw8IBfEIR4CEoatHtLaZ0D1+et0quAp96RKjr7MFKeoDyh5
C4joO13yWGzl05GqXBQ1z8ZXQpunzXeoM8twR8Gv9m+c/zLjV9U/nk9e7pN5KS+vbvxO9TbRKR8V
rlKC81Pybw+0fJcX716efsso9jeAdzPmVi6xo5k5Z12f3yl1ueGzM0hkyj9VxRRhloG2qZ2YNkzP
fdQBn2+dANvUay1qrSH41vlI0/FFq5tFTrGEw9jr+c7n/hC3p9gb90ZFWYHqf4VTfY1O2629zvxY
+HHhf+AInrppkpcsoHWcei7qF7XERRXrxV5K8Wmk8wAi/0MsxlOqz9CERDHuzbTaTbHmHWFyAhw0
SHG55g82DIdcQWztiLDuGOu/cGXJMB08Lh7jn0/NJvWAdCDQrULJnkGoshfCAlPBsVvidL+Mqdh2
k/nOE8eJJXFtk8j+zL6RebA0OTdga79Id/wc7K+py6h0wXoCjJvG5eQARG3e9ITgsDt6h5mfCD3l
xZnXCSn92X/pAFFXXvpSmSXthfjSjp1MMKTH2hUBnd1LHD/MIj9NOpXMtZ/8axLyLI6CuDsqmgmH
HoeDNus7r2n/q6W6W7l9rZyaUhlA9YWaBHvHYFtahn8ECHgvqmbBYsT/0MdfGY2tsCZycoJ7uMVB
G+xVh7+1t8SF7/GmMSBvOtMKS6gIJE9IEOvU9yhIIKfWZfGF4hvndvUbs26sc3Eex6g5UkSHioDP
02ieeuEg4Ofu1tIwbTFy7SmcY4iwcQK2eF5KpIVOHx4tnagX03Yrwki0plZ6LS99Cg9i1iKHWCnd
lrnzUxRzzzIHv12Rs8atSl5rgTbeAcWu6wGauwu1IQxUSS4mSybUwO1Q+uSE0FhfRwUUygz2CxMG
jRdzkYaUslASSdFJ50VDuTh5RrArqgmvDf4qewR3UCuOsTHFym83RDdy7xbBO2GpxtVMukVx9Qr9
UnivlWfHF1Xm8tjO1VOu+fqhTuht6hi2M7KCoPq6fhP1eNr+D6smIlh9IbaAaCt3NmGvmq/a2fl5
SN/wOq06rhZu1dKTK+g3Kcn0T6S64gNenFmwNBovnlLIP9HWyz6K4q1EJW7Me9JZZ3YGm9q624jC
Lns4DcMoKEgSxwn2owFcACMLoQ1yMiwq3/L4R1l8jhh4l5NQsIk12NKXgG3kUwRsHI45kYy4yq94
OEh15y8jv1S6VfazRFvmIN3PiXnUDO1RWsMCRFg3WkZ7pc7eTkbIo8YUsfJiXU4eRSNvd/UwAfU4
13WELj5pZK4nZ8MZ/Vn57r8Aigpewt3yvxns1gdkRVXfoD4Rfmk3nd5cklFdvYAIMErObiILE1uU
9nICFjbmYzLW/V+A573H4STZNbD6XVku1mlfv6kRZomii6SFkWY9A8vfiZzXpx3/TtO/xoLmG/9T
1VeBoAVaP4Tzuqv7j6w/63CGdFCYaUzbTsDxXSDKmtpXVUcfjllsFLAfltVIZW8G8jR2iu2Yk3w4
DD2pU1qoNGFtEx8XCfZ4D/kmrwCODQmUHJ0XKdDaCEKnY+2Ux27C3yb5r9kdRQl92icknD4DFnyb
iHMGfrqd6uyqYFXUGlIkimS8hVVCfcVllu8268q2+qiCgRgPN2ujOuiK/iIxrfKKjU3zr8Mi3rV7
0+zfpoRnnMpnagWU4R5ZKYXOZL6xjsu4zbI+Yc9Dyj7sO3Mz5UDfvDGs6UGom/E1MfN3A0cyglo5
obdQmUIDxYJ8nKPnSb9ZFSW81j6JLaq6KfNAe9rUNBtBH7yB7l3Z6lOyyUiI4QnraSKIU8bRybKn
HQMIb7QCDdAI7fgamfzuuAAYD7elCKHAMW6KHc1S1Q3d/tkS1xzfbcC+UjSnoH+1sLoa1CKYNcTc
T2cQUNg+/OZW0gndeXJT4DTTm3nXufcBB6rONEK6cAWIaueIYTunoBX9Z1pElksEfM1ypdnRRjeq
bd0h6DYz5rj6YOS/RB5QMpvQdr6dYYmBsxD2dJzQfAuohO2xN4KtZgAkWeNHQvgfNmowqZ4Qayq0
zi6hBpA0NFk8WH0s8Stoxij9JXCI9t+yKnBRuGOHPknVPxiA2UTy67DWSjp7N8hPRLW4ZAIjjC5D
fU/75LfjQsIfeh060s1afsqr6oTnJDE/yZmucjYZVNkady5xA+nDHIdSAps3SdqbsLg8El0s7dh+
UZyJr1WkvepNLq+Cwo7NjH0XNrR5ETwjnWUEB0UYbZOrSmzLJpCHouunGwJYz8+9BfYFaypzh/Rq
50F6aCBCzP0PnnvT+Yri7xlQ2CISzDSP28FhgjvRCQwJYqeDUBFGcTIlk0QD8XqN4s0/d2ySXULp
MxMTGwXHAMtu2F/pSOAb5v5HjdQEMJkZ24kxHWotpls78W9aECOzz3iN3HrcUkiHwLGg3HlgQL7+
82astgjoYdxwHQdCvBEN9IOGt0mHpSap45N6FGP/lxcz6JFvq+JJD3x4us1vR2AfWCbreanFHEzm
o5LGKS2VWHWZ6W8KOuJdXrccMhwQ1jzC2ZzCbMy/NcFK1nIQB2lkTTIbbbb5KKJ+F5VUpeXVgeDr
YTA7e5WkDopqeSo9LlDZs5V06DD446tH8e7PYLEnl2JIoz8HEEoh4+bcULyV7XJ701hWEOkA8MXX
4cpUejsVBOs4na0NCxNoiNaNbd5hsCi6RxdyLX2Htf2Q0vYxejF+g1RjZ2xetPIkGXsHPcFabv8I
GM9+QBtXbvAojSeim2GXTMcucDauGH4UQvGYqdPkl89Kjv/1Rxaxb0Lmb26pdih59WrAhjBiC2Ay
KJOfHgvoCiY+IAiwkRZg1FhScp10j9H3d04d7/FhoCI725acNu2I1BMGoJfpl2c/FIBiGhf/ExMe
2KPO3BUeZR2JueHXuvB+wla8d5h5vWk8CI3YoFncmMuvBpcHR/zYLaaNyftuQJGtxpJUQjcwwSUz
elT12UIvT1mJuL5xVXF2q70spJEXsEMHhsaFO5NY7YOgczg7PFp80G1aIfSMjEj5Xaf1tzm7P/py
HwXSms4tIJqRCB3YuTCJ9I/RxgLiwVovY0IqvnZ2OIOtIDp5CZ+IJuqgE/fGBfsEe+8W8IUo7PdK
81+axrg0ROxPC/THqQHr5VOwmyWXaE/xptT4VdJb06TGeympTyySxF03znbK0T+pX3B6Kw51RQBD
N/IPJwYY5ppPZVEYbxXcUyN5NQPNPfYF86LZsURKZpZ0RQDyy+cipvUZtRe14jJAJH3ucU0VKAch
EFOaYzjLhuquOmD+BzRIENc70oCA2fC1BbcRBRBs2GumK76Gq+62Zr1ZkZkcmyFtz1UlLoVF2j2j
XWGlRXxMZAb8xg5ssqUkS2KqKlPeqsW5RL9Rdv7kpjiEhukwGB6bf3s9SEUqEUsYf3czvDu2gNeX
76I0u1nTjwUUStlaOBYeuWaY5B7sMq8cQhpTV+PoHhr5oT5SCBbyUtAoGC9F6GunnimqY7UWrNnp
TOIIVSI023eIiaoPNu3Y4HnLdj42o7i7TP1n1tEOxgBWeHpoOqyZs3nXG5/+2OPmYoL4mhgNpe0O
2NPHu6WT1p11ykIAPxRU4fnjbkD65RIZMXpu0lK4564EiAp6bQ/kNWBBT5zChXoWROVvx0aikGBi
sIMUx0ZAZZgzRkIKODTTeysifcEGr+TE3Kq1mMFH1uBbe4qvVRFThD0eYwVQpyLIOucXkLwa6lzh
H+sp/zUwZG6tRudZcdNr1ahPEU3ueqicq8vn7Sg9zV+bDeT1cgw2ZWechyK7+p71PEnnTrTjNY7m
nZzMi4cDqKpnFt9tejKjxt11GRlwUH5l9glAfd0EO9dWkFt9uDMrhyJBpeNHd+dXouVrWsV3SfFs
QgPAgHVZLp/RNa9/KDOHYmZAa8U0gJbG2fNRJMz6RA+nlOCA34bD2N5r9mQc5iQaXuwW4GDLWQoz
hVFPDZTOpq9yMcZV//Quespjgggu1aquuS5zLq/GtKnR7ugj3ZLPWLf2vJtEtXWbF12Tl4D9XmvY
D8GpOqXlJUctW4uB0av+HVOA/YUKA/+57k9a7z+lMGOCDG2++xEsEpgywhl4lkGDV9YKbK8fS2CZ
znhXe676cac7baiTX417ZI454Vxt96JnkfcIdG2bNnI9oJCb0P27RIJPmjg432bYvXq7kyRjJPZP
wo2meFmQDBKCUY13TY9J1vNH425na/HOo8eIDSJuuGQ/MVRI8tmM+HwNWpLwevVwHPkJkMBERAHX
0s7aZilI9eQ+HxqSPemW5eda4jPg7uWFYy6xWm5lt21wAeKgGuiPnBnRpfeIm3PDYmkZvvAtV8ra
V3p+yJZMTEBReSafRV88xVQiwcKDTHD2dbnH/bxNZncXs64UxaG3vZfea9a4Mrcu69oI6a1M6Eru
tV3bfKYTe0HsoY37X5kaIVm5dVuxMZt1gkVlPh/ZnG0Jt1/YFLlsqRlOSVyRDyMYo41HNT4xH6NS
VWebfCaTF8wQKiz9mViLirha8lcKcadXMuwGca0zA2dwRpSBN+NsvORgk/Fs9M3GH3BUVgs5KJFP
GeGjOSXHjD+CegnV4HUILtn8HOO5XNnOpXWnrapyPt0F0A+gTNUiRlg7rx62iyydE1/zgzDve7j+
7V4N7aWR5IrZ+vT4apNmETqTozHn2yGS+yCDvj5AlNqYcXfKOozkIhpWuiWNs1bj3+Xg/CtyRgZB
aYLjv0aWduamQRIlePKCrSowIZjxkUl1JCKj4Y0rIu8RsEgDlgQvQRr8M79LE9OR5dfPOVE83cdJ
0tBlrIxNgMcyo/6ui+ONqJ5Rvvd8uHzDOOeS6aIa/qUSf3XNlTfyMv0M3ZePm2QOqDLWdVO8VYoM
le7L/2wz+RX5fNcCnrTZYFUtPDYeeyfz/xGSPAPyCsJES94iMq74kj9I4z31Uf4xL73LaqQOD8FA
y5zjMCq5t1VzS3r9LBJW7Dz6ce+y8+nVXeG92cbpg9gm9SceHR+A+prNbJByJP9p6lhtU5skVm8C
5xQBAIuZlSfEQD/IX6j/IM5Wvgf9V1B8eKTSDbwmeYD4R9FmpIXwZ9zG51xXawc8L/zIjzzztg3r
STN5UxBCMABf8KAtVjJPe+7YO+zNxBTbQsdnOnUGPmyQOSjNkZKnMlavhY+uoMtabtrm1+q68qgG
xkZSfZmi928RqLNs/ultmzdeakOrd7JbTvdn0r45syDM6Gr3OS9hSnwL/dzUuCYNNlfTH6Z+nnh7
ubtpIEybnWGZb6ZChPbFF5ymbW43e3q1V0DS2MT9jp71KMp858wFG4chC+vgv4HgGW/9lgHTuHox
vAZqs6KcVR0h4h67LIu+C+J6jGcm2Bt5vp2McWcM3ktuxD9Tf8qzSN/jETvCYwXgz62yGIsdEf1i
Sp/YA7EQxuvoD/EZ8Km3T4PpWdNzUkNRF580gye1zY+Ef7na67zCqGDwe3vnqeghA83e5Hxlu+J6
tuRALUw1neaWu5pXBGtN85X37UdMJzOjvoFiOmjPouVW5uDCalt7zUiEUpKchro9VdUMD2SQt4SM
9ioT4sIV40BNy72B+QoJZFwpVe5LX//ULJtrs/ELgbWC205HcCo/9EU/KWCeOsbJT9RTmltA0ICX
DYc4Nl/Gbton+rSzGkGdKI6A2cTjRP8LvgTgOBsPjw1+qc9qat6HpthC49EJflNJO4rXbq4OlsUz
Zhm/sqVbpLUe/IfJp6tC+ha2LBs37PSOis3OyjAxt9RujffSa37MoS9OWGLvbaBvfcF4EyUHX0+/
QHY4MIMcGmp5uOc/302jja/JJzI9T0Ye2SsiN8/8Wndupm/SuT/PGEBpe4SeSaB7wQ1xHFvslIax
1p/YnJ8MhyLJLDjLRHwCXSLT50Drq5ghkgJx1HuiPZAgivskRA85U2F3WORXyBMRm7mgyRmWDwPl
nURbg9sM9gpV5p7mP/gBgE6NyJZx/reazXZX2Xg/IRmgCYVM2VdswTi1lHWKfd6uDm1j2MO1k9tb
t7Ksz6YT7LL0L4dPXLMqkPrbhE26p47dM/n1c2HUqSWy3W1ni5dal/dZDNeRFbPNxbkNorvbgJ5y
GfG4H8VdSKvhxqYeIQuAORnGumiiu8UwNgryiPIHk1Tfvy5Ix9kdQmmCxiSDj6vn2ye83XJRtKZ2
bc38AJ13CwWoRBC2tJjdvlqJ/mJ154w6PYtSEnr5Vp6VnmotOSqbDyR/5IiHAp6oHT36mDoieF6K
4yM3Kc1hibfONXAXqXNQLHWFNR6YZ56tyTq3Ns8r7TVQHpD0UJQyue1KsfMJDQsvfaJYfq3RDd8C
4ZOD9SosH0uBfU9wkiejfkiTR4Yjbs3boPWOKZOI0HEkEHiKqn9NS5EMatC0jJGufa/Qq7bGXB/S
6a1I7QNQLG83Vc7eNn5ovXOgnaPFOb46ZhVvqySMY9sNK8s5QbJ+7Qu12EpZUVY0XReYzkkIpzeq
S6ZNdtP9/DNjLuiT+sUc2g+jS8+GO9eh6ObiNk/EIMboPrFuifV570fBa5xrm8hDVpiwzCa2vo1f
ohGDUsbqxZ7k28TKd5ux2I+0k+x+9VYLo/4Dw1EYsDkwEtp0Iz90xwFoJ+eTS8lyqnadJNWE+3ee
22+vbAhx9u2RTzUiT0o9Y2Kf3KwPsaKB2/DjU4Wi58XmcbKd6BTBPl9RkvERtG5Ibh72jLNDU6DS
if9LT8M6mdNwCDp6njr/2LXR8jCCV1cjcxt86oPQ3QiRtjxq42NeJFP1GxBwCbgJuX52jgqsf9Sn
l6Vzb4Lk2KvinrwlfXoKoncx1tzPSLjEhK3GhY1pTwNX6sH8bQPsC0SzQErDPasGSCrkQoXJf2e6
Jl01O91qiHikSENTwgsQW2zFOF0YMxuM1ZjR2Pt5YdVpGmgW/8EzkkfPtsF0IPBsbZe27Q5M5Moz
kaZaD0HSMQ+tYeyqtFoCFEBh+jneBl7z4iWLFka1pd//DaRf7aiYT5MTHFXW8wB31pEA8s/kx7+l
yDaWBi3W48RrTRduKvYT/LNMjjj/QIyU1rgNioQ+FxZKvmMj3vJy970zPxP2G9HLSBfTmnqKjY2D
J8+TD8PEoTi7hWJWxspezGABRM5tOe9orHWvzHR4ytw1dtt1Zch9WaaLGMJjCPnDgr5smTbIHCMe
tx7tdCbRlK1lcdtj+UtyemlPdce7L5qHl46P3Mcekc5bJgSwlSVu+Ii6jo0u5mYb2fNrhLHSc8eN
STk2t1rnh/fHo4cK5oiv0YXgGXH5KlWYZvTvUF+1pKdr4oHrSSt+sMEv7L7Q8rWt1wEM9TPBIaPY
RPvJn8QJyLbts6rrJ8eBDxzF2LMTPiYTw3jwVLFqBuuPUMacImzzbLnBPdJiyEq7MX5JjmWZH+mT
vSibgBPjZGS2t8lBPQNohwzzEK55nfJX5UHFaRH7JXnumlG/p25gEOHU6ieDNfDUpA8xPKS3ES7F
vr7zPDhxGFTZm69NUCEA5dqaOsvCeOpG4yln1lBW4rH6bUJ/YbvGP459SWqDS+p/1C2t00LuRvO/
vDxOOLhdGoNHm9XJ8NCwCUjWTkPRr11YRFzTG272LhRfgKGIQshT1ZxCzs9tCq4l3lzrFXrqIzdB
zJbB2WQ3o9eAQm1s3F3DmiJpQExk3bWhnqaKore4uLuDd/CoU+fAPCQq+qszrA6esbE69mNW/sLt
H0NO9koEGqJSWoxrrSclwc5lVzYSr5N+MZS7ywkK9TfwrscmG/9b+U8ERvGBTe67hjw0yBrSCNaG
vHfOsGIG1LL6SenWPuIeVlN+o9viOKl0PzbOi2vkUPJxaoJtIiHRzBi63X3beugWZL8XJ025KQjQ
2YZ1WsobVpXx41sWrucCM1ECOak1QIGW5WZ27LPhZ6e4NIhOlW/xgEABv+XKfv8dzZRueucbGvHi
gd+2rX6nSG07JEio3Lh54ezpAGKX6irMKkW8KVF8OFO3WMNDrrqXOJIcnTjKLO83MbhejlX+okfR
rjDHA+miPQQEQ2nfXsrTxIuJB/5p8NSxc5F4B1YVfDSM6g2VkQe/eE2bmLGfilaL60TMzWx0+tBQ
HlLvZ5FMP7ncmbPBW65JfhFuDsoqLoz//2TEHSClSIJIP6JsG70qo771TbvWhPrXZ/PFcqz7hHkQ
U8ZOmNordJ5Nl2k7nY43WIAnc5zXpfFpxQSGGh8qnVEd4wzqrB/3+8j0DUyazQ+O4G+MGqEjWe45
xAEo4W0Q66w7yokpxTFOiy/QyfOqy5uXMecwA/yyyofqv7jLPyJR/Gf79T9/lJ92RGxRKY8IBq9y
FV+zgTWIuifJzF6JBVdK7LCMUe+Je5hkkhbpvDToNkWYTer3EsJfWgz4Z/k9IfeWlcMlgFqBIdP2
GnkCOgiNneamGBwUnxo6Dq9tPMCUd38sVkmqX4zUVLVq+C9ki/CSR2fbMz8iu1PI4tNnmtfniQXg
kEow+rjhsESy3t5ZWQs0w1qlHDeEvNcDJ0yG8AbcYgzey3o8kvEjo8vlt5i5wuZgCk0Ht5vhkRwz
k5u3GHjxXkp+xpaF+wRbSxzTEAtzJGGdUBNhnF4LJr6kPkQ9Z0/8Z3psh+uj5O0wpN9LYy28myTE
kxev9BLacu3TImpK689zkdUdvYRa8BIYQt8MFqQqKl6Ieq9gpGzw/Z/RBd6QBdeSlmJiW0THzHXv
Iw9qdTjo6rsBCdEG+zLW6PEr9jqiSS20mzf4m8yn/LqYtqyP7rlXPvBvvOS1ThkKMbOhwrdehTW7
Nmm3XKU9kOV1c5d5fjO06Z12Bynadaca+sSzQ+r9kq48Cju6CzsptuayUqo5rWPtBQfMfq6JkCVJ
n2wnp8EmL3deZH42Cc8UCsMenDCFh4TMjdI5Nd7eqcUvqZUruTXcKoX45l71AtGz3rbxMlQ7ai2D
6FdSIkZj5G3u/hT2gs1QBQaDNcpV0PDJJNkVVMFDpf1lSor12NclUFoQmm0a/eElXhvd/Onl0bdC
VnMEqx9c4zeyyZKsNyCrrU2nlrSsC6Gmczr5/3nIFuQ0Mc5Sun7yqreKabihZqNxAvAqfvOm3AwF
L1ub/kPon7SsL5swPpw8yrFX71Vgfpiug1ed1a2WV9vWGW/J4DwRkD/mATaYiToDsE0rG8UibhPA
bNMj6oBcmKyRCb3Mdv0YHWx1yoQASzMJFtyG+M4csZga/VeTyYecuvfRsLgAfokBNP3/2/SvnX4r
QLTwi57pjjxwWH2bmRcmecEQWl/9tNpilDhAJSdpGO8Z3WCqYVbrHiTM7sJDr7GK6egr/xFbj0jL
nmjUpNkFn3PLltCpf3zBDgz7Z2kC32Eh66HlMEkP4dicg2J4sZdiLL/eVfR7usWwKWWz7ljtVWb0
mnLXIFr84mfthUg7ERXFx8DCiyW1MG61CA8Xdl9DP89WfJUFXkctZTgibG3dUpPRzBYowhE8w3od
29jzydfuSy0/Vm5mESvJv3TtK0W6bpxyl1rf7PZO4zBsfHQPzEdU1ZNCjW1+4PLmSmxPlve0jGE2
rdg4xQNvfkdYlhKBe84OMFGeiXEe4ayehO4j/jq0dvBmS73qKhL2dH6nflK45onlsUtRrym/WaUn
a1e4L57PV0gnCkjeaE0gD7HWWSNKBxuEBjrV5Jt27D/2l6DwhB8SpSV6WAIu6Se2GwWGbDic0oYi
5K+ImRCMa7GWFzqb75TVNm+lpssoLDBeNOsDzv5rzZsNU8ymIf9SFEi35pQdknmRRzHoURozFf5n
C0w9rro76fCwhtwZZRq1snG2SQsiP+21qAoUmYzFJHufOYDkBjD4pndiO5DnTlCeI8o4oGXlYBgL
oDWv1HdTt8ndvqY4rmt/2goGMsbdbEyfZqO91fGRMxelvnzWUXtcG7aPgv3i+Nh/AlR0fHEGfIog
OTQEEiOsBs6seJbACBMD1sO8LN8cwiOs/pB6ootGPkGlJZloMtq2Og51cO+Nm5qfbcfcLwUBJj4q
7dIFgMy0tQTeLYHIeguiAJijjbnCkhh8CwLLk89iVO5coyFQ7H1L0+LAuKVCPhxL/+hmFGIqa3eN
+EyKaDUt5lRbdOifwxmCwJH5hAqGzNtnY/FqIWN3bn/voqNRPzuleXdaa+vr3kYuFvGESL2Jh9Lk
9+zPYVd211HienCumuUeAJD8smYOyxaJnZHcxjhil8UxbfrnRnAdmiFcAI2v5H9gockysMgoxXTO
LBHayw61iF8rG1/9QJ6bS7k1mvC+kdfWk+7tWNJ917pL2TneZ08/MyG8pIQiF3DSt88AbbDoVOnH
DN22E+i93RgHi5H4GwOkwU1tPbT9FVtusi4yF8WUnMWkbZqkgnOUhIbOEmLqt1VRb5ZkmVLJedJd
fWc74MKFnSKZxfe58y7FSIPdpH0acDo1OVC1Z7xqXEGD+JrCs80BzRfTbyftD+U4Z6BmmywGBtTl
zltj8tovJBgNdiKk+3YcO/vOxxjvRid6QWPxEBwVXUSfTQ8c0GPJbVqnHnx9qzRCjPYe2rYPNiN4
WG3K25a2ekaNpLa2xD32rhamOnaQaMrCGKOKWcLHav41tvYeWGxhcgYVgKKuPe87rl55XC4kVYgm
Ul54Wa9bajMI4LTwyqZHC0XZLqdngX6h8aFJzPKp4ECk8vSQB4L9WX9Ioh4RmvlJDCDx/ci9mYiZ
UYy2CuuO1xmgalwbWru1/SJCxMAjM1LfEIPBH0mscNclxW6M+wFjQ5G6t6G/VQZhj1wFCKTFWfJi
tBQR+aXYBTusPfAYVtNzohXfpCk/5ikBHLB8a2hFUzXzRLn2l9uVxJl3ZT3Brfsfb+e1G7uSZulX
KdR1sxD0JNDVF+l9KiWl3A2hLUPvggy6p++PpwczNXMx5maAwikcs7e0U2TEb9b6Fhu3Fiir+TJW
OvPwsDg3mnbyrJBAkncZvvkEQpVJ/ukbMwVCHSVk5lgY25oRNWfU9Kdw9OvY+Jshh8kcLkv9FPTd
hmRzKwMfHjvetxR4YnG0RYvC029xMyGkbxirSLULSNEy3CxauomOs6D2Lzwi5FyUDTt68wOGrLkM
KlQESbQLBNS2IrVZFNvxmkDHZfhE17CRGXVuGTxAQd5FtK5pqFMw6t5TFuVb4HoBSl6u9RkXoo1M
qRpmSa/5kNzaAMc8aiPMDRXudKP5YuY5o4LB5bD5nQ9gSKxnT9sqBsBaZJ2roT1gPzmgL915yAei
TPEI1w+B94NujQF4tsK0Q1FJrhbFldcuYoWBzVqxXm3Z5Y3iVx9R9QfxSbYWL4NP3x/uhP7qWQNG
G/RTyZZRLsoixFHZMojYxqezIDN8GBiz10gHFmT1vSS1s6ICs+VLxG89lack+8qDu5vsWG/8xJRM
RVo+CereeM7+yYttMuRXMT0kY3NIu+hb08wlgtNlr9q30JIHHJ7GiCKmKGywJIKaZBYYFuIFJMhD
WvqXNE1Wg1XdvXpc1lyCmoa0PDQ+QlLVeedPyqzWTvweNocBn2fAFVfgHMaGEyX2Mh+fXUqlnPkR
U/xuy5qEErBbjDg4ulJbPsb43dG5LRlwrP0uPTjA9eLcOrYhK4WmOYyopomD2cewzirWXUHwk+XQ
W1WOXOp7DsHKw0dX/g6MTu0sXiSY6W39QILXzfO7ByHXhlPuwuDXV4prFm7YxN3bbEzgrcmn66dr
yWvFzCV0QI7zJhmJzu/3ZHXv2qgtQ9nsak4YWX6YmQD886hH9R0aOPUm2eYpRr50lzRENYGX1PWM
N9SyfZo7f2+iJllEvbg0sUDKnK8LwdllZW7/kAx4pc0oP3RusWKbdWoAYrukTAuJhS2+8CECckBz
5H+wwLjkw4tIzyFXsjZbgnkznPRJQyDUWz2dCRMsaJKJ3a1BFOyS/nk+BQHrAZgclyY5a272zQWP
iWKApNb/5mWx1Vj1duQ8GQP6gGo1lOmzWT24CY7W35h9p2EOqFWOZfHY0non4o/n7EAdLCPrqbWL
rQ4QnLuRAubZCW4JAnNuJ/Cm5cqJ7r3FXGi8UnMbbGJlDSuPWwhZrCEZD6BlNGWebrJeUB0Rw8un
0vxBXPgeKof/UnpbI3aeuG+W7a2x2Z/HCb75rBpfk6L7NRzDXWBbUSvwJ9nSY2qxM7MvOi8SV6AP
5kwj0LWyZ2vbD6NL7Hs/eBeoBdsOS9vJ7TEP9kpcorK81ap0Fn5Yv8luDnuzc++lq8dvvQ4HZMa4
xILYJ3IRLxtom71nX1NlB084MhQ+DD5bQ1jvUzb9JIBmIq3lNyQkJmhwKTF5jLayMJB1uEVJvgZ0
aA9GnRjtbF8YurMfGJAxUOm+BCZzuJyi2bnlIzyh6iHPntm2jxtWlAhmaymISmty2Ap3m8N1DP70
HIBQK0r3i9l0Sfhut9PqHyMlQHbfI7/O/buBSHEsaIeDnDwbaLOMLwLfXRTiNzPe1FhsmJZJQcNU
LB1/Lx2wYekG6ohdfU4c/KQiAkeFVc+andS1tQtKZ9ogoGIlDJh0UVoIG/nYQ+cY2m+4E71kZySQ
OOqrA18iYAhZ3nqeZs3U9qPtbXRjC5qS9/6QVUtgKMuoReNUbjDzUijdZM908NrQ2Nf2D5piK2F1
jy3c6e4oRX10riAmjHRaTmgkrHuBwc8J9rIArBRCgujBDKM/lz8J8hCYllvMo0sbhK2mNjXYgxTN
XF6xymp4bn+GIlzNDDNnZ0W85WIjXWpcdHASZfbc0YYcx8h8Bv8n6c9GdG+Jx6riQxV9t/JBq72V
RSQPWVbdU8o0GE/JgZFR4iMC1IECeAHf23MgjzVBKQGbw3IiEs9EoCAYwBzDfu9x/pLvhHtl1Tfn
BJONIvOhvagJPvdPrR/9n26k4dUPvClLLdmX1VteSSRY8algkwdq9tjKC8hHKN+vZBEKgyCppOMU
BWlUE0/Ju8Uokl4dbn9Hxt0rQLyFW71LvJzauMqzk0/ZbcX1pmVub0fdimHLctYS6GyqHVrd0nms
auYbSMflQjDzN8JLFlxU5cMKfgd5ABRmEfLGsynDY+gpRNo0LUaCJqhatp9/PTkMM4IeZ6Eot3pO
1eDNhvKdU3dou8xF2a6JQVph6OwZdbYlxnn90bE/wsZb9dbWhz02J6M6XEj+dKWRAJNXmSdH31rO
LX2ycCPWEoEOBciUHAAc4U0ARe8tE5XsNW5ploc+5mPMV+zIoeWwY0TXZaPzO4gJszcfTY61ZsS9
3UxoD+DzG4mxcvlo0vLNmQ28wbM/MPxlkBZSjybla2kMyM8/MvKTfMpEGd0i91SI5uQ29HA1Z6W2
jLr3lk/Z4pIyOKQq/r/Hq6fcW2jjdC0hfbkLJZq9h5ioqF6R+TFz8dpLh4I8tz9RCgSCG6Km6uwh
icW4fDF4pDAg+nprMNGP+03sbAOqyNraNRULJzQwNImg17DYEY9AkdPfA8AEEo5aXn0Xpdpn2Ax6
+wPcMbqXXW8nu3AiPwVK8IBwdKZhu6xqTdqRgu3n/MBYK4+k+pTsTVZM2GqXsf3p8qlVpPlV46eQ
/KGmR8J1FuAMZENYpHXvuJOHhGem+0WmidIECS5LJvZAUHDXpGPyUqO1ZlNpsEY1VQqOBQTiCKKo
PbgdyEX2+NOAsGqO7RrXnk17zUkS8w7POXYZC+aRKg1TkcFQOiK2wEfd5pfPZVQ8S31+rrGV2gVF
iJ6KZVcg/2Nbw3tNUISVas9FBFKIPBEW7F7E8MpQf1rNAQgyTg+9wcCwXE3MLyuWO5Uq4bs/2fC8
WEdsKO9iSTJmhQ+lDsDT41dakhVJmECCVaeA4lv6cp5EMnANIiQGRNiqTUL4BqOh3NzWSYolij8o
W4KVlu37Ita2dRg+WHFByCNxRQMjnygk5h49dv9KmDWGz+arzCrqdq2uVmVqx5dYiZfgKahMxWoj
ES8hGPQASf+zos062m73ZKJG7kEOzjCVxGFy6bDhRTWLOMCWPQXra2pHKIJh0dvEmmBTytFzd5MG
2O+kJ9eisxDlu1uTH6xiB0fPx6ioWo7esIZatZ9YWHGYIIXsjhF05u5NYWQMjItZfuOMW4RnFbyg
RD8I8oTcqdkHTHFMtGFcdWuyUKaFjm1Q2OQj6ZBBcjdKT3/9hTwC1OsdYV40cDpbct/EfyxK6zct
+2ZVOCiEQyEjyIb6H3LWuo1ds0IKAwhIdu8/Csemuo/lt0/Lt1DEVg660d3m8oz1wDYJO7E0W8gZ
GvHAteEjeIVKvzHr6ME1SS1WyXvqoLOoLIyOmO9wMCtzzWOszrnPBMmVmvWRQK+SMRUPmPIBO0hY
TtWTJGiE5It8cPE9tRB4w4eRbCtHSF7AlummO+IWIGewIZ0L3dTIYdHk47IvbcCGHXbHqXiNpuCt
b8cTEUzfPY/vi4Z3E4pcuB2dLD5qVfWQpI316tZ9vra09AQdiWpg2/M8JQh88PyDJZyRluOUIXU+
KIUtSODcalYNUi3eYd8cj6lFioXJiVxG53aqCRwbH2rqctviZ6dOugDShpJURN4b8Bsdm44OVD1X
y8C2n35ZbV3E9CiL9FzkoQfbsfkzBkf4yR/t2G3qLLhFpjoXNj/LOmPZSBZr4fk/KHfaRYjYrkzN
U21Gzow5uWa29YJh9FbT2M25Fz3JeK5+7qgYWv5Q5E6xGtpZAwpsvCQC8lsk+veha/4YdoJUtiWn
QSwtrB4Yo5ErsInhYQ3z/mh09lMRmVAfPxtElXXNP+64+JkUNtqPtNSto8ce8Iq3ON4LbgzuaabG
P3nyqZWPo3iM20sg400mHC6ycK9Xz4X7R6EwrD0CegnTHYs9PgczfKoxNeD4W9lRAl7QWDb5WU/Z
TaCjrkKEWCVLImSb1aoyEyjo9q6201vMJY1zCuLFPWO2SDLlqhLspyIkiUS39VtqvJJDfha9e+R5
Nkz/W/Viaj+D9TqFfFMAkBzx1iLHTAqL5uabt/xQRiZytWL7QhA0Zh59K3GT2DK+56MktLDfdMF3
kdZrwlyYfJHcNtf98OXDhhAAe19z2xXZeDFBJpCOZW6szP4k6M/U6UG5H0MUkEaFgiFlPK7SaTdw
rfYjptoREBGEknok/1WIteSTnQZ3qzK2aZOw32N3eCRee6dbKKxqO/gq2+JAnOtz4tqLWp5ZaK46
tEuVl7yUxlGvmYLSJ1ixWA3sHGvEfPX7GLwT1PfeiWFJhM+TDCDVeCz5MPcwJVoVtxy3fGaSSJHG
y4lBaGU5jx3tODtTGLS3qYEWl7b1IcCAKvWXOJFvsQ2fywFjzuHtgsWo//gEapdGca1L5zAnwZUE
3IYUrBpjLzPGRewpJgodRYOLgjnEK4wIoXcZunebMN5HWndNUjh4I6HJNBeGdZEMsyzW8hYOTy+8
OA1Hl96vixRXrVrJUHsJ2HwYdbUraYgjAFS+465c9BSKdBmgvr1geodSOoOxo9roHFs3u2jA6bNz
UquM/2nRtSd9irWrKjQeFXC3DZ6+pqWg0t87HHNl0+Pt2NotwyaQmg13u2F3H501LpMtfAqu7W6V
+S4EX/oSI8ApjHy3cKyXlB9AQRtrEyk+sV+3NH+pTSPSXsKFRHI2acJpk4gmXOU5MYqyeaHE97WI
j+SYGw2PVXuY9+9JxxLSYPxMtDt+6gB3AjlLGj6Y6Xscf9hmHkgYQvlxFnq3i39/o8TkF3MTNHcY
BOsoZ8FemqccKWllHSMigQqdhw0ZSdZV6yj8tlW/HgsmY1CpxuTO+b9ovPCMUvy9TZ56Ih4cdIx4
Px4CehbHGB4U0wErdW7wXtdahO3OCTCnU6+PJUtXFBmS21ERA0IgNISw9H2WPSmh7x03WA9adQqS
4mG2T6bBrYLwWHKW9VLfI6ElCwTUk/gs0pGvi0hXaNNz3HEcTP0BNN+bTimUaGgmSBGbhLupjXwL
5B5LefM4QJjjTqkJaWLcxJikYcFlRszsxHFWSYvozwBFwOnobaL6Rg76uhuB9Zg3gogWeBT2WwCE
K39QX1Ehn+bSSkdwsowCta/x3/iaQh1ehQtU9ysDnv6A+b8ABaAlRwO5bht6ew4XnhuAiVrAr855
/7sjDJ1zwztcwCJ0o2NpIw6CjFJ61j6vbQID/CU9plTyV0MwmLTNMTX0p4ZeYAzOYXH1ILkOIvsk
12djfQ/R1WravTeoS1HAOsSehJG0542Dq8HOBl2YMe6FrT1a3XBkz3ZqMFdkTQ1RDEJ+QJ5hUZf7
gqTwQFxd3bq2goaWGEExPJkTeIS0834imthYvTo20XFA92BD3fFR7GKEEm2zGRiM2jSRREdqVgXv
ic2l9shMr/DNDXEH96Qfd/1XabpbFwMQNty9Y/h81Om4axwwka58Vz6zmIltzcsgdj49SW7Vx0gv
oXGYm1jeksF7TcbyXJvk+sw/H7jIlnewvZeAsnLQp6s7O2XmnQ6vh8d8i61JobVXzetXmfcWlVtr
+snGfNOxrXAiIAxJ/pOo4tnk4ddwN/DiUarvhYCSgjY6AnGTjs12FATmuOqgtwi0Wu0LpuoDQCVC
G56INN45Vn/QFRoaMJh6F+86C1Ftl13ajNwHltEhslUMIOeSOaVTospl653w+dQbM9Keox4Akd1t
O8vADoYlyMqQ5UdLvXjIifStm2yDBYk9F3yEg84lYP6E/YyXWJi05kSIr9PkjofQM91dWkEowqNC
3Mmz3/vbpqsvXfXlSSZZEa8+7UENb6dL9wbzr5CK1mwf26q+Am+mG1Vrp4GJoutE8o3XXE/euukq
GdSXxo9U9zRy4NWksw6BM3VrRNWhtVq4cRUahQGBLPc1el6REhhKX5JW4XdIkGFA8ePn02s4Xcho
+7HlBvD1lvAL1GEvNgEgvoFi+Q8CDQBCwcOUKXDPwXcC/aSU7wUxFGzfsCdH6BG7uLhG8EmPTOh3
bZgvkxrd/YZGqsADHVfEtN6ASwFYZV2D+sgI391xbrjCtfNHS9utAvoj0JWFmdraMV9b/6Dk+6ip
0TE+YvCBHo73sWDUmTMPZY7Nzo+r6FJODH2JzkC5l1stw+2PlExUK/8wSnylifsqXEia45sMfppC
XxH1CiZt5zd/0mrYaoqiWohHqlSdRRMc7r3rvCLU2siSNb+Phpiyt0xPpbxNbvaoOU+9p31qzkM2
qDWL+0WoEMa4v2lhnyDVLHBXVnX4WSCTNQhSF5UGTBiwttYvRg6pYPo1uOaHbG8PaHeA9lBub2vr
d4w0XKfa3sFGlxt3s3wGWAnFT0MJG4BnZFkL2hEmEfJCYrnoQ+GuoT5PNvN6vsMJ4teX2ebm6Pra
5DCL0C5nRP55Izy6JvmMDGj0ef+YkydEJDTwxWinVZugZ6UwYq9znpq/QoIfzMy+zb6lgmD3mJ37
ABJClM3GjusdGJjD8BNUgCoV4I14aFYhlgRly5VARrdgGQl3xtog5dqnoWDU13/FgDLo9fAiSz9F
WQiiHKLgLunOwtrLO4sWjQI023U3vtNgEsfhMuAKdpOHOLshBEd+qtU245iXILomHSC8b8HELdww
s+3956i7TtO2T09xhN9t5X745Qzjei8R5inJ3tOo15rkpDtAL9ybnDTOrzH4G4v9ugXBv+HG8sZT
p6ulA2K5a3i2rlE8L+t90tYYSA3pie3lKJNjbflb8HtHr2GeZH8jB+DhQX/vUx5o5qKTDCUb58Y7
RX3c8V5FW9IFGNA0V6v7LQiOk+bZ4k6DiUXvYd4jPeoWvbwSqdCGzdHlQq8HrLL90tCubVRthla7
eMekvTtAPFLjHjLXHHN3j1bfzQ8AF1eke7I6OkpWjjkrUe/S8tUHOXyRskfCTWQ013L4yEM4Z9oQ
XpBJFCSjJUtHSfIG++TYket2iCNFTDQgXq6FIIfeRdXuIkgYM3stULB049i+hHwneGsZz0OGGgkv
YzQEJwgdR5rkxk7vi2fiX7SjqOMVKc/FdQobcUNVtyIYF/YGlpu1nZAkE6Y6pETLI/lqZD7S6NCu
UlziRFNaJfqVpeYXa79BwZ1nNn5/2Fgj4K27qLZ4XolgnkE7jecah0EPL8oBPzZAaePI1qx4FYX1
J1m5M2s2fzP0YNo09h62TrwJIvOXndCnUkVyLqBSc+CHBwEe/RRAUmR559M1AlxH3XCIAXwdW/Bp
SMSr6hxpdk4ORZOx1qHNNYMufLWtDhYgXKLtX3/buCDHYr9CGTr/W7wBOz0ZzUeyG/JndO0OlX2D
eOYrKdEC6F0yXkE/Oce0tdBEawXvj80czJ4jO9y2uKX0KXt8McI7RHrlXL0UGlfbTsmmsImvt5xS
X03t5G3L0WeCUXj2kRHwd2yN0ONM70MnpYHyqvfWwhTasakiIIgpsXU1aRTwxfQEFkpt/+llJo7k
HU1Hv1S/BaDMTaNEvlJ6gnh06nF5QmvC/eUPO1nRRYzG1Oz6kV3e4Hf2znfzB38Ya76oDaPUC4NN
Z4PkVzWKlDlC2J+hAF1X1ahuJbl0TVLhdKhcJi+mdsiU0vgDdjdpDuVmjniOIwCP0TybEx5o1awd
jUOYFc5OgqNLc805ungXRgU5uXTtY45MlseweaiLqMTsi3+SehT0TNxfgQ57h1Yy/Q4IHKP2MKxt
HoXxKYovdj/px1K9xGRbn0AwGipGNWOaCn8rczK9AIrt6jFzh2BC+qbqel+EO2hyuIEwG22sovnw
4w68Kheuk4CNJNKcEGuHB1uwi3yY1I0Pzj4KuRziWO4nHmAInRD1DeKsDFRPRGvaZ1v8wjfhECur
d2TmEwoY7aEBvkkJGLLZU4a3m1yuIcxB5wnTzqRtUj34GkQFB7Oll4yq/hBZKUd5VX7ESK3OUgt2
+iRzMojLn35kIo9eG2JQEB+bQTs4LiY/J6jLdWJYa8K2zDWtKmM1LUu3bd4duNqeWog4WgAzIxKs
zqIujY4s9mDegMHxSXQllg43Z6roa6vZaKNGH1XUdgpUsGs1KvbSOtaTDdse1xubeBsVVh5QGQwI
IcD1DVM6ywqhGkQy20d4ZLB99Wd80hie6BnqvcyYg1nFPG6PMRv2LsaOzBdYRNjEjyWphGCdhBgD
rC/XkF3lzjXA7+TueztTvL3ZwmhN9bOt1TNKpzO3Q93cPRMzW5JXV+h+rA3KgUBPo7BOdnFvoGPv
OwfhJgPGbZkxXivBL9YlGL3QOmdKjLvKZoJkdpBi4cCTm8AtSsIFZ1VusX/VAKROE1WRo4BEDABO
CSbesHsDhzpGA1M7HRlojJa8RpUZWIF8dShodiKyV/1shI0VzV6ax3OoB6vbcCgvRjaLYDiSRaSi
jdsb6tpFTXdFVvxlySTdT6A5wsI45xKOS96NMVYqVF4xV5aXPUw8DAt0Wj4ho8h4mxiuoF96X7bB
iZ5G+tw5hpRKOWE6uQutGvgQK1lnPh2yZ6nyF7BtbDaxzddRO2w8o8d/70aEd2j9qxElDsz2VGx8
9VzFor6YUfxjpVa8FXhLUbVq7qpRNkC2lEGFKIEAKBLtR4wr9xTzoe/208rQStymsfPoayzRzHlk
0fovcSOdtWGp7zrr2Ed3gjCdHeJXwoJT3V4JpGNFjn8fVFm8GUj9oHbyeX1zpa1Fpn2T2MC4wMBL
CKwiRlmPIKUZBUDYACLbaHpvhmqxCwEZ3wcO3lhGfYvkoAHlOjFIX0nFAscvgBxarXEnlg9Xht8P
C1sM33psQoyLCwc1d3GfaMIyBrVQjfhZFaHcatNZz2nX+gqpHpQmXNjk/pjKx4ZfQSf9i2lfqPpY
RcOn17gZpnHaE2kiX81nc+hU9t+9Csszu+bynOi/Qzh4h0AfnG01uQ/6kKYH1wFlq6nkpMmaOZBu
rkfg4aTNwvLtWMBRGePiVmO/hwZ5HBl6nWrECAHqkKARTxGj773fpktZYXCvAPUsrD+Yl7zF/IzX
Qf+davoXAbIHMwQv7DVOtZ/YUadohcLUfkL6YafwySMXM5CjjY+IyqybX3+MobFjjmdh/oT5Fg70
bCrSiYs05BonVg/1kczsejavhwNXk8q3utk6wO7EgZ+ZWPuiyFYec/a2Li9BVaNa53JZu6zPDZPe
JcoVMVfwmOMeWTDUM4tGQHaHyIF9kSNaIxTd34SZDxve0nCUA44xSU4lJ4FM3TjtF5FTHuaH/DLZ
YLs0Bluo0khW9h4Jngx3Goo2twLuX5JH6WbaCTXou+dWjJYzn4jFKjsziuxIrb7Gvp0daz1gITnW
NYYF0j2kgJWgvTqDdciL0sNu5XIXhC0ZiriXR02tfaJrQc7lFV2t9DCIKCibrkEbXqJt8l3R7jMf
rWD70VaudbZKcmoaFGuBW11qj2RX06Mw434qVyygcubxYbjOtEo75ETA23qH0zfj5Iy12S5WGvDx
WOXIof2I2vY3s10q6MICCFw0OzFSWWg4kNYg11MDHFnjN4c8RKWth0289un3rSKKNsJ0fqrQfU1I
RedfR0vOfG8bCFRvWa7j4mQ9i4v0PZNef5xa7xEBHqHeHbxRx/NBrNu8S6pz8CGiAPRr/nnL+nL0
Ki5PnIxWYDuLOh3AVUDjwKeCW97zGvq/qP5moHRLsxmgNIT2TuVY11KtsmAuuBUzRRyuEQTSrxH2
1uypkTkSySjtHzpVtdsoNZ6bKrXPBZEKIG4QwsLLFoyE2DE+oMs/g7Y270HI5rW3ASCrxvoDk0rf
lw3u8mEK/fM0y7B7mge7M3ZZFZhHG5VOwtc4VShPlhb/PXEtY0uwLfY7kklegBLmmxrmL4608Cpq
yI9TOvGjqeDpGs0f4WtvYdJR1kAAdMpaoodgDinrYVOb+DeSFlEkcwsg0wTTBl4MVZieuens9pGt
w14nEAsLk3+IEgD8xACXW9p90LO0jqs6d3r4yoO2kZ49w9vMk0ATwqa1XUCNoZN29T0fIeKzljW5
G8dAInNy150hwPGa8vQA+8UAaF115ieLOCOyFYJsvtGzq6wr6y49mGwlgNXY0JI1Sed4wcVHZA/D
O6N7jVSBlSiRn8msqw9tgVrCMowXTAFPNXXldUrjg03vcAGMf2Hz020o1e6o5UlyM9BhlQ3fUTW6
m8lBDQCYG2ie4za8Wg47gObcmeVpsrFTjOBXl65wdHrRzEQVrTGPDSbzA6bq5zC+du3gnNvEbVfU
7lVtfBdDLs4jIgbdZn1pi/AMPaI52hC5dKdGbl06QD9oDOIhPrsey0c784+60N6DAdUeTSazRH02
JPj3URH9XHo9dMUxfWTMw2BT1CfXCeAiwosDtu4fqlDsO42+BR2yWhsZN1GfmsdhaNMrm9ZlrQXv
FWR19DiEZcLS66FTLTpfQ+cco5aDw+Z3PtMKUvEe3ImwTHx2730f5Cd/vJFMGKIjmYNRXCZNOQ15
kvrGypItzlkt6vYxEdQWSCx0XifMAnB89O4dA/x+jDNz0wTjdyE0e+vGx46Uq8JikdN65kLZDmv1
Qv0Sr4KnJWbK1KHzLRwkO7FC+cuPDziEUZ9ymKt4J4N+mZryo/csGowyAHQWfhjeeOfu3DY04ztn
5OzqFUg0syX8zShixOct/FKjw+DaN5V2lmwNiyEdYFw7+0yOnFiIeoU3PTl66V/zwViBS3S5wEdA
vC3DfIAlRD5RtYSFRMQE1wqBb7YnzHnWRsTvkQrNq4vAqdIigG1SH3d41yCUmP1L1WLKJM0dLeas
c/T0Ye8lgHcLL+937CS+W8FAH4EImOpEd1Yp5h49ah7ZAAJNAhS56/lB48HPG7c9uYHamDHfLuED
Z0sZajspO0Ht6yOhSapxp+WBjq3TZGFiU/PxKBO+JsxtoZJNZTyhdkdBggZ2kdbpH4TibOg1n4i5
3L9KO32KJDJVk0NmFTkZ0QVSgAwcIAAarlRbz7e/DVsyxowK+O21fyra2CW/Ll3VgzGtBoe4B6aZ
x9Bsq/cYTV7q15ImICsRAfgPhqbhhd8PGiaHtgUHM5HJNEgUhUxiVzHv8yIvZnJVGv2ScgS7JEGk
NLkwewfcuH3fbF10dzXR6tXQvIhQI92nim6OhTYxDS0Wzmh2W3foXz1I+y0c2D5kn0ITRK6F3gzY
raJ+g1Yae28hT41Cv2I4zV6fnF8JwW0VTrjaGewQQtt1ZFnSqgyDWgx+bazpZ5BxJsd+JCrZjsoL
UMgAyMKWuG9MLng2cbp/kd3lwzIsjzwn5ubfBJkFZPx04TrSH3XNPVXYE7HOrSQGo5U7tehi4oMl
Vb/pOSV3JfKyBkr7KhwRUsKbaVfokIdlNvm7fyuzxACqY03EtlKFNz5FReUCsbbBlDvob3Gkti5q
acJnC+2xChCmlHFDAKHx7AdOv/v/G/I6p8l+ldUISDxqm//49/nvw59y9dl+/k9/s+Ypaseb+pHj
40+jsvY//v1//Jf/t//ybz9//S7/h/xW0/7f5reycv2U8U/xrwmu8y/5rwRXw/uHIzxBcqtr64Yh
3P8e4Gr8w3R13fbIbvds8BSktP63AFfL+oehu47l2swGfAEl9+9/a0r2kP/8u6X/w7AM4fiGZVFt
uY7z/xLgyndFrTiGZbH//uffXX4nXwjTRUfL+sNyrTnd9evzkcO9+eff9X/L+0oVRqdwGTrmhyf8
xzQ2sX5xpvzLJ/LwX7/j3wqVP5A10fJLTf5E/+uXMvkT4VcVlm2YpuMQcfuvXwr821ipHp3Z2IAQ
0+hf++8wZmem+xYyvOorzodfNQZoD0Xxg5gH3hAyvCSx0YP79YMmk3M055AleFKXeq4z6wTYNjBv
qKGcIkwfJeIzrcIVj5jeYWxTJkg0mEOw93IenYYgVocTrZ/BhjYviOj1tyZmMwbqu+XqLg4BBKe6
Az2fujDzAmm+DuUN1Ci2RnrXCb7aNCC1ycUz6/oboPZjpekXiMHt3kHbwXesvrmhwBF41qbKWOXj
hX4m//HL7AYWHya6sKKE7VZpzi7UkZsZGSm3FeoDI3Du5CDAXVA08pmjP/dGOOL16d+KutvGHkvD
nnjHtKbUb7Nh31bOrlTpeyXs3zSwr42PpSMBFIIW4K3wwLPZ7JiWIGKAyOnavkiscumU4qSS8bFs
qk8zzA89fZDHmBxjNVIhJ74CtrvH7hE0+Dd8pm7q/xD9ay5NwfAOQ2FtYWQcM3SNf/2KQY7Q3vQX
9pQ5QRj0BrEef0TlppyISs1nGHEkZ/u4vE6jZNFgfkKAgjkMrFFjTiLM7KPKIBI45xTp2DbOEs7g
Mv+hCQH6q4mHtsvndS1yKmd46/My3IJifJcRVVeZlV+S9rbxRhIW4NN1krGw7dTMQXxze3aIlIK3
SDXJwnul9ZAotNRJl02E0i+ZHemVjvROP/kO7K3IR0KPt+5VUhaYuW0ueR/pinNUm/P3gACnX43j
XfPbN5lP2BY7nJF57qNkwz1dJQcatwJ8DroDa+p/9ZZkD4igtJ5suxPI+jKgHeTQY43R/pFMwsuc
CBUTtTcFIiZa9o2Gjs8NQiNrFA56jEI6mhGWKjJzt34z3cGyc0dqdOvtdGFyAfttHiYzd8Ij4TI4
bUxSvvzqkOgTnaHug/iJD4aTwjCX6XcjgDs+WBghaBbTb6MBQW3b96pieO6T6rts/5Oj81pu3Nii
6BehCugGGuhXZopBokb5BaWInDO+3gt+8LXv2DOSSLD7hL3XdvMz7yIqqdTtyM+8n6YGX2KeE1tl
jGQ3jtHRTVkL4gZMGkUmc/7W6+C54c0RbXo0TAKcY0JVQQ05IUFgTUKIjteZf27tXa2q+XPc5h/b
dyQsE3FpMf5rlkqw+lDk6nCEjBCGdza/KNCEoEgo/tkkIRcjH+wk9+7Mhn8QmbOMmHF8E9Ds5y26
Gvxq/eBwpzcOFuIENXp1z8ylXPtm+yPa5prjYhqrNLpkCIT7mMlh7Eg8H3gJViMRqg0yZd2WKQNc
sugZp1UhiIyYULNhwJ/W7yTr9ly7DniZnmF0PXzWU1Oity2nozFhpRnc8lnGWFOYsqY6yZDZkeOB
5QZROEYLgdVmJQfUAQFjoin6x078EkCVGkZYpPCgUeIjgtREtQ1W8+X11nPBJByBUb3v3PzGmXcr
+vIobfMk9XcmYhLFUEyjKvcPJQGzg6NYVPzzzeFDd8C/ZDPfhiGlEd2zdblJbV+mkrVfqYGzGIyl
p8gflzLH5GyL13NJ3kBg75sxYpSFHqlRdBGYiLHkL/z/AheME1T/IEy1OwHMVlW0sWlMH6SAh5TZ
oia16nHLih3tcd7Zm2EsT62hMapoPEo5LmuFCXhD5B1iFBhCylhVY026jBb5YfYROaLbDfQ69j8c
2eGDdx7g36pwvHVj9WoD6S7t/jkPwTHRWw/WtCW0a2v23QlTE2yEbUMbUs8jCOFgw45j4/gdrhv/
M8IMz1hjNwkbSZj/7oDWG0kZzE3FIHf8qlrsInHmHCyKVDPWxOXq1yqMNq19wI3EGW7gFMRkKTIg
Hq2DsccJ8Cq64AAt2IlKq3avXb4ZG81+ztnP0RueujA7DXRoWFXdnVQLWIaRfuimd0Ysv3KDxDCU
1KE2DrKD30B0xmVigdUUMCJa/67JcPdI2s7gghlnT2N39vlQQrd6Kup2X6DdFCYCgqIdlxmI+T16
BsYpC0FKU1Gu/zTGBNW7Mn68mYMQQ9Y9BTbA8KtBkOOELs1swIRyUF8Lk5bXKOsf0bP2SfRH1n6a
U3oKS8zbw0Em432XM74Q+UwIdf7ZwoAAmtTDHCqvys9/OnCJpqFpGMt3VYuXyhgfq6F+Ez2b/rI8
cg/Z0n3vWy0P/18k5b4hOakUr+JKMiEtkssSu4teBXF9K6dhCDkLNsxIGlzxXEuisfnW3fnI8vAS
JXDX2uI+L60vy+puafg81vIu0t19rZ0zk69bqOu7Fht5K1CiZ+lDaFeXRrCPSRd9kDDvcjv9CQHM
zhWxVsp/rOerqNJrY2to/wqLhvNCcO9D1W0KUJMNBLuILlX9RUN556i4Bcuo362u/deLa+xWu6Sw
wWEX7ZuYnVM/1hA7HawqxOJAK5qRIdZOubehJZVu8Fm5zqdwTN52Qs0lJJW2OkxhvGuUt6sb/URn
eyFDFI+CPbwgUmOsKz6bLjjHXvvhhRwk42y95PNbkYsPY8x/5WidzWxcbp912taPTg0VJY6mt6y2
ydAkrM4j58+Ok+ewUU/tcNC19Si75oEJ5NNglzfPvRYyeMJl/QVIpUWIgyg3SW9ubuJUtY9+Pp9I
muZNzq0b1+U+bexdYLtn4ZffTs6eQRX6y6L1+9F2hmDVUIC35CGOd5Exf7TCvChBz0YJyL0Zbx36
a9+bfkI/PCNF+iXpD28M5jjfs2+CIqifAm+DqpyJw2TvCxT9k+c+M/g2V1FTYCDAsl1mhzTvDwht
cLc9FaW5chI24+YIQyUooWBaGC8D+9M2yhtj2v009DnZCOQeGfkz8tb3/7dzo85PKdDsMcnvELWe
oqBh9hLeN/TJnaleMSVkwUdPmEPN29dP/j/tBqeo8co1DjHHLN+YFe1ZHr4PSXeOajZy1HtvuKqY
a1COSHEtIu+gRiSAWAT2ijMm0UvVV+MDhSDhScCewzN6rq2yGO9Lwn6SKvrgMUfWn5uvFkMGliSg
6q1m2FhsO5mxp6V3sYX7bs1YcMVwiC1U3mZ/HOx5ic7ld9ZyGwyYJoFV5F33CAfvAohg25M952iW
hX1wZ08AW+Swj8vorAGwsIaLF8+9tyBgNvEccKsw/ePufhQLpCH7tDv/KOzx3pEN9AS5Y9t+t3w8
c9Wuc6Q24QgNBrmmKwauA4RbbPvqVD1nKHrrwL/2+fjuEj80lMa3HzJyqwv7wR7KfYfIf/mLFT4h
3Es5Ml2mivZcOXsT331jOLewmS4loN2Kk7Ye36ZyL3gxoZDc5Yl+s8Z83Qv5MGD1hom3YwkNpTB5
6Oxha4/92tXiyXIh9BqoLjygf01xJhnsGJguRO7hZpxmhhWz9T1P3U5b29Flji2mK1GvWx84CEKR
VL5jmDyAlrmRG4QfAegXXHDvwyaHL9XTtZYCE1nx0pX8+D5WJsm+n8SjqFF7Uzr39cjvTuNzKtq1
G9RXMWTI8bIt63unNe8g5G1nTH01RLeBwbUJGi3Aw1okZJGF205PdzUHoC/0sTMvTTLsIxOtRL0w
XryVHPHV8nehpvthzAlzQo/piF2CU5n0Edar5iVjQjpN8hh7xdmrMZrzzYG94eWH7Gfla2DJ8Gqy
u+XXJ/b7sMVH7PWwYB+8wjnVsn9Z3oVFbGck4V4zkSsr9HSw4OF+HFz7R2QhM2+5W2iAfuGzCRv3
Nai2kGnPIKeDb7tXP1SMzaPbaKTYrXyEWVQR5WPNBNJQSJ7ZwQV3PcIqVbkvqbGQN7xdRWUS4DK2
ynI/OPWdJl3MQz1YIRrzxohc0PCAD6kjNGThhoWMUflTmrT5ILjjj0eK8fceMjfkaaL30MeFEQti
j304tHyir9nE6fLLxXlR2ajsakVCCRTt6jPZBWIApXQ0Z/9xyQUvy4VFQuxK0N8PCDbwC6wNpTc1
L7rg6WoI3WpsAg7a6CoShIKgT3mTZc8Snnpz+ZozDtXV8h7rIdj2jeKIpAFrAsY8I49LpG8N0LMQ
VWoueAeHed+U2KF5bOSI77yXm4oq9H+QI1ZJ8s6NWS3sxnWa44quLS4k/9j6P+5YHB0ZnnLMzDPN
BK+hhJLnPbT8fl8WuwRNDSF4RI0OO9aSOF/4HC5dcOFd/Sl9Cd3xpDvzEIbolZb1V5TumJcC/Zjp
08dzS71Fb3hxA2uThBHTNxIpDfZLo33fCXURetpYtr3L0+hoqXprD8S0yPFkYJgYZ+TROMHC1tnX
ptg6BrLRejqbPhy/asfIHOqVptpsLoXmZkNplk7kefHBDxFPWzw5GWj6GVukE73Y87y2xreW6Gyr
fc9dPhcrruuN8F0809Gpc/ID+ZFrsuEeHJtSGyxix3y9xTO8PM8uCd4m36HuGnKegoMsIjZGejvX
aLZxx9bBbgpgYuC7ESg1RD9dNFnJmSDno4GbADCkLw6JP1yYOQKhcB+9SV0UB+YioBW1uzedYRd2
7n2H/NrRAEiSI2PWWw68HcSVz+oPiZtTb6sou3lReuxB8ObFBEGNBOYGVncqjwyM8Ba4e7+TRwWe
4/+JXwcUu1Q8RwTugFuaTVghPFvLeUYyJyt+lEu+tbPieufXXyiLyBzBwe662+WFYFrD1o5kE+Q3
mfZ2uYbfOJjpa1lYl2n+UH12xx7uEHoJmCZw8u5E5j0Wf8ary4soE3NfEmATqgBaLXBn+ZKG5n45
Cyt7Iee0dxOgIUEoSmRHFyYpN1nOb55yaYWbk5+0zz6z9s2QucSrpVuSb6+iMR5bg80NoBEwxyxl
4nPrUSgKW4KESDXdBcCXaQJIkdfw/O2PMoeMV6qXnEHOityZ31pPODUi6+x06sceiP4tK/TExMcj
CiVEY1oqWh9RXBMvWRr9x///zrUmAbgP8EYBByIZn/h0CWynslv33AjVgKZLZQa77MB7ZWcHHH2Q
L4HxVy5shtSzGQ9ZJg2szMlAylDOR7XxmA/zS2ouE/ORnq/Rjwxo/tgzAmk5RwW4xMIDCmvNLrAD
WilS3fGHzHyn2G/1/AL+fYFCtHurWgzEtCexs+y4Q+OEtMfApczUrmo7sU0m/pyx7+9rw9sC8WJ/
wI7xwIZ6b2r5gfqlZstIqklt/rOa4s82li8+s0YppoVYk4pfi9E43SFiNoIuAOzz0UR4zNFmBo9B
yMnUWH/llP3OzOmwxhgZlne2t5OLs8BoPyFUT4yEImthXeSp4CLFsYegN8D6uWz3chDpCnKsSzJS
oUTPWVLOMFkxIVTbgKH7yi+m9N7J2tPynroi5C6T6W8oeP+dwX2E8v1boPJfiZmZUaqyP9mzbgz5
SWbyTgmHD491P/5VFZqVhDekMFS7YtHVLedFxBfXz11v3FMDwqnh5Q2CAJRCFb2RUuOzFeNbHVr5
YqOSHtFFxoP80FN/b7p8N3by2+nxHtm5g/oI/Zw75ZsgjPeF2X62mhfSYL7CYMh/CmyMRwVnPOlm
a1OyrHWs6JolV6Rx5WlkS7Uzis/cbx5Lh+VBEgffrZph75nZYx7fKwompL5kHFS82o3RHkwz+daa
S0DF0R0T3RzDkssrP/C9kE4a7ceu3SsoXuvY4MqJvc1Ih1CO9HouPxxTwtXQQ+Ey0Z8xMOOFsoOd
NdOROR0LWWMId+gafTZq2Ph51y2VFytRTsH65k8MMuoybbZVHPwNgS3JwFAw2Kr81hvPU2Is0TbJ
S204+Z1RXQo+QftCTkwW+lxi5SBUN7DUmxEA5igyXZ3mjpVE+DnJqATSxU9QZvhbURqcjK7aj239
5UXzt2x493Vd7YcgQC+2t+pw2uFmAPnOtx0EhCdRYTwV6sEOVHUyfcj+qbROtVrCpnEKTj4JG3KK
/qa5RODu3oyMGqfR9tF22XORL4/hsUM35A059sH4p4pom/vAec58sn/rkfFbFcRbRsNfk2N8eM3O
Q3WKGcrHiba8pCZLlSicBVM6SvuWl6ylToJ+tQsjADpui+DeCVxz4/tRtemX/rcGuKYQVm0Ipq3c
x9bh/6dmK7Zzx28fkFVRu0+HPKQJnJWFYB+NEWP56k2J0r2z7vPRIoBoHKbNnLKgnkooYZjhuFOX
pXufU0hVzNUyZM7/v7UNmmv4ee5RhfQ1VVX+GmX+W4r+viz8Fh8LL0MbB/gJOusoayNb9Wbinxq0
AWpevDYjo8ogHu5EHX8TOuBm1DljwFm6nEqZKJsdH6ZfaaPRYHX/ljiWe8WoBEfA/hgFLCv8a2v4
DJe0xeiFPrJP6/neJ3fnTnTjI8j0zyy3qv08cZcGXpuBqGNdPZrY/wwBr1ndwtD+cByGrrWXnCSf
4wD6ExoG9HLLV8GL4XCIqY+4Lg9ETV+Nge/RpsBaS6wTc5RflC4h10vKhqputv6fH5cYBG2r3zRF
/M/RtO1liw8l0j0YIpUfqu8WHz+iUlxX8EhExB8WOxx9A+uGfLlKdO32m8lGFso99AGiCAiHxUEk
Ah4u21oejwIqOEQLRBhoUhix4vXvySPMPGaZadsdeuAPQc0JZSUYPzDl9GTWGzMYatEBpw+z384s
f30bO7XRdVCm522a8yme7HonQg/rSWGuu8jOD0WLGTtdpoLK/8eYg4uspSsau2Q/aO/eTDLn6jYp
2gNAccUcq43nEfCxrE0mxjHDVK3nRNsbwiDVytXLk9oQM9JpKCrUDjIff1EL2BvDNA/dItxOJDZH
AK8rh2U6l786EEu0ABj50kA6zhMECqviZaosYAlViwym7//1qceJx8fHns3rmCYXEJb3boFwJ1Hc
GUBM1krxP3CDb7wfyW6OXEW1G7zQ21N35Lz34KeAEYxBecVAPekp3HctNg+/6l8jZvvHumFKN6BM
AOBmZk6LA8r91bDi+mYikK0GT2wk49ey9ppLxqWg1vWhdjASwSjIUTcpRE/4xQ2ctauAe37l4fc0
2UqhR7DfdT88kTrwNkhCS5tgongliAW+/JMOzBIEfh/dZa5JgeMYDdOM5jOBZrqJ6ydrcae7Axq6
WbF5rubvFrPaylf5b1MCf6kmuZ9sHhS1+DmryX2dM/Y/Y09oXelSshSMv9yFZUZe4isI2V1sOcdu
4JBeHhMbIKMjFLD0jAdZSN5+ALDBOihDrBoJDE4XYZNJiLYWhPayhd32Y7MPEnEPNMs8ZHH2OBtf
Dq7irWWDFHdse7xzHDIASCIptmlnVyzO+mDTku1iz2kMSu4J7WJ99gCY2m1i7+vZejMkWJGQ7fLa
nHF/VH33lnqku6jF4wIJ6AsnoLG3WJkeOsO9tUhVzrxE5jmK3Fc7kP+GgekquVfRfl5EV1pm2RZa
OYKAgKFeHAI9SvrjxHBk62QET4aYZuEoYDvHNDLe9JCRw8FibhMtY1FcxNdORN0NB0tJIjBjgJxS
U4Q4V3qd4rwLFtNs1q0JQ+PRmJKfNOwspiPJpejSN5O1/UOePbnzmDBxMmriavUGwT+XmXLtu9r8
dpB6nKXGyjXYgESjECp3QK7t6LUICAwUWUg26BGwlnoNYeP9/+HRzIHaPL7ZUYjpo7HhdiNbFk4H
2q4bnkiTGoD1Vp9ZMl3siCWBQ/D4uqoAINKZvYwFl2fYAq2xzPYxnGiTjR6Tawi/jBgrOvjCD3c8
O9BfguEW59iTwtnDhOE6356k75jROtg9KveeaZNfuBYXEsSeEWRBkgV8KbAniTECU1c26IAheBCO
fa8q+21MDGsVawxhVi2fhrzAZUixVM9mz/zKJ7jLPZQT2u8estKk2uKOY4Bw93OZArwSEpFEZ4FA
LOdjT2pEW9KKDelz2zMbm8r2mKUkwxOZ1u5l+xnPhJ/IjlWibaBgjvrrPC4cbV97a5P8IQS87EMQ
073UxJkwgXSRN/dJaR/GhgtDOMbJeAkZ96yD52JEAvoYYIfZdNQc4Nvw9wp6BbTuKI2CYvkkbAMx
EoL4Ng3Vh5FGC32AQo6I6K01Gqu+aJ8dPVjHsH9GS44bxjBfZVMTBkVxvfaT+U2PltrJzsZWSWwq
kJB2OzBNNZz00xJshkIfq4vtfvrOLNadLpkRhO2brAeBM4/ph48yeiZCBTI2Fmu0eRu7AUBkVh15
45rBU0JAjDtA0xlI92CEkhTbjHglup5ll01ROjNHHWquTvizAM9Fhbefs4gROKQ/0wJHQqVgooQM
gSBuonYRKPtrNxfIUHJkUT5MkZ1pjG84EdCdL5grqDQXg116gViI/XX1boZKkn/I4hP3NBdDiQ/D
ozHDikNAT3Pu22I+MzhFkY5GHkCJs7G6n0RJ2CxlHG48HkEepvrQqPDT4ZVVdpIcSAWG9Odkn32M
t7qqxwtXT3gos2MnNRUrFl0aKUMeZdZvRxNyyRA3Nux/cSzNuTgZsGB2bsH+b0I/PimL4AR3fCsX
3VgQ8NmZYyLTCjLRppJqoGSMasbVNq0leXL6d7ZSrlgci8AYvoI+nXdesey5AuMoBcCoTlEtqf4k
Smq0xmxPqWhubF6K45j9WXH7znaaSEFut7XIxb+yIz+eHSJNelt8TZrYcDY2o0Y4XVXxg4Vk+hwc
k8aDw+FPZ8gGYHUD4KXIErZtaQY733BeW6+0NrG4G+rO3EkbgFnQxclZ1d4awn6ZYL+gtyPYFsA7
BOGCumcT4rwhbT06ajt8rCu4DLRsB2hC7W0s4y8MJRM0v4r8LCX3RZCgPp4lRmpIBsGo6lUtmbe7
A/9BAM+e7XSOS1yjOXbS+TWagKYYalMVAE/yysWk3Ud79qGPRpUD/BcpJtWEhGmmGraLrWWaRrmJ
K5MdpQ90GvGg6ySAdO2UYAwf+11EZyOgK6i0dE8gQrcuN9+Wo54qqAGEWQLTWhAWvsQWAaLlMXDl
vXanxcrd1ls56KNTuU9hyNB5SEbIf9o4RyVhAZHNZwFA9xbRQbnxUxNwiEjvzDFFtSoc0peC7ziZ
QeoQV7/Gico1ignA249m5TGQqCq03a9Ta+ljZAzuS2XiQYC+vpWI81ZVnhCFOcCWyNpp3imRvfco
hQ/TzKHuJdUG1km/TjDKxn2Bz7rDiM187KKr/tQFFB+jVyPXgvqvTLBquXCO9MxXz2NP1xgLmDat
CW0waStTQXQeCoizTyTGKvNcbLJeUG1a5T1VOSpapyfzMgnbe1+hJITXFdLzRqwi6vHUxFisLewe
tcsOkYXC2cKTorPmbI8No/aSWX9NFtumibEnZEC2AfhqZhhbCDYb4CjPogEkFLW0GGbNP1Vh/WwA
mdm7DAuqcRg3rFh4/bzQgPbDn5ZUXFl2nRA+bNg7Tbpv7WUY42f4TknNRoN5UrNLY0w1KWD7bWvi
jvSgTddGTUYJmxx0w4xnp8aZN6XmRh+9aesRFxgZtgDZGIfbWhFSRGYvDgPuCj7ny5zL34QuIma6
Z7ysOZagWux7aOpkIS5GgPGBtdq0DdzhSJD4wTfaYzxWAWrlDK94C8C6bin5wPkhah8fUid4YhqJ
oKhJEeqRurh1FY7wAaVQPeMzoIS7DM4SrFsDhnfN+CxEefAbIP+Rhr88QtZaquMiNsHGtFge4Cd0
u6Hw2Ke2IFWTqfwgPQYrRhh/YQnckIqEXNwQPwBcuMtzxL+MaXgDR3gngHLgsInCYUxB4PPIeDWy
h4uji2fdyPNgBVBo0SVCD5T/nDKmsyBWYul7C5+9hQkZYT2Vl0jM4yNq3yexkBcSGECWDZy/W+mg
8DC6JAcnzs9KNU8UzXLnfLi14giarx4RQwRkJa9wlNdjKsqzbRXk4yjER/mssGZ1v1FgkAUaj589
UqPeBmYfOHR2GSJpnSABkhyKmv3XxtRRtM2nxxqz3lY2zncorQeMFHsqc4cwMLcZsYALRDIW1Cp6
mfeRpEac/UAnXHfxkWA34bPxKJFQYceGYKTIBtWottCfhqzwMeuMFOv7dIQFwoX3T2iKHYvYjnVv
Y0m3svwujUrQyQO/Jy/y+zIAyKGDBA0VVXtWYFBqaLTX08x4waYIcutTEozHzHT0fdBRZiW93jU9
rhvtxd/w3+AWTeI+ypKnDivUdjLMkQxdrByKydqKVBUmyXgnc7uEsqZPZo61SxqJt+6QDQAy8K5j
TBR8bFBtB86xSt2fIq6qQ52z1Ql7MhNmGX1XAvdwSVVD1MmO45MJU4HbRcho4pXQ9b7UDE0Mvkbo
kqwASQlBVlOzgPL9rybVb8GMZku4/Q1QcnVnpu0vHOF0q0MbjEg7HZmeQNJrHgOPZxIYb0PwFbb1
6dXs0m1tSbzDDbElSg1YUCb8YsjpZ+xftuH6G8nhA6gEDbIKIbKV7s4ykWoh7DgqILd1BuELdslS
hT/PQ7hn7uAD8lr8WxgIG42CHJSOurPw2nYQYWRfbXtovaspkBj7EZk7jKMpAeXBLxYIU0PxNCOJ
Rc4Xb1Wd/w1C3xVe9Q0M8a1vWRksyhZOr9w3i52XKsQAU1Af0AAeQqjFuzp/KaOa7WU3HFHUHmfN
bmwopgvuIM9hTW8jlaJmHjL2Aam/7yvDwsKdedvJ9o7TbLKdwFq2qsfzoCaOelYb9P4kvkvOajja
yG+rdpsURKZIz9ulI2QPlBaCIbHPKDGUH2NGAqldBi9pH57SVjjnIUt+XRSbIJ99ZxMVwbNsI7FO
vJjoWE/9E9Uvysv8jsOTZMPqUMbDI75bTs3QzwlKjtehbcdbcryxqmnaD87nlYXIbJuy6CqTAPhO
op8dWz1IwHUrs+ZCTnRNMCTAsynI+n3dms+t9zWS030XWNCIHLahyv3rYsD7xMGzj57Do9nid4tT
AtekNZ8ctmMSkmxXK3RYHhWfW+Q2oxcgV/zXN3J8BkxUqbceqjBmhIrhxYGRCBTRxn2zYdMGljh4
z4zw3aQMTMPSPisbPiavtdqR7bSLxSfzQdIyXVOu2hQ2zhTrt3IAxK1p1/mq9Tu5hGvpI5ATaqi3
oOkBr+r3hP50r6KOnBANPMNDpZ9z460sf7EfS+ePhemDclhWofWDYAiFT2LSJLerggTt4M8wEgwt
mEtKJksRmYNNaPOJYcjD5GKZYYzUftzjkYeVq0B14rhIF5iWrxMTQ2LnOTBV8gfJcqpS4ocoMULJ
O4d9T3lj/htBWDPlTlY0Htg/UiDsNj6IVa7HJ4UGkHb13mIUJwOP2Pno3mn8X8WFKIr30UAZBIfm
HzEhmCdnlqFW550K0oZ1TRFK5cEEICh2GGwfOZH6YyoK8Bf9UfKH+ECwA2fe1ubEbUDvNbtXVztU
iFSc2EE5r0H6+V0jDz2xO6zsjJOwCGzHvbEUk7jR7ZQkJos80YFfafEoTPgzTe2PO/RToAc8dush
TF++2tS731mN6y1lIdFF1JFB++14kCZkK1czZUHri4vdBmx0dEYAucU1KLgSMWp19FqI+QKWlxmZ
UqHKXXriiqgmny/Jk7o1FywdgSlvObEARjU99ovvo0aGz7ZhXoFkD1CT4PvyTeQdrBj2ebzAgYrI
WPuUhitZt6/0RIDVGebHGaI4KAJoS+j6y4Dx7AhWQFufnnQYu8X9CXs4N3hQNfCm68e0NZFOVPy0
Cby+wUc/FvlAEBAoEaYUIUqw9GY2wNp5hv/F1h3AOn3urmyA+XuUFlb0nRmOTVKM+8iMAmo+6+4U
AxDRM68cVwe0YH8UmhVlobpipGRl1W7HnrfdxG6yg3vYGPnG8+GDevNZEjm20oNNj1f6hOql+3Ec
w03nAUZwogD7E87S9UB64myhOuTROrUVHZOMKkKsfU4yaOn7njgnmgSmjnFAbEsOoNTkUEC7tJo0
0yaGHOAy0mcKzX+Jdj/CBgGVG1dvrUIYqrBksULbzG0IXBYPOCLV8QFS8EyvfEw8NhVpXyy4FhRE
QYPrycKvo2b/aGXjswluJ2bpskqchte4Sw9BAhg6d/gpK1rBdspvTIcWqAvRGy6a5+CnVsxfytY2
gFlF743D1Gea+ejSLO7HcoB/E3gPTWq5W7eoJgKGjRcHvWXmQFBv/MZhQzDdF0q+LI7WVX6bFoxB
hokPwm1BfDQTga6Vf+2s37pYw+YAMup7zAnbnCREaYHt/T+daZaCTtQ99IPHkVl2Z1HW3Ix+grQ4
zn/sCUEiWp0nGCGEPG8GUpAQQGUlogmNCj1heKKY9TJ9MPA+8a6E9g3SmLVxk+lT9ckzAqO16JNt
WVeX3HPJv2jnN5GgtBshBTrK+wwNaiN/to5+pwjBkttMuRc8gD+OdTFSLOH6wwiR25Hjhq7uZ0rZ
eTIkekXHFKJIRz8X8wit2+zV7Rk30jcREdfOBDHqr2GudlMmPaw3WkHMGdhB/ZVITLdm6b9PuKGX
iDrVxY8C3tiCFbK3g1edKmSqwYy7lS3y1UMAklmgAyXMFN+wzsIkhSpT3pmWsAXnZr0mQ/FW9ubb
YJIua7VfTuncPNAwpaLGmJZfLOls5xpyiIOIh/36ya9QnYmST4dXAkCfGQzzMea2NWEKmrL+8ZR1
JAPz5iNLDUsQCMXyPZhxeJrAA/Sjj6wrbnaQ85ApMK4H1zl7JA+0FbqNmjCfsWOljvgjWFtmx6VH
TwgY/JVt0xOWnJMTA0JiXHGgTaWiDIHGGJThGBIQsKgHr59j5PTJ1TXEpbPzo28H3xK61xT8qA5n
AuD8p6yJoUiz+8oi+eVOFXJIM3gZgAmvGnu6RuP4mgc8AY3DjGfS4miLPtw0lgRS9KAWgU3S80Nh
Cae3r8Q/ZRabBstaqPCXKxm91kb15s65Wh25EL8y0YE8BiYDftrZBHn/LgboGlqy6DBmDyaSJlmk
jl4IqDtVQ4+/PHJxSjRnoC098vA7K9f4oebpkDrmEYftQxiRspFJmhIaYats4SdP32VBsAa3J0gL
Ls352EzdA8HWR1ENn3lH/dgQqePnEQ3nieQxADE2Nuq59z/agG1h1ZwKkw01UyThRUjQje+EhFwO
DVRUSpVf1rtDUQzK8LGA1R0EVHyJSTc/VM6xd6en1lQXzyHsr27xgQhYQ6i8zqEOyAQqHrM5OQ10
Jdp8slEZsvu6DG5NV+0ThVJ+G3bzaCPmGBmQw0JkMvta9Cz71DjuaXysqbq3He9ce+JZ5cN92MZf
DIgqy0WS4/6rrPaaW/2eOBOex+ZxjuOGH7fHr9UxHbNCKtD+T/n9MXChh6d+zsFfi38TcmzDyu5R
lFBE5uqNtekVDebNjYDfa+Ma4ZofGm9JOXMQMCEVVZX67LsOZW3AnlVzK1lE5zn+RTgXPjNQhJZ/
GeNNYLtF63CgPHpBxArYNeekjwdMADjYCBUPDnMa/c5gW+tInfvor8uta2+BXo5iHunJmd+NJN6D
LWPJy4XJevpaOS2ycXKxaqrGZmCP2YyfpUwW0jQ/8kCG+Ey33zXRMWvxc2N8f84iQfLen2FPFzNo
iW4w9y3eWZ9ibu4i5P8F1oWoTP/hghWz+xnRlvBOk37BImy9bAjSAtTq4PEwkmIUr+UdXsQlkSD7
CutyJ4jbooVE9Di2+iBJKaI+ZFAV0M1QMvDHyg8EtciWOTc8wRO7tGRTyyWILoF5iM/rZYs/VlnM
Acz4ruA2IuSdhwipyIfP8BBobPjpOQHzVa/9Mdvw5EfW1Rtf3BQKoV+yT596+5h3zqN20X8XREAt
liOWbmPx2KfACXZZ6H04UGKwWTIxC+dfSYQAsoz5jmSf1ylUP41tsWuY2VG7DJXnMOBxTLkpSwyW
GYtbTzL9KqZ6VRrjF5sRb9WgqhwYFdCN0HcQ0/5EKMpxGJc1VXmv/2PuTJbjOLY0/SpttY/qcI95
Ub3IORMJIDEkQHATRpBEzPMcT9+fB9RqiiqTdm290LUrEUxkDO5+zn/+wRPPkyzfozphtQJy6G3w
4Zvxfeaaby1zILJwNk3eIRFBuMMmZN2ic71g2trgJYC/a03sp3Jg6/Ciq4b83iBLfIoJ2UoabAaF
1m/LLmE6KKvHDAVvGwjeSIosmOoxZEkSITWHhoFit8QaI/3wrXwl8RHB4vRWRhH6jhkPN64Pt2as
TZrGwnGtiz+wN4Hk8DJUyY8SUm5mxk/YXnxnLLcbdCWvtEe62PZHyWmSlxnZljod8wz1HPbWtjAQ
MOEdK744wLh4QOzLrD66rX00vf4k5hDKpvI7SACxsUjaa3Xx6mX1bUBqkp3axLgreyUG9FCKJJVr
3N7HbgcVGE3dyhlZSYbuQEZM9r1d462u5vW5y+Q9evVD50qv9GDwsanpQMRxwmdy/2a/3agZkWWb
Jyecn/vQeGnxLhDzdYATDf3+1nWzRyTQmPFk8mfbjy/oWdBPaYiosJB7GLT70J1vrSogXSvGnoJP
Cax1meGZao1fO4d4MHyRmA1Z8l6vleUMYY+mrpxm6eJgzBb5qmxg6qUWQINJXZZH6Q0cWgF+onnu
D4+J7XHEoQpdgYAU3a5LeyBneWJ40aUm+nYs24ugSXaDad55gm0H/6qdKNrnyMR8H5/LqyetbyEC
dNvjiTPP4/228Uako70ze8dBDuZTWhKSOReQhwy+s1XoGwsQaJ07zY+uSRi8ht0hbMYXt1Z7DnTN
VRum1wHXOhNzWlYqKhcbg2ctHLcqfyprw52Bxwr9Z8kRhw0RjivxD8wtnqMq3rRMh+vK89Y0HdzK
JqRunF+a5s2LUVUX3TMo1GtplHDEiuKrmcWUfFO81RLrgqbsSx7cG3r0E9gmlsThOOO3PHfOFFHn
xjBBlWFnZ1VyNnr/Dr21hve3f7VG08H6JaVc53z3SNbDGH0i0WzGb3A+OQAPq6JPnyiHyYz2YdzT
na/6fMYnuyWomJCkxgJUKbXLUIRvjuUTdlppz13HHRn9DDcoyy+2nbczbPzfkK3hxEvidD3sRw4n
OBYPVcDZ1ZKOjJgdP5m4Ga9ma55TCCg7RzYvoQ1JwGKexF0uAHZoR8XUSNDr6GjP/Q/19cYywJpg
/ClKjAensruLVOHWdZQe8IpqI0Q1nTTlrq6+wkIqbkzJIVS3yFt0nfULMA+7fdaObnYsHIbHkAdU
EgRG9hXyhkCplLS0v8t0uGNm2pM9ADhHrieidNvIb4LUIS1jdMFT7PEaoJPndiIHALJ1d3oXC9xU
r/mIQ//YkQbR2UhDwuSuN8gSJssn1F3Wd93BBxnvpYbvbBGR/Os+Bij6NmDpj01fvPcO8KndgBb0
9FUMPjeV6tI808Lx0oYy8JYgXN4AwuLOEdbftDq51MD9sd09wKa1/HjcQZDwtjqZbHF4HJue7j4c
iIBJuMNGNXdUcMOEI35jbQMTnTc2NuQjxu+ViUEj/gvvY49gDfRI24SyxBqg1eetwwzRrZgUAECT
xVnw3UuqR70cbmJurteTdxqE/tlLEJjOGMRBOtTPpY9zJSYX5Ft2+DbE6qgo40cYTPeJhM3WIITC
9HywN/Ng9WthOg9GTEts2CPmk2dIgDrupP5NL6kP9WmcdoxBAQmASRAPQIRx0g8r78BxDZtcFOuL
XXBBNOHuunKMXShMuc/y7GzzRyNsHQqd9iNUgYP8MxM9sJo9Rg1Boed7jBVAxfR1rjgjtTynDplD
beU+cq7c0pPQoZJwAIUa5sNof00FxaHplrgGZqSvtebObgeBUZIqbCRyC4MAXG/ex0SmZXLawdaC
TSzZ46vSPtbxdMf05zQ0+heTLg1b1jOMWb1LfkykeK+6EjvsNgtgENF50yttEmbpYybG1SB5CtZo
4PTKYZAMJbFSCFZk8O76ZBlm8kRL9d0GMk/L+Dnr8UWLQggyxL+UI2GOymRVzOcucc5x2O+knz6o
XwtP+71oad2y9h6RGeyoBsuOjOeD+cDeqtx1I/bD3GXMNwncKybze5CDVJXpexGd4OGla7OmVJMp
LucBnjkqW1V+aHN4daLquxcwUSOC3Icvqr5jrcmf5JhrjMoeSgDsQxtfHZM5KwjTIbJ6xnfYImDC
D0fQSFDIRZjrgq6jS8CjxPcJ3AlAQ/RrDAIblNNzGDffJVmzcS5xQXRBYASqQey9IqhBRFZJeZ5H
41LBuCPp950lvA5TvA8H/Zbx6X1AVJ3WlE8yU1VWDV++G+fbEUSpICm67B/8jDYs5HUgbpCumqgT
Q5JQXLvVXRkUH0MxnDuiKwYo9zlDh5Vw0t0s8FNqi+krAot3JpHbthMvVEc78sWfPACBugU+KDla
M4F6qlPZf9da1nes7kNTgBsS5XHsOwzO/Zn3b1bW7UbzZSi9lQ7jZTUL7Slg2grl2yHXzmxWAVLA
tW5GvEZutmFq9Zg72Qgbv8bHcJfiLqmuoa7x6KPfLeovjQMvaEq7+9bpX0yXrcjCWYUUne9Unoht
U8yCe9zsTC8bVpQd+Nen1iMdynuV2Y+y4PCjtCO3wg02gdav2gAbtcw9xdQfBcc9CQHWgRxO6HM6
O2ntGRsyBA66us9eN9qrlGhbWors7Ify0SD/KnLlM4ydq4FkVRP1XVfV9+k40kj48YO6ot4mvW7A
uy+cv3dy3vvWNc7LM+Of9ya2n2D9H4tMu+37B7Objr2rvTUTwY71fauRaegybbcq81KE7kG5TjUA
/XioudCYPDjYnf9meuRxWCYac9/GHqhLHm22TLCPnjwJbz91OJTb8PFg568msJpJQHppsM2obHoi
/HNzDKPt20gvd51hY6X5zXFQFRTT2WIm6Kp3OtTy17HODh7Js7NjX4RADR43R2v2Tr3X3Q60Ez5l
lK0398xbjmWbwtxj7uOMd8zVBTq4pAHJDEX9PDBTagHv27C4YF7L6RlxwqpWPTLCZosjGDxZdJUh
dVNWaWcxwkspejBzSAr3Gf80FVldFZmUucuENaHP3PiRvJStOKVz/Nrj321rFjrJSL9EAyQkJlv0
7dmt5VIAePDhObYJgurz8gs72nFMHudmYM4dvw2wd/BxpITDZCVWbpoPLvRIyELP0t8Wo3Vf9lC2
HXfEekUbYDyMAzQRm/y84ltJwZ5GvCODTNn/DY/oKo/YP8adOxeGIwrwD1RX73rO3Lmq62wzvUeQ
StZBRF4XLKMUAbqXAmH5xV76LR6tXqhj7VS9ZsCWnWWAbjpw2WPw2Z3WIY1nzg7ehRNf94KxIc7K
OF/72LiQB42ZLrTq5zwj1q+cTmaeo61CtpBL6uooDbWVq6NeN4yfMQ06mQXE7skCs1A4X10SoDFJ
NibBcOtudPFKKhvKggiujoG8YEAVkRv5w9wnajtRJoszEIngZChqbR0HpwxDqK3Rpcye7Hqf3Lta
Fpyigp0GUw2Ijkw+HePdT0KAekM76G2C15ZqAkKD6S/5FTuarmvhif/Hjiy/GrL8r/3P4u4bdPPF
l+V78YdPy6czy5//+v+HbYuj/8f/+J+/usL84faivv9//ccWL6tv+Y9fTVvUX/jTtAVs0XVdABpp
Cc8y/nRtEf/p6pbLzMPDnIiG1/3TtcXy/hNbE4OqUtDYEA4r/3RtsZz/xN+FTcaC0cin8Uf/54v9
4Z7CLfu0r/lv3FQcg0/61bdF1x1Dh3kpHGFYwJPub74tiPCrYewUH2bUX2TZE6DnYXdsYmlL4wDb
BNppf/Z872R2OFUZM+xf8TZbpBKCd+PSln/g5LtffrTSdDpSET2lzLp2feJka8wULGJJsNyMgxj6
UyYJoh7xvQdSdQmth7xVoXcqStqEei5WJip1egS2bWqXdu3ioIwFKThJAEFl+VirQgXAKT+j4yPK
0KYnB+DBWhhSMMJpTL2tvHS2qQ62Q+TEyu4QF6Q4t/Z65u0lAg8KvUE/6LJ89hm47fJAuSv66XsU
BenGZpbDZM1r9lYMd1lW9RP0wWbCE5s6pMkZoJRQ/quRwDKRRtsQx6TP360jGWaQg7uBafJdp1lx
+IJ9bdrqB0roPDY4/Sjzn0mfvIWkMexrGGRTip1imgMZCYm4NI7P7MvBtiqzV3axg8aAggyhDrgX
RMbAQoEpBUyeuilJkSlTjCMxO2yS7AM1tDNpz3P90n/LB9un3WRYV0v4EqJ9cQfMa5LZBv5Qt20i
8JlE8E0EkM6YDr9WWWfwLWrSzcKipTzXcJgZYyYVHs4xnI79kz5rX0Og+W2VOz+Xx8AIhXSeJidt
mhSK0S37GzfxHsApXUw4HJRCLbTS5RfGfhJsfaiFzTTXx9REyZT37z5ZsJssqkgxVI8vDurgOGeY
YePQe7LB1xBkQR4ZBOMQMntzr/+e2oSSOjn/tZGwlg0Sq+mgbqyKm+ca8TGYldZDg7fWGKB7foiq
Bf2TVXXoOAYcTeikQNwVSoGN3jWqUH9iaFcfY9jdG1MYID08P6qFd5t/JrwoeY4nVyRo4dTPQRQG
KqzNks612OBn6O3BwbEWNforBrTGSusLMhKQ2pqYkRKkg3BzrnCSD54jova8wRewGWULh4APcjy9
pRXYpQmy1rTUpp3ehC9yZLLeDRjdhX3Oa63c/YjXAY4umNq2p+VdrhBQxvCq+slbBXitoZkmTypV
AXXL8o3iEnGZWsOt8ghC4eSSBbz2ShSqMSGM+Lq6vLI5v90DzYkM/+zE7o/llWgL9ziI7o+/D1XH
3b8XWWkQTVA12OVzU0pMy/0OkpfX8XvIBsH5rfuG8YEDkwpj9OVdbfDfnN3u8n9/Znl7Y6OgqEhq
hgkBC355+G4ErEDocrKyj4n681KDMIkW5QECL8YhLU4gkZ9eojzj+TUejsO4g9AX0LzbgqtEOkNC
Kx3k8uiXC1/+X1qSxNrWUH3syLtdNiM8WeEGR3zL5VcvV7b8WD0QppvQbw8GAttxIM1DlyJ6iKqc
oaXun4rKIlibZDewmg0pYto2NpiKdSW5icuPLx/tJBjmpSnE+bb2nmdrXySQEux2gsDla7hQZj9w
d3vuDFhthG4/2RGmRo66CKO0G34SftHyrzpbM8M/SEv+iPLOMffLtw41/S6wzHmL4GxbVryCXooN
I9TPd1/AL8TXYzsU16CdfDXGQyYnoA4FQ052sgFNQStQkwUqqRr7LK2DCZHDkY5qqJqy8naEnlms
8oh4M72jvi5wAwjYNBAgAuUaEPN6lKlq/AIXbavDjNwvTxvlWk0yukbEhrdPrRwzpuCGyTFxbwAo
/YjfQ6K2DGApzKPcC2JA2Fle/y1pk0cFgHv+q42Ca2Oq1UwxfjXm6TnKeWuztmxeMwr7I1ItwubI
CSwiK9/NniPOWXlGVOOHwM6J6k1iXM3VSpRqhbmigfGtFr2om2MbBB+RbWxCQ4pz1xIWCWDyYkdX
kGWfHSH2trHX7pa7TLAyQlVjRh8JcXM7wlEL8T/v2U56VSZWGkro1tV3fde469FnZUCzb7dQ42hJ
5+o111wXR1xMzp0U/6aU5WllosUCKZKMnLh4rdyXGjyf5SGV6RAfZiSVyxKdIsabnRd7axHC9rW4
gLj3n0f1n224sug6Tg1vVwAVHtoex4SpjsbGtDBgqMZLqYfBJjLN21pt+KMSSTZyvmQqmcDt7Lu8
5k0rO3ZTO58kwtLolhCsC3l0JJ8YWOpKqR2WlbEcXIzmRqrobehzsKnfOyJ3Qd3LoeoykV01m0mp
YoDcye5m1e58W9zOc8fHBwOGhymhAXgK9FU13sF9clHWMl/MeTfYtefdN4sB6qYJOdr8JHufJWRc
y2vGO+FBm/E54NZdD0Zc0/bbXfaUOSRxxDXWDIRwQ83G5HsDPQpxq50wxNUbeQmtW9ZvxdJoG4Ab
G9KZHR47HGJYMpgfquVf2hmppHnmrIoKv88Y+StkJvsZEAWO44Rnt1Q8IfWj5EU4q7jKHoVritOQ
BBu9cl71Emrm8naRHXhfxMNWr14nwx8OUwc1gwy0Q4ZZRjXCZYqxB66xQV3V4mPZnjTTA0VCA7kC
shRsSX3MW+vpNXYWDSQjo1SMQ08nsluPZkjQ7UPdl7iwSp6RegaYriR5tdWNY2POLnFltCCpOk6x
JcCGufkaCk4UEVsDBCKHxKWWqoNef1xjkf/cqUOwMYHtKuLTbxr2/CL0xFkALgqymxVtVawjZgO6
GT8mo/263IgCOtOumMR1OftImmImgv7f7S95CdlmSrnBvtmFTwORc9vlTuY+cWB2He7gO+A/68Kd
agPd2gUhZHoJjt9Vh0S3mMJwUbzqzV6UI0hBPZs8PrGuUp5LlAHfmW7dqWRM9Tx4GyRVg/o7bPEt
zXXyeVuCmEqrC1BLhoGxVGG24zxHqgJN4AkQTwp/cikkMgNlXC2sGKml99zTPY2Bu11KhGURLv8v
DCHb4voRfl7MwIBpJYcUdcHMVmvXx7bj/XBjiBZ4IOfwNIyOzBZgozLWL05RQ+hhwOo+L6eg47A5
Rg5mLc1ThDeEyTbgqNIQnJUGM1K2z3ADc/SA8M6ma2YQKuEn6A+WX7Ocn4Paazx1tBcFZMv5rbcc
Y50Fkdy0EMOb0Z92yxsG+YSC0e8bmMVPzTBhvl2/V+iXeUNrSFfDFsuYZJ2Yj7rRzwfsRSDDTeKg
JmJVPtRH+LaYZUfRR9TAXRvTYVn7MnZxsY8xHpvZm5e3ggCFnvx6+2NIcGpY/tOylQDZvlZG/Qjt
dd6NMcBoH4+XyvxBnoDxeQ1VaHxrjQjbIra2ZbfyE8iNy94jVMlVUOCB+YEzfg9M5cmhjgdjqUQ4
iTsTIsZySCybfq2nN2UPfQxLMX5U3VnNYkn4BaMy9KA3iaqQcA98cyMM/LDub7clgyBIscxHO/M0
ze5zo6qKPGIT+KUz/G8aLvl7v0W3JR1kc44hhO2CVf/VvLKv2DWxW4AVrWqo5UWuRvcpcP1uA7X9
NZzgQRGd6aNW87Oti+uCblMcxBHBO0WQbXSTeGwUPITVWh9zJV/tke0ta3BIhN12CIC+aset/+V7
K5/Qv/SJhk6GO6iCkKYhLcOlwf3VdDPMSU9N4INvm868KcHZifdbEd2Vb9SD32nefEogJJITfLPU
82XYEQHD6mtaaFZl2Mx7N0k93NYoNBAB7htNu5XIEDe+NWQHOqEVaB3eZZAxBq2vNp1k8zDgliUS
kncSiSeWLpnT3o+e82Y/hd3bUhbPwF7/8oywS/39WjEXdQW8aSltaSoD0l+8TD16FasOc8iPE8ss
zKjQtYCeIFcFsFaSgDaGGj2s+r70CJ+trWVjXByYZJ+oeifRW7DnknlejofNNnOpaoO6PqJo4QgY
i8Py5HXRHqke132Lv3WQ2zd2hrrrn69G+cX+/WosMhdM00Nap7CEX6/GRvzjIc7zyVvftJH10ZnY
yGB5QsQBKVIBHHTBoApJNZTuouij47JxlLp77GzY58pBIdKHa6b1f6yyZW2nmjccbI+o8lS+TUTU
uXo2Ue4FKn4Ok8hGERwG4gcELOxCVajtZBQbBzqUuqmd8q6vzH0ffv+Xy1UL6BcjWhwPbIIGhCEh
Rzm2ZYKq/Hq5+ORh9mpV+CjiugAy32+07B77AI6JrLspGsCEmjgqHF3vsikeKY+pL6SA47Qch0sB
p06U5VFk7rBzHEj7lpp/TQwf/Y79pJr4V1UYzBX8R8xXS4MZf4pHRozHKWJmNhiwHcVSbJ4kGQeD
Kz/++Tqluo5fr1N3JHa7fIoldA+DLtyAf71OSvQYE1LMckrazEvW196+RBsb6+gDloOQGdh+Quay
Siv3J76aV7N2X8OZ5slryNTLe+t+0gwbdaWHGjfDMms5qpcbwHgdim27M5kTXgCVjxCc+yOmfWef
qp9wODxDep/i+p8vSvzt4Qkem7BMw5VkROBU8teLGpg+0tYn9mY5d12o2Zuw59SHYKKID0D1EtuD
HaOsUZwmL3kaNGgx/ZQXeDVpL//8bQxHgV+/3mN2O3Y9XbdwV/ZYP2pT/GUjGAir9gKRMJK1xY/O
C8J9NGu0T6VqDPyhSRmSgd6IkRSPpAoZS5bThHIlsLeWb5MgK9KT4Yu7OfABa1BPH7CYJXcUc3jf
NOtjaPIX++Z2OQv8JPraxNT1ue6hvAG6WqoC2mm3HsfPmq+vdKadMwfgPkZxyIAVFVPXQZVWJ+JS
wmo+8BQ+7g+oNjj0lmYfY3PdCiTGK7gWzcymlk9e9jQXyMjNbrD+YqSjXo4ghgfDxzHZtdxviUlz
i4vBDvffcF2pvl41IbFK0S2CjyYfH9kOoPdSh7mtsaXKfF+KEwZaqIUkDUntu4dmZI4WoMmHokjL
H7wum0Ad0XxUIziNJ1zMOKaW42Ie9pB//NPypuoz/GHTPS83aEFOZB89+gVFloo3TlJl5VGRnNP2
WA4Mkqg+AxoSIgukucw8CIQFAemxc/H5JhjPMpZjbQdDPCA/rXbz1J4Gk26tahq8h+kuF7AKldod
pgbNasgAq0afdV8M8DAS+9ya1pthYemZOKy4Jg6OCLDkrsz8dBdbfbtPCnuGN1bsgja8BvZ+MHmS
S11P3L1Svb8jy6Nl1Zl+1Vl0qYORjBF3J23iFwY+bFUn03g3w3LAG8lcdQovkza8JEEqbNJvhto6
hakZbqRLkeSra2ImeoqNAby0xocxo3/pBQwdkriXlpEuoj8kPOkNDkzNxknb8dIElJ2TdtSQwp+L
AN1FrxFBTbzWyqTJgcne0FdcrIkDSdgepZuBDAxNgyh77Fs42NJWadbDEv50VhMBbuCYpA5Ie4xU
SFv8YzlHEgfteKVVnxWh8Pm4n1kNttgY8YBRJ9VA4yBU8fXqIdCiZyfqoQRkRLyOM7ZqjjM9YlWP
UwnSkCqPmVn7kMyxbTsOXsShQhogK4g0ZYGvyXL0DgVtKDzA43KxbdOj9B/jnQOp/EQ0pHs2fyyV
M9x8JJEV7QEd69JDTHWyaTgwDIDTOA8fP3c/1VSnOnlebDQmlCsNYguVM0z8NJv3aOqZ4JN8sZyK
NnrJkl4DYQdFmaV6YXaVniwRmFTDEPLbClfuyQFdL2BRgg1yW8HM7IrqyQsZ3CBJ7ddBTWjqrArE
1tTuUCTDZVPAAnYD+hHdz2rKcv804EsaM2Xc9SL5mVWzhp/XIM7+LHeDm0w3Je5rCwKiZdQbjhnc
2nW2LiZn2i0tsagVbXmscIhlTeiUrSjjYpXyyy5QTAw0vU0XdrTr0Q24XICTTNXRdjE5y1Sjt6zh
3EeppPjuSw/8CU0HnLFh3L6Kqg2RntOPm5MB/0IvSSNe2q6YKpC6vdyVwrvSkB9ThY0UsfdQFgg0
ndwnvqv03pZjoEvZITKc7OoWUzGrhB/ZtHF2bAnl0LK6OWDCwd31iDIrrYssWvItKYAXGNash2pT
O9gxgLaccnX6azRca00j/UIVIgme0mDV2GWWnuedXFWARYipEE7bZ3127r24vZhW/rFgp7p6fzvq
lsCtdQrzMdziIrZc+qB2iajy8wPz773Qg+JYYFOxvF2DgaKo6S7Ne+9fEKW8R6qmdIfodUxalLkU
jEu5u6yYYGLj0ej6VjYeX7tBEwfI3eK8HOpmGX0xzHjey8p670iT2P/zmSfU1On3M4/KF4qE7SLF
A7/765mHmstLZR46m8nRxTk39yJDf4s0m5exsP8YCpnqyJGpf8auLkCnsDynPARcgPgH/Ixt29nf
spXhSa6YAZznvMzuxEQdod4K5u2tHTUvPbn0vFB3FWjCWe3ctUZY0BRirqNASzfBvXh22R89Mldn
pdy2i+uy0PLwKUlwKVRdNYAg9AMQhk6dQp3Tg9Ej8PRjt94uT8XRCHDOSLMT5FydltsNT0ItJ7ix
40g4supdc4M+HEPQAsufrUico0RuQYr8q57girtga+NocXTOmDWL4nYUw1OWNVcvcq9Ll2nkgF0V
e+0n9L00liMY1sbCXnxAhL3STBJmu5BMHhkenMWFABePNiX1mDZpU5uK6YZekuWo7oY5aF+CyEXc
piZDf/7RjQBI3i0wvZfC9I1IQv4EurvAgLqqHZfHEVUm2FqNgCTe66rCp2cfNoVltI//8s78rcMQ
0nXU/mBbFEJ4Wv/1lRHehEdLStijoTN+W9p2mUZPDq5zqhJe3p3U7b/2+vRd60yPIlrFnADIh2pE
EfkgSHWfHv/la/29ejN03QAc103hOsL8bbSZx+44jE6vjAVmRLihtu1789mETrX6fFPUU6ccXaeD
3e2gpw0Emcju32paW1Xif60iDUh4ujDRBPKU9d+qSA/qbE2+igXOFHv7LLmVcatt9CH8UkQ16loO
4qXqQB9Jf9FAR4LKrYZOnHN0zH0AL3UgBUGHO7FURctPzyP+WtIl3RB7KTP8oaFR201W8jXTEVuk
vB/i6ifOthnWiHvfsJoFbca5WLnnMggsH+1OXunGwcluAxukpMWsCXkxWY2efodcdgY3DG76TJRQ
lA5R3E53sBcvUVTnNy3z2mhCwqLk1KM24MJvRdZJ+NO1w7MQ2w/P2cSOxt8ArllW7AJnxxWd/cDL
XMHc3UYGY2JveJ+c1t4Ja3oZM+PqBm/IsLDaUoh9X5TQZvP4cdQILx1qkubUFwOvfWk7iKFkHryN
wEmfzbeTYyfNwTSozkRADclHk9HLMgiE2AhcQfBmGk04igM10tc9xwl3Zdl1u2kM1eGL+QT6Wulx
fGMBZG2MSkdsrP+k4jhHCeG1DHIGaiPlHEuNB4t2t8wLYdNWW2q1z6E58SWkUZ3lyHBi2RvKKHi2
wuYtzc2HpfX/XKJl/z6RzqkQJ/D3n6Q+L5e9VIDLLNsLT16Ati4dAUA137EgtX/OApZVFYSHoDwX
OmtqWXaqa2+qmhpPwV5LH6qrPW8obkp/wiCWQgXnL7o/9dti+xybRBTE9QHWXNEO0d2yIJex7vK1
GyLY4tpCRVYwkWoqk3hMHkvnBO8WprEL9Kpmz43r5f+COP0dKROG8DwH1oSlWzbr56+7iot2Zu6z
Qm4CNarBK/3LnHwVWv0aq9cGfyS2GvVol6Ni2SFLgpA+wcjlWyI6+ilH61y0jfviGnBKOe//rFd6
fE2Uxv71n3edv/XlhjAc+BxSWlKYhi1/A8p8bCB0behhvhUO3YY6kmRD+CPi5RuvDg6j09FALiM7
q3uclJB+eZRS9UqyNR9lV87b0PGflxVTzv2NZ/n17hMnBvN2MuiWltolFA+g9Yb70syvPmKSZfoM
GvBvEJL4+wZPrg94ijQY0Zim9RuERKpXjmQ0cz7n8klKiQ6R+KJF+byzBhWhbWLWucwamtzaDyPF
XivMS+LXzKLUEEyb5BW9RbX557ttqLv5173VtHVPCl4P1wSa/A0FIVEz78METnHgF1eTYeE8sfY9
dxn7o2qf5/Guhc4Q96BXS78ZI9yZE0UC4cksTOS8yMSal/GYMSTfpx+qf1oOiAVTXkazpdM8DGFM
QKkaMSyl4AKWCEunFCQAvIFZ8y9JR0ANf4NDwLEAQxgtKPTO/h1/CNIA/iEkEkgTqX3rxzVzywJD
gRkhA77mH3KgsXOYs+neRoZmTPCv82A3ONOQroqDSPY0jFfbKa44kXiERY/tI4xTVLVFd+ws3cTK
mP/BcAYXDwzh/bHZwSP/mhXCvxeoIgmiOVfmTtfLM95W1kk/tUGHjNsmxqKyve8w6Hcd3myPKVzQ
Rox7z06mrXk7MWjbcavidT6xykRmH3DDL3Z+ZqBHGmy+M2Q1yDIqBUWr16YWoNgDIphFTyCkkdBL
D0yrGPY8F9YtJANGwqgLDqPvYF4gxLOe3JIzw33XahXCOdx7poL99dY7w//b+qHvn8k0itdEEILc
kV0hrP7BtPNg71dYCeusxMKJHYxaNrWE7625VXyctOQ26rFvEWQW862saU1Hrm+qbsfwkQhgcn/w
GqVPoO3eJ7p2qrX0UEOo7IeXzJ32JFCAljxGZn2KYhKjHJ9zaL4nBOG2BR0UUC3tVUI3EgX5DyMg
jdjsPmY2X3PsNpkHfh6G5bCSAV6x+oerac9x4N6H3dYZeDWN3txxoASxqW0Mh2ks9rRxyxuILRhk
qlWTtg+55mhQM0a8uGBEUxiHPumvE7zPKD1ElbeHfl9LsBtcgWPSO9LplGnfW6KvMvjLTZN+dSu8
mkrOnMi1vsAo2IVO/gobxCOv6WogrUFhgRlllD01xAITF0B3/Drim4MZCXbmgdyWiCvCwrmtb+QH
vMs7fYR21JSXcCRByRUsxANfdYVIliSkirI+t39UcX9roK3p5vVOYBRUJubqdopvPVimQK4ESxt3
xDhtjKDb4Myj7mMavGDFsRlszK2p92c3Ww2i/3CGkiE6DHtzjaBvbWPUAUKDY7cPwhlFxxkyOSYf
3M3+nd9YFyR19PkVI5TsRisQU+B3RdHu1nctNAV3MpRabxV2/Y6xJZYz2oFbjG8PZDGf7KecjxT2
dDe3DAlFmm29EV+WyvFugyo7i6i7YRoHOcC+achnSvhw0jffrSrdaJ3zLe3CrV/8wBZnnZrJcSrI
p0q8y4zj2BhI5sbW8DSaNaBZacII6Y+lRIxr+7dOne3acLy3ZXtIPeuFLD6IGGiqgvRtSrpHi6tN
CS0rkksKtTuvrJfJCr9oDbTX2D0Ug2ujUJD7oOhv8pHUKLLDSAFvynXim9tY5LukwfPOpoGX7R3S
0v3ozqcwG3bC1iUEArnXiebFq+igZ/6XFHUvc8YBceSEDQtorZVQW1Z9eCh8VPg1QQyyepyKHcym
s5WOO0xjkNjrx8y9aNp0jxZlXTZfoL6tTat4TApjjczyTTe1M9lON2S8rXzIfI5HIxfeSa25lHN5
72v5m2Ug8K/TdT8yBiSS6jTaaL7z/F6mDJWL5rZFKhgED5Hv3+UBw3NX7KtqV0T6OXSN+yhNHvDV
eB1t/+Ll3TbSCVT3tJViJpjuDRvJhkOewtjfJSrcBgpB6HGYaLVJdO1lQuuXPHh19DUhRcaLrAzd
W/sIa/9m9JCJAaJJeyOLp0LsUiPeiv7VCH+K8ErQMMJTLOKlgEmSEjfyFLn2A+4s97L/xlcf/eBQ
YqwfXjvz6pNqkzofBQ6IyKF3KfJZdDElDhpKlylBXsszEwtMfLuVe9tGzdqTT7qBUwrm+4+y/q6X
F51QJU3eBRpLHkcexlA75KqbXFmwTOlDgqo6LtT+iWk1WC8Kmo5Sxe+KrTfHG9nWTx34W94l99Xo
rALdg925b9v8xvduZH1CaYHkGeEKlL+pjAAGsEPB+k605f1IuAcLutTQymJkYMIATfp3lNePztze
NJhHb0IMMzr/xuUJuQ4GFi25CiXcRfNhNr6PWncY+/rRssdDA3Efij7mmBg8m+lJybcHCIea6M+u
Vuzz4KPyJpDo81x5G4E0PatbzILqneu8mUh23QDekiTD2pLQ4pJt5941GDn2VrMStMmzdPYqumdy
sv9N2XkkR5Jk2XYrLTXXbuNkUBPnBJwjJiYRIMY5t/X0Tv7G/lH1aqnMKOlK6UGmZCQQgLu5maq+
9+49d9sQrqoFd1FwTQ/qUOtgQIz0Kpn3ms5J36vIBMmPpq7tWhtR+vJrqIyrqWiOJg1PEwdXQ+Qw
SLYTPu7ahqUXCcm2zIAb0Dugt80ubu2TYCp3lHLHpsz2NcN3oS8b0LPY9TsJzXLBNNFzs8WRFJ0H
w34lLHkjmPeOw1GLYY0F32VNtgIrScAWapII4n1OEoF30nFbSjF+AB6Pjviq6xi12s5HbzrH1ivP
FM8rrXnR4YgxeFll6a0+0hFHQOoQGjG/Qp0eRLo1AyjgsXZ0p2+b5ldkLFt7ocOie68xzmfbDrYN
yTk9L1EPMSV2uYZihcZKia8dJQHcKPrHwLCDZTvrZOZo82OjIRn1BVNSIjjsYTmNYtoijOQZo2WI
wUhrDqJOIkSd1bzStNsyJZs2rfd6E6813JSwffaw8XqSgLuFQF7DrbN1gUct0LJbzTQ+HNr1mlkd
mtlic842i8/2YoYw7s9ByXNkusmpt+6qKP2Y2hS/RAksWi/cl9QljRvsJr4o2rflJ86WYRUWhHwb
vJ/efR398tlN+xNp9vgd08clph3doTHW9eTOeAF9u3FktNREZoR5gyXZ2kCDerT08K7RxpRepfVZ
SrhzBKitgP+5Ihz2atBcsiKSh3687nU8hObz4HwCnTsbsLsIKF8bRE0OQjaFOdfgqNarU1u89tD8
xoG+bUFeRb5rabTNafnTHPRdMDvvjQdqLccgEHjiYBATBE0JTsTZY0qLAerADJ5UK4uxdUb60QKo
1sehsgu8d9e1tynrma/1a4I/RH8dm+ne4dKnQX0XQhsQjEDqpXxOve4KeDreydH+VcN3qoP+5Cwl
QVctEbfhzIAl8s5GxkmHU9NCk9bezk2oP6AqWOtgFN8XFPToXDm2DYQM3SfWQWcPGv0Umokez+vG
0FhbEv0XiZUMc0Pw2VZBCkUcmSghN7B/tJ/IHVGd9cFp8rPgFLr8VwIYCIgIYbxj5w2sHWNxrhyq
6ijK52Na6DFKprA+GCIQj40HJ0gs/XSq6iZ8cpy835uZB65bftXJxHjrdfNpyGeANaIzaEhnBXsR
Xwxs0q2XYkIZLP8YlaV2rswZL4z65mT+wqwDJRUd066GBvEEXJ8N2JuyEznyEO0pK7ecjMurNgDV
mjrnZg6Ll7nwsxMPLy3FMc9ftLHvDl4DSW4MsgoYRiegm9vOrqk6G2wl39Lobb+NurbYqx8AUw/M
ZbC4h3Fa8hc3YUFrhaaf1FdNOccmjFq/Ul/1gSjMIl9Tt5L0iAgwePVLkiDGmiG3JcNtHPylq5mQ
KJMTBTSWYP7VQugGM7+S/oGqjKExPRKk8JDE0Gh1ncjzGT1i784H5kZjSDtnHjjwD/FWH7OP5ErX
6/soQQefONXeGbKMLWvYja19gge/K7xmYw3mo+cu5mo3WYyCmWq9JUjpmGzFr2P7SesY/GbxGHmS
pNCzksKzRB78PSeju0HFAeVOLHtov18eO638Ryf6Oa2YTYzesKu1lBF5hXF73sYka4MAIZStaXix
2SEaCezJQNHbRR4SP4lledZvW2feZOO0i0sIxWMUPvtQYnuj3RaNd4jd4KFujXI1JwtJSbdBP417
gf6jEFgikzDcd0t/mo38R6Ttgn5xdlJyF4EhyjT4f5B5AnCvLnJt6EpIT6MlQspLWJoHEjkprt0V
2uLoNBhEVbpO+O5GLlLqBiODRRJzMcKpqL3lZk6Td9ackz8W92YOB4GefyTVyGjSWKMKhgoERHSI
u2KL1bYsozuAFYY2gk8ZWrrglXPNFBMdIqPufvTokoo+ISH0FVAsOz8zKeSB00evMbQ1U/9q8m4N
p8TTX9+VfsdtUS6QNsyNBXS1bQwkwJXb7LNl2hGCAGpyFwASXnVlWexInPgqOB74OOb16thG2UOS
e9ealYNWt19SLCQ1KTRhOe5Gw7lqbHC7Iyk2xMi5Wvdo1XeR+1nxQ8PK+mK6jE09WIH/PlDwPuPc
IvjHDnZ5KvZTSENiJB3EFTFpZ+a66+hrkQ4HwbxcXmSkeaPVXxjJudhuEpBkdu+PwKWimf3WtHig
Q1t6tCJGVmxoVp/ejDHqAzsAOlqa1RuRacQuOeadmDeId7eBl21pL2OUh5S2CgYfgE9DYQKmZQ6v
yD4E4Ftjm7Wh7FXtyUr6cF0k+MurFzMT1ikcVoVRlDdxj0swjrZ5avjXwmGNqBFHXiOBuevre9NZ
kqNNMPKqw9JyRZGh5nqO4Sz0AbJNXRnOWRdwBpZcePuOiNa9XoDVrfLo6BqIkowimw9MVwwqyQ2C
3IeyE+V89Du3Yyka954R1acUgKES5S5yTCGc5TWI8/yceXhBgxAkQVN443U4BoTbJ9QfgyRLp4Z2
g87XgRfeBu814sljDvbhrGUmMSZ1Gu8hrBSr3LTr67EHm9p4mYSnGtzwuajEyURQtomoXXFuBo8L
Cv099Kj6UOcNoLQ6ONeDe9aZoFCzMf6m3WTuu1ozzwZsVsitdbKjuTYcIh3eB9Ob8oDnmQCT0n3N
7TK58zEPjqHW3Xmm/5VG+rk3rQmhOudzMu7MK5GzLWKqux91zkH9YA4HpcYessHcN0V4Vte0N3YJ
xr4qJ2qrtyyDnv4yo/kmK1mjy7yqusXYso7dl952qqCmXJT4qo/ptf1BDN6ypmwoMWKIn0Xr3Rdz
8Klj4pCk5JmAPO1rCYtHzib2Rl3KCsX5dqbTUjIFkONhcy4N1rTxWXlsVNddCRhcf6PFAh1Hx+ES
MMhefbeXOjdZRsxJIHlqIDYvI+yx5GGoncncOpbNMd/KcgLf/fcR+jrAyvY4SGHe0Nvt9iNXNo3U
1DdLmQ+XyZoW00cIoxkDwLAEhK/mPIbpcB5kYifhpUetxNuh1T5RTPwmD8uBMqpg9keMbMLTRrrp
y/GcFRGkENcvOfy10BftthbNuIOR+ayUWqpBnUctK61BCp/SHvt0mFacdva+TBm1IwMcOEMe9X7d
jvDcIi3Ok25dFNtqPu+I6ctNgABVLaGBMT9O/XIl0lByhX82CtU7L3N37UUIHtRsS/1kY9EEk8hh
q15XYhTiSQsnrOY2Nx7DjszzGbtQXqmPBPkdhMYaNxHjon1sNPfsT8zELoIL9S2RjmNl8SQVQmrX
hdSc4ZapWeCkORX/BXQWdkN9Y/nMjLKkItjIyV67AF4DSP/7Qfb41aS/NLXDGEXNLh4JcAlJ9pk+
iGwD5cjM4WJ5AQcml7BUt4+qsylnqpWOoo1YZLypqbXFXXAvLIBL6ppDPXg38pYkEAQYLvY7BqQE
XBF01fgFD+GUniDgNRvm9tUqcbW7IPeUvlc0Mwns6FxZpkSSHlN5qHU5oIztm1IktFjml3Y5J34N
V0e+9VQOaGK8Y1CV2lfl3VmWB8dJlms5olVvUfVqjQafvOFoe7U+qUlAONWPdCIcpYEhxeET6ma1
UlcsNEGWjKSwK1WymtGrbnuIocMciO1RsmOlIFDTmtlvNnPTUsT4GmxpZPNKQiJwJOC1oD3oIobB
wE6ZBplz4432ixC06JU8Wl1uZZQIJHM7X46OsAC7eZqDMBTar5z/i541cEJBu3HsiJlUZsyrdhDU
fn1+NfVEbOhyvKyGHWoGdjEbiQWwV0zqsS6eBr+9WDyKJoEaIWh7Fxzv0G8mFcZ+Ufs8t2Swyi1q
U2nM8sOQyX6A/GlgGaEQI/kvwlzsSvHKCJofXRJ3SukV4450z7WSlyjxYCA1M0URHQeN/RP6ACcI
+VM723y244YVUHbX6UQPa6mNUcpJauI1OL75lnZ+o+T2aqI9USwRNP+NkoghSV9ZK5329Fp9+lG1
JXY9Ra8/6LRwAIGqyZ4DKzWCVT68tjHR2WqWqMZfsOhYCPL9KLDf5PvGC9ND3OQGNwxPUEONsVef
A9wWb93ET2pxcHx5rOvpU5NWtPPh2s9R89lKtjagPsgW7a0yLYGVxi/CgK2a8vOylN0uq4nlHWdM
gNiUiEjxD+rjyejR4WRCrHzZhE0DUoY3+pfH3644s09uuzNBY6wBXfJkh5AY9XBc2W1131SsRUYb
Gg9LA3YrY5m+KG3UTCudMIpGBzUM8iegRUtur6V8p/SR8PT2k0daFMnjHIWlPi2FZbIingYH04yi
XLpxgrEElSZluAxKmLojV5Xam2LGFKDlkHItFhQ5tr8smtKeKNiJva4EBJb1nI31mECWkrFhx2Kr
FnmrgTiWtS7xL9IP0NTs+0t0q356EOOLtYd0WDFvZMBMlgbwtOEzLK33MSRyLkv9azVMSRLY3dYI
jqEtf+nmclPl1btMAieE+a2MkLzHxCU2tp4Q9Wc+mrBYDppVy7RLkli0qjoSZ4K9Uboi6hyGGAlb
6vlWD5jGCepocORU9xBRD8NKHmcGksd3DWe/PjSu3cJk2mAQARU6KS3nnOFARfLjZavucECtsWWs
1CqpfApqmVC3eWJw5grwAmuefqOUZxF6i03vgsvoMnfZeqlbr+P6OsiRCHVmxCGOLdt1pluLgALl
/BwyB/8Weu2V6drezqsrYrOldzotiEdtXQevHrcwouLlUIN1hdwZ7RgYpJt5qMndxUAkdQh7pojv
lTzIA389ZtIZNg369+g+10NDi6GxPyzRudwJ/Y/Gi3eF4xg7iyd6ZaHypKvMWJGIxgYoE1ntlm+U
GztyUAGa4Q4HMW1HghRX5CLYe08HY6/eiHr81UOoCZyQpAApeZWY9wyzD3Dgy4trJx+I0atCW2N6
QVaLFDcmMbd4Y3FbTtK3GJg/8574kS6NL+4NU49TeO87Mp2wyg4+bXceN67nLzWgU0NgtVyoJU99
LgbWla3Z1Cf1+edp+Cl0AxKaPPwq7ZXpoLM13gtnBBElT41dh9DNwOKGMsu9UW9EjWXlZgjV7Fgh
NUGBEX85DsngBPYCvw+ee6mirGl9T31YXrctYES5diYkEgOlpYWHa0st/2pD0lLnUIX+ST0kkWGj
k8AcxtXGfu8Rw+YXzGxKOcRWM/rUwXQo7pmoPMB+eO2FFuwsJJ3qiJCmNrtXJPYiZtQsdZeXRcpE
NjLCSV4NgofdLaF9jTmHmhB99EpdJXVzKhVTJsNZNLoyp745qCOlUu2ORfgW2/232mbUqpN0/r2G
cuOy+yDQ6phgpQvaowyppRyre/pHkoS0ucCJgVnaEfm8V3al2IzfClZRtaupT1BJGZws+lWEtBzV
3qtNNou8QwLX8PDPzbgLvM3cxsM+aei2ug0pFNKRZEopmZP+wHgJPAR6wNL7tOKlAV3ade3Yupop
majykTeSoJvsrNK6lmuk24ZQAwD5CCIowHGxJwh0DXCcklNK+yFwsvcBJ+E+5zmu9Zm0S6mXhQg0
79IpOKoHfaCHxrqJyBcrYkH8Arg1UUDVVWIPpW5sJur2KeyDf7ivS2K2x7l/VkITpUEkWJLJVGPf
6pEdnFLJChjj3t9D4QHrM0O9rkb3AHVh45niPCbGAyjFJ7W02VKPqiyTanfJ7I5GL4QtHBZK+gZ1
n0yqsft0EzItNDdHaYd/KMr11Rhl64mrvlO789L0dIq1ibCxdN25rDUW2YA4X9n3kbW3nP/FUT1h
aDmrrfHRV8iXwiB+MUVy1IeE7lomAa4m0a/qzlAaOVdnGYpMn3VKXmAnY2KpueNdAhxRWbel7mYZ
OO3EbfIAc+/ZKjfTktKikdISk4QLjgQBWEIi8uI5uAVKeVFtq+OChwJiQZg+tf42HrJn3mlwgjhP
nu301IJL5DjAy3SC9nWm6jZ66Z1CsZ4bAv1quLcM6IhDg8xZlB9mZ3b37hhI2x2rJNkE9b7wwhto
EFsCaTMU5XHHTfCppBbK+qEuiDsEVzRr6DOlb8vYjwdwyVjVZamBmvcqtshR0qV8VxkR1Y2m2BVK
gUKejb7O3XAhGicL3kPCQOZm2WPXYLbV9F9K59lH0hQcoGw3tSLa16Z257h0TxMb3qDROFdz6l7X
AfdqqRn7tiqv0lmLtwlJfK1USMm3bHYV9qOhuzgdQcovu7B2n2w4IHs36CRSDj+/378MrXNQe5p8
SJRsUZ2SivDJWkrWML0REBt+qDtDHQ3URVAHbRLD0IfLJ20u7QcvcBylCVJbAl09OtP/UCbBtP12
qvJNfSUA+pwTRsxgo9YP7FDBVi1qjex0AgVmJ9AoW5qJTA/nVLvdIzipfaIDd5QKpqbQ0Jc0/bco
OYbOtpSABv1+HLMKUAWAZQYBPMKIhqW27rKCSdu511s7MtiWs9CMq7onMUGpNYeGsbghL1bOxboc
7Ed8M2EPhT9O5jtVB/gpNJ+xJm1bPYFqDU/cPN7W3eXY18b9tQD0jX0BnynumCsKvCsnyW+ALPK2
RjR9lpG8BDYjKceR0IBeA5msc14ZdeceCdUbdO4r+gAXzRrjxrc6sEFe2ZSQYJbV6tD1zS/1yRn5
+JBNOhEJtctzyllMSUKlp8xfAJmVnfmlzlVq2VHniKQjfMMpupuyZfAwMyCXKiqlzSUuE0bICARA
umSVucTG4ozWiJBB+SArFXY3SFexVp9VXatueLWBEYF154XVNrC1l9gfiTJ4UX9pXChtppDI1imz
LgsCTOE+6Irtcz0Jkk7l/ZNWlLt0YPepme+DwURuliCniVvtdQy8b7Vr4LMT5CEzxwCGtFWVuxKq
E85yF/jFj6XACBB3nX/HGCRERqiE3BrZHkG1XMdO98AtD+lQfDfS4K5RPKrPcU4d/BMYLYf5zElF
rFWRHwwuJ2rEZeraxWRPlCAXpRy574kp1gpaWHqxVTeGUuvqTXAyUkQF0fy2hDNrCcbZQ29G94Ws
i4wMdFqSpWf1VkfhPZlZ8uJEcKg1Aiy36neVSaadetvR1o00wpI0Iz8bntGh074b4VM607NWS7/6
3zUJZk2ZuCunPNhyGRRCJBsxWG8iOYtRq09qxbSnDEc3EeSLRuK3RcOxL5FLKHO2xcIplwr1Ycn/
SGQtMMnCviJGa2Tm1VjhYz4Ria5+p2bgnmDWcfEiq92un7OSPkT6TUPyGjVPcdQc/aQunDpKzj1Y
jkBmWWYGkWdMq9S7DQX5KwUmB6T9rL3BZBZAJ5nY5ZZ+lRoJDhSb6x+yZdtoJjzWy6AECimGx4Hy
iS5ukWw7m7xma6iewqGqz4GnP0BlJ8lOHT2oKKlbeoIuYzWI4aip1nF106vXl9hVyDGRAsVLLXpR
UfsWVNucENA7uyBeO+msL2Ic3+ss0B/icQ+kd7hUUbZT3k9Lcso84gpyiTsaUSlR5uHmTBuygFwt
I5GJg4ODcIqxfGCua3Ijt+6Sd7toAbDcvS8dGRmBs1RMuYkaIMhATCGDDa96UHAFSoXxbGc0V9WH
BXcWkRaBLGqJVarTPqEmHUhkTS33Wu232DEp+5UpA4/7aGUyV+qptuLnqDW+I80+q2Vc1czuHCOa
j5EWqOWjdI1860bLOUuoTFKPd4HPmETXVNw1Nn0ekVb3tsUHQmos84CKfdKxOOdS8k01M3Z2Xou8
C3dYlQl7jLntCvy7bkVeom7D44/30cBPDntaPjlzTXUec73h5Pm09m00HBPn8oMwcwwaQ/uQdO4j
bSouDTVQFvTBbSclX3VaHXwTeJtgQJXXRXtMaI0t7MVtQUC4mSFPMlI8nqRqOps+9deBSWi7rUf9
XscnuXMhV20c0FI2ugIWtj7bNTmL8MjI1PSGCq8ITT7DdfKt4bZ3WVUHOwbHP+G4urvWoNNfuAfw
eWwwIyFbAUFgOMzfXbs52IWRA/rHlFfDO0pFWhBbc8aQdqbkYrnzCKFgUnpLDN7zKKJ0H6UJ49l8
rUmmXhR24T4xebyEQxiSbvX9piZxOIHenHhuA2CY7MW6J+0AqZhTpCejoQec9QMza0xQvSBCTThI
rk0vPHtzAr4EDsmDFzqwbZfmaxznAAEAUJaxjc9R6K3SmfzitBdb2/W2SzwxxDJLcYRZG66DAidb
B6/EANZCsCXVTFpdDaUEc6XVXZv71bo3KpB6RFeMWncdwBwvbaKKvcq+x2NCUrREoUwFwfcdBcZG
n1kmo4ncL1IY9WPd1GD8FnFySu7qITIfeR7C9ruLi4+o4SkZ9Mk6m6N110312xKQFzSMcCnUvyo6
MGVbsQobotwV0XhHh4mGdW9+LzMaw7RaNqaY6mPgarucqPkFdST2C7dnGM1H2+b4g7kyBcboERRJ
aPTHCUFrHlUJ+61951jeY2tXLoboOVwtzMe7YXytoVcWNs0hw0XF3xrirXJDEGTke20bfImR6/U/
PL/+6YcST+wWyJsIpQkXFNJGn8LaSIgbaX1C5WbGUkzdaDmY6E6gLT/7M9wuD2UILWbjLi2SBcRg
hMA3AKhcA/NxhbP2JmK4ElnPMX76Ccz0npE4asAZP0zR5o9Y1z5xnRLPBNGhSZtz40Ux0QMwDbty
zKDmZy/11A/UCwm00O4c5QP9wt5n3GzLJOl9ck3aMzsGdTbBhFZ6iBr59+rYlDOSfZIM3Y6/TIwN
ZOFN7OPNm8bsnWLD3i998yLosy4j5JmmfLMY6ezQ6e2Q3dHo8h/N8NNFTHFVJfDA8Wic3bH1X3rj
p1+bn/bkg/INY9COk3EdY7AzliC6eUFpvJwDzJEt1iEYY7S2TLfcdB61N/p4RAYULhI9idroGE3U
b4tr+PvCjR57pgBQgvAduKR91rqhbVCX+RBh5pdeb9xth96xgDh1tKoE/g227bEh8nyu9eFah3cB
03KbJvrKSyKE+L5VXLkVqbX0cM7FgBu4axmRAOyb122QfPiZiI9W3nkn1xxv+2V0dzGnKAQhlBxj
+TOvDBJPatp4WspgOSq/U3fKsDT0R3pjyXmqB95GPKeoNzFYCrm2UW0CJfHI1DDQasmqoMwJheH5
xfyYalel6UlUvL2li2FsSR54Caba3rcOvCic8lsQVcGVR4/IItfoOLrVM624vWkhvXVsTGpQrR0M
xlG4772xvU7o0YvWnE+Om3dowpjca3Q7To1XYKHhLmRxQ2ORnttYy1aYuoxd7g+oeGwuROUDlG5F
jjdUVkZubV2MAf/1J2jhBWL48T9UyN/++L+yI/8EmHwCYVPmv+Ml//Qt1/EHx6/yu/v9u+Sr+eNv
/8er2/zsfl4IleFXKf+wLTqmZvf9VzM/fLV91v0PfPH/8sV/0CSf5gqa5EfZF538aWFcFn9kSjoY
IP53COXm//138ZX/bNLf/8oFQ6kbwCYBBfhU1wZkAlx/41fb/f1v3n8CEtDoClqeVJl7Eg9R0GaL
/v43UJOujQ/fN4BdIz6X6MoWdrf8kvWflInI7n0KMESXjv9/oVDqvzu1dE3CMU08BlTVrvO7Q6oj
abgNGg5c0KPEOmp9MgJc43r0fc7QNS3GqjKA6QSiOtDf+l7jYfO3f7hadxfLwH8UfX5XxkXX/v1v
xu8uLfkaLN+CPqB5jmk6v6EH6mzhPu8bfFflE669fO/2bAZVrz+Rr0zQUm+cuv6GUOzmqi7NfeXZ
qJNmHo/JBJomx3wNrZdNkkVvymDt0ldQxtrSz3Vq2PbMdl6fkvGsTs2d2ebrCD9glP7FO/H/9WpS
M3oWKzFX1ED/+WfjzKK7I5FRkHq8hFzpAsVBWGC8RLh2M/blR9rkR9oj9C1xfK2sAsu67D+RqQKq
S/7/IUU+YYX2HZnQb2g0iUdQzs7e/hScS1dN5rCLy760mo+qEWWCISyzmpx8aaYa+gD0QxAtMVUf
HTcWjVPm/07g8jTSEW1LHJqZZ11pImpWTncL6nzceG7JzDisCb0ENUAi686FxrYeJGFsrpenYG7D
+yhAsKnyzZuy+uoZo6nOTYwZdGMU2pMnB8COROy1Y3p0vQjXsexPqoI2zpA7wm8Y1wqglY/LC5mP
u0YjRsSU51rl7siqcLcEDW5vUd6XkkHo2t1ORBwJBUcNMN32j2IwKQj0JXhvifAprTq5DmPGdpnN
p5oEbKd9b9d70QGPpnvVTFG0qhberG8299WM78G0UOH/+1tYGRr/aIbRYfRwG5sGKFcPE6+0k/wB
V8GlTxJ6QxN6HHoNWi7KK732z0K6h/OvcAgfapbjm7zwftnQUU7GhM6xF6vJNAeOUnijbWDSAbvN
sdCWJ1Q98LLceT10XLfYCO4h0r4l8mZRODK2rxXODST8s/apD9i8i8S/nhkGoUzDelGT97kajIWk
BodNI6DyV+6coYJNxiFnp1rdA1XbppoRF/z7q6FL1+lvV8PC9mmwshguJprfroaPI6H0y7JbU9ZP
NwSp0jYw65tgQb8o34PqFjdj+NPwEE2rvpYzuXAX5/yXl9vJtprsNzujI6V613Hu7oWFALyM3b9w
Mdn2vy4+jo1PR/rdbMmF+m3xIYwZfd2UwoCnct1Q+SP4lDcOoi8QVrb1M7LC20UEB4zt6TkZq+3o
c44tqoVnI+lvs7D4ealoLYZzmcg/2+ygaKWm2aNNXa4BXTd71A+gMkSJlcWdEVWT3zgt1rSlZg53
reVuSSNyN3r6XBL5tisFON9qCh/VI7jkVcT0dPkMbcglqoTHyWE2hXUr4q46pI7NIWfZOm13UK0L
4U8/icyr9jNpdatEi6Boi70ClTIqIKMiR62ZCcLmyaenAHJpNjjYQowWcodNHiSdzPFeM6XJgCaI
XhTjUe8R1Ks7UAsrfdVEs7gOU+uX22MmFoaBjQCvNi4DE/jb5GbxVeRUzV6M3lazsmMnXVpOjqxk
zscbWtA+2JcNyLZfiZH1J+ZQm8ELWhiCE0QKObawWL3X5RDYp6wtH1NBhtniZOOe+SzDPKAlqZw2
6sQZ60b6K5LcOYV1HXBzrPtc/MiLxDqTERpR0Wbmtk1tREF+pqGZ/NZbbKhpNYFLM9uHSHIcxyT5
KbL0AyARJeHg7Gv8qjti7WhuydqZHNhXst6fxxRyxWRg7VTj9nnUn1Xjyiw5F3JS7DEIdQcGLIBU
4HrUsW5tRNeEZ6zjaEkC7UmzsK3JvkMb8JiqdbMwxLAvmNhJ+JlqCE/QtXZusPbJYzXFML3ASN4O
NGfSqCqvq4yAPUlhEwONp6y03i6tVNlUVM2IkoAQzqQo2SdsjnQBqPZmU9C7RbIqqZRpx9Cfdhlj
oMa9oCEupMOC03LlF3dquOQG1n0t2Q8gAIBtRAbY6Dipd30SnPWx3I81uWtqyKuGXmrKpRComU3d
qTd0HqWmopGwQN3jAScxjGgXe+05v5TsQImwmpadxYk/VWdXl5IWj56H8lq3lvOgZcMmzqeaMaYc
tjXlL3KJ2hUmO16Nw1rmT3cXsJKc6DnoIghI5mNTcK1Q09CyNLD16uIKyY52rJGO7Jo+Ki4mVm8x
n1NTxvsSWXRbTe1H77g/9AoQUywScZyb4UIl7Fmt0NM7JAqStGbanflsTMZVQtTopsl50TEf5wPZ
zuVtnZv7eqQ35IT5A6i/+i6ZPjJUh8sYB3eWhU87tRf4/HRf1gSu2TtnuEerbcLyIrrZMlPCr2ig
e0t9kw49UEAk95wTsC0kC9FseHV2Uey4G7WSTjpwD1O316CNhzPGl9uiRegjEshHOHRSgh4RqN2q
oRUFT7H3g5gmnyKWNIGz8Vr9l2pNqQlBjnOEHLmJElOpY4YuuhI0xi6zdxe3EzHyeMCMlNkmAVLO
ui6FeU0gBQQZQ+yTqtrROyCepwvBMsXoof25kqeJEF3mZNMm8ogI9vmILlNRhGQ8KlV8tAOinbLA
Foit+LA1+yPUhHV5j2oCtgSvcet7NM7C6zQw6DeD81FTSzUgstFT0+Vc7t1l+exnWp7qG8gtFltz
elDO3yBA1mnQR4eawoOu/NaNufR75PDVKt70FRY3hSBUDOYBDZftRJ8Wnda9Rlti7Q7tLzU4aEu+
0xJnNw12lWxCC6859UvlnpQcgFRVRhHkz60SY2xvUdJtEisn4a9qEAhVaDhSF/y6H+3sDlGB0umo
prY5AKWugnXdeuj3pJpsKHV7M5TkMspxq2oRuw4Rr06mNVf6hB6j1098I0lLzR94xkKwAedAr0Ay
Njemd6UnGrAsOWTIWQWFRuRxVRpcbWP+cRGnFmgcujh4IL3uTFaOi8V9edeiaDl1zURKNtq6jU/Y
C9bK9suDyB6PvAwdLF8s45cTp8O+0OevsRP/aDNrq5YzYOjXEEt4/3Lvjxf9iL1uN1uOt1XTc7UE
qCGUY90WC26FjrbOeohoXamuccFyJcZ23ClGbaH3SLO1/ENN61SPf0KhPINKSfaKZiUY8/0iIb3b
T8upkZArtdip5nM1OE9pBWdgTIdbdTwxchsdbGa+ZVFxXdb6Q9mjw1XqN93GIZ4FN5ONEqoO6GKr
zVfp2Bo5EI91mAdydBcWqGlqDdUL5AbCzbyPRB5RtTR6IguLRgXfo0hal/GBnKu6YKVpJmD5U8Pb
miyrsa76LUlmTCQ9TKmondW0JZNaTybML5MzkPgpn0pFqFaPq1ozB6PZaZXurtUFRftNuh4Am4gp
mtoN1OKsJlIYP4LGZ/YlR5o1BdQxRY+h5bhGmwEIL6CLdloKOMntefKACxZa+kNdZHWYVxSeCSk9
O+/0g2aFOiupimSSTlcsNvt8zHJ+NdAXw9AOngDcpNG3WiFjdi4oFdAjNcpQKgRFsCeNYaPJGOek
OCldX2iiDHIzF1Gc0xNGKNkcWXmdwTycMy+/YvZ9xdrs3hkdQ7ihXce2dchGrpm6lPNkzCxqc751
GOWPBhI5+FY7AhhBBaohBc7XO2dpAUp3mKwJ+Sv/4lypS7LIb0dgWdLDCLSpbCnw/1wQpCRguWhP
u7VAqPFUOfqb75L3brGB9U4kyELDyDKGaBrDvCPBJEneRRJhtvXoU474knC5/hVVT//dsk+VYnsm
TQNddzkJ/544EbVm0Pv06dZDn+C3sg3zaFIs7cKYWTGyu3njkzQKwQqXsMtIm033L5As/4KW4CU4
IFkMzeYWtczfgTUm+iM7ybEeBQNFepIF58mdv60Mifc8b7NlrNdKK6fWA9aJ6bAML13FfboMAQzC
Tnz3zKGXAGGy1b90PuVdsUzeqZ7zUzM6CbbG/u0v6hn5Yf32YdIZMXwonrxusjr+/GH2adnNdchy
CuSZQAbIHAbR9FuTo9he6FDzSGa+KrTyk6ou3GY2dWAPZCUlKmn971+Kuj7/fCmO73vwRH2LupG+
Ebyf30orEy+1ZVkcNsSyzKe67F5GwNV8XDZHxWLQD7VYfpISBn8w0Gl5ECdo6E9F2LqHhqZ5JxsI
nVbetl1HOjF5dcWY91deFqA+dNNzX/iIFuRQjWSSazuuiD8jP5z5vJ8z2y1nmkJQkQzEGsOviC7I
uk690+AX47YrtXwbhK+mQ/Om7ZmpzAseRsJn9sMcf5jFC8ogZy7anSHpeWSdFMzPynMK0XbVto6x
sUxEsUrVSKOEh7rxZsb27gJ51tmr04ut4/CUah+kL/haJWu5dvvhqw9M0jAqgi+T7u3/E3ZevXUj
6Rb9RQRIFuPryUlZsi2/EE7NzGJOv/6uKg1wu92D8YsxY3S3jg7J4hf2XhuuWHAlTzlMBUDtzCCz
Eg1vif8FET3KrDFzfixDNT3m62MVfmJf9VqAtjv6LvWxSOv+uKwU6EaGaH0SZzwBaosMC9mdu3I/
RFsXPfujiSM98GAxdr39+L8vsvP7/WaSWCMcT5hBaEJh+R0wanTt0i6rbW6HOrhiMAKdXoKRdvxj
XHjYMvEv3veSRI/Bu5YJPaGXR8QN5vGJXWGPls/vt2JurqQXZ/tpJCUwpgg6pYv4mlXRl0aUMYy7
yt2wF172VRc96xCFLOifyMv4jwy/z7ObZ0JfGwmQDGvja58MDK0itjPq5ASV5t1lQYB1PDxEkASA
rtynfvE59Ir2D3e9/++Dy+GbCBETgW12zd9pHD1OM6MwiwbVWYx1My/6nWuQclhMxveAapJ95PhL
t01hgip3WczyQ/ILrmPXBH26m3NCsYRSmrD0somQYKmipl6TKzfeONv7vhhYZCakx1dwTUt2gEMA
s0hYQOqMAZHcEBY3lwyOfUAUmBJqqT8cMr2xQ+c8IPnobEz/M+V/uHcnvESsteKdjXHpxoJqp+tB
rQebvMbcOiua1Bx8NsO3o5ZZDOPaIWLgombl44q3bK/1IA6cMXstJgWEvcnQzEGMI9NYZPNzyEX7
ktA8bSZsmgainVtjgHWbTBT20fzUxT6ZDUrp5I1oVj12fsf/fafa6rj5/+MIDB18I0uh6shZEiQp
/YasYwbF56PR3+pibIKAtu+b16Sb1lNdGinZip11ceYiwZJJ7NpAyJ+P385XTWGcmKTJhOEuDqfh
KIv4bjLFpbEMOiRJMJAduHibVm5t2FBknyqF6v/++P9lUIWG1gY27bOPgRGm7ru/je1sr44sWrJm
q09MW7nups7JdnMlGHsQRbTXVd9HcWoAtJmsQ8YG69RjkCcNtXxkIkDS6Ag/IsuPfeZA14z7/uyZ
4x+Yav9lUAWMCRsFc3qX6Cr/t4oi6wSBZgMr8qiYePpNtmIDoapCEpBpFv6nyaWficGI4CDdrcIP
TrjL3iP6mUeVXRNhIltHE0JPir4kXw2x0xAhbHC7wF7oyoBkbZoqyJgAKTVtkie71VIWgXIn871c
mmLPDPq9gOp6TEnsK70AR4NqyQ1DjsfAOGph+2RyPE84kXTiAaQPTDdf48ZTbsv6Wcu2LVGhJElX
eiAIO6KY7kwXw70R+J90uVrZHvFLsvppxIi1RxPxQABCu6m7cvOHO+B35qIa2rL3oNQxGdyDE/vn
HRCs7jogrOy3FI0MT5WCPcMtBs2NlHKKz0uXXCJWzljqymbklU+KcS7Wr4U0tvqzalEQ5rLrGhp7
G8HJHz7gv+eTCvmuGESsjyglf3vhp0oY7ix+90E3a6KEoQsClE1EgIBh+cz6bbJRaxKZI2+BYQNf
2mVOfQGpyRGnZvJafxtUv4oyfa9VmsMfPqF6xv95Brg+YHp1AFDw2r8z28epG+oiZenRewnHLmGB
U56Sb5gy0IZEL5i9eYydNp7SDgbrlB/cKEfKXkTxURi/IjNZ9v7sQtWdlj9c3v9SbvJouzwywnFE
CInon5eXMJ+oK6do2FqyYWiG5zpEG46UHekGzxnV0rSnbaMRE+YX2EHwkEXG5j3CWlsY6MjqKcab
W2b3ps0NvhS+ICnFCw9e9hYnw3UUNHe2u376w3f679vSC2D7EkLHPclv8NtVJydzWpxlwhcyzszw
SCU4DfkY7pG+QOop3WTb1Waz9YLqMTKi8kSD195aYFElS/oUztldkPbBvgRuQ55yeSizMUDPOj//
78+pD51/XnsecgcBfygo5n37t+m5THsHPnnC9+vP6RHbTAyOAitIV3Qf+xc76q70Ay9GnLGwwyW0
A5zF+9qIuoNJMNSRlbhBNDjAU91bzwm7MO2CGhqxtYMVPCRC64O3eh/NbdeUiwoueNbmQKd2fjTe
FVoWU9o4wKTQcwo2gYtZJifnThnZarwvwi6SvaZJV0TcO8NiHghGvxg5tk1tuivtfLeOQUUlip5V
QFT0ix1eOm7Y+Mtq9B6glkRcplVcHSbhwLIpscMRLUtm7L28/aQHOETtDlimWOUEAaCQNr5MVpWc
RteFK0DPXwOStuqI0O25OI5qYK7/Gu9axUrnDy/n/9aDBq7DhpmH08Vk/tvLORrwRychF0fXiB+o
O7U7FFPGmJQRJDEED5N/nsvvvTtcrYFuVMvd8rz7amfp4/++Wf7FsqP3o/O02KjYjm06v69aqN2A
YYQYMtd5dXehnI2dIi+tzKOVarrftHZF7wJoYSCkyHPbX93SMln0wSpIdtKONSmYRf2HI/a/FDF8
LsGhSHdHxf17e9f4HobhoZwotztnb5D+G8fSIVLNnA8sNKttK8VOrxxMItyPcZh/C6Sb8bItEM0q
hbFA9irboFf/BWBVn+kQ2CC1rFbTxYCZHOb+NR7Xq4Y3/+Fb9a1/vyJ8AWpVOKgCbLZuahbxtyrG
qzPGT4HdbCtpfrLY1YRMZXbxVJAqGAQDWGoSs8Yg5AUNHiA1u3znLll//8kcreHeT7+aAPD3+ehK
Ss7+ZINSeejJn9DDN+I6gCSVcPixbCjiua4aMjP7aq4judlLfB4mhLxu05/TnFek7h6x9Ll9XUPy
4cEmBtkicpnUrKteT9UW4YdrsavIJt8N2alWk7WPaZ6xGgTTcEDrzfGgnAGlQcJSiX2wzy+ZkoaK
zmSDGFdntEJ/yahBBSod3jHu+EtPXnGnjbt48BM41PFjFbN/0VOqehryQxZPz2O4PuiToXLs64pu
FKfnfNNMfu33TQOYRPgAn3v77cOr55v3aYo2Tetl9ddCJLnDEqPJbrCyzhMywf0Q9wAHFmPT1vY9
0ROnntl6mDrlIeutd3Ae76VfkcvpA4D7OA0ypsedVewHlLIc0OY+8CsCeFlz7PQXoGckK1XmzMAM
WRer5dawhm0Vtp+71jpNaX9HJqEBJy6+8xmR3ibyaWcjfMoS9PpEK/c1g2lzXfd1XWIMVN9q4dEi
rGooh7yNIRseEZohwkCjAyv+blvnTA21pwyX8QWWyI2Ba/kRkJgDP4bBvikFJBK62O6z/pzknl1n
wdRDJihqDfW4hDHJ6WFK0ng8T+le9882LnLUihiV1lAWG98lR9Ot+69ug8zYgkxGMv3c7LyZ9IS4
XYddUAGeEZb/dXTYsUjQhjsZp3vTDZcDXyOULHjzU93ku3SKqmuexhziNKB1d58+xW5GgADKPtNv
o2vBPEYZ5eOc8VdLGve5AnQfizl+spkPb2PisRC8MfANRmAh2ogeGLCjpkXsG2s2Dz0lvWfiNqoS
6z5B6nNOg7F6WXHK1uJkTw6AKEGw1IRJqelZ6awW61jli7ISqJ2bIVwRuwrWrKkzlsfUGOCKtcHV
dZbwFofrabWzeiuj/Eaj0wKSGdDBlgplvww7EOoQ2DhUUF3T6lcJvh+yyrY51fZWDz2NAQbZAB0N
RSFgi7Czzh4EdubtKjajnXvOJYkwWj+RQz8zL7ERzeQN+l3BGykw3BdMr5xS7XZU2QusD+ge6+Rc
1m6/NacpPxU1kWZa2a5qyiqscS/Vwkcf2ZC/rPDJepdjLMOhX/Ka2LAGyHgIpCBnYbnXX0Y8UwjE
eb78p0EHxU4S7a5o03d9e5pB9QUeWrHT5hG/cw/jClWZZcspdzIKtZB5vg1/qBjNkPf641SA4Oxt
E5xKK9AmypgPBTkTBtpYkjuFIIZkRCVl6dW8iC3+yWrD5ej0fPIJo5W0h+keUAMWYOz78sLXhsY9
9kNsqIRXrVkEAcaz9hgjjsxJ0u1gJSd3zfhQtYVMUJlJba+MLs1YbZMmpX4JIlZdI2VCZrghC/iQ
jQX+qMJZjTPLbQST+JWiR9752GfVvw+LhRPbbTatmex4lSPI91MwdrgBJEEj17T93sFqvrlVsHWU
zxGRPIT7FhUUkx2S2uicRYgOqKoe9RZcb2KzUjbbZIY8tiISsrN53o0IMbW4ixEh8hMvKw7UUOTc
g0sbyr+GGVn5AHGcOw69coYmIW/ws1I0W9suTSCtqO9/yEFQTaX9GpJRfDNSsLmGcKAyVsFnr8aS
ZHQgpMZkiBQYgOXUGu/0y0MfxI1SIml/CqS/NylGm1Wt9I/wK0iTULPeZLkHclxd4hlQdBP/cFdY
Fa2KFPHsXrKc2WRCkYht0z+Aud7E+ADQS8zUwcFrbvrqgrCvChvMgBtUiOGlzs3vRWm0m7xL/Ms6
MIyP4hKEpXIg1dHwTEKWd5hYfu+IO2OFQ3i7CQ1VaXII+/XSXVJ7F89Oa0QagZoS5VDB+geLUMlN
JqGrVUl7orAkt4283xfJwO6j+rRsb1uJiCAkBdZA7Lf30uQ+CvZpzvOcB/Z7x478442XzE16Dm2K
ewcRRW5I3uI4cF2CGbw1ko8EEEb+45L/7NM22ZSLNz8OfvccR9NbPkD2Kwm03mXgWiF78dNwToLM
giLe1O8xI4mTvu/GiJ5b4qwrUIIn9iiuXti1H7PRmpPcngbiqpQVOUsbiUYDBBzRhveDDboGHX7J
RVVlpCZ+dNb0aRL4lPV9oY/uHlEKMaXQV0KG9EpaUXvrtK/N/Dw6GGtql/TSrsaDQgAwPyRJv0Uk
y0MvJPtVXQ4DpXVnCnH20/yxXb5kRRxyQWO5jb31JjJx8eue83Cpfmrp3GQsr3GDslZFO+i3s5tk
qIc9MG9VI5sdfrn4BPbrzTP4KzlErMeQDN45QXI3Vfjpq9G8YH8naCQE7sWe1N+L2i5oYXhpiqUD
H/2fB90bq78WD+ahXphaAzVTmdBpQ5tb6GZ39STYNhVR+zSEf40VJD0npkIhjhhDmX2v8TBZiH5b
2DiOtSG+1dAdR6mFUOI8OUX4JceIerElRi1Wn/odrn+teiZqEGsbuIJVVPtSssYtjc7dZUYR73QF
Nc5zfYa6RsSX1xkHq2PobvTxY4Ri8ij82DtFS1AQIVVIziQHeoofEpZl+CiI7OIr13i8rj7SZTmR
Ej5Oh5Q2CheEimWJtx6hJvdjYX3WKdEFleIho4LY6MuWpKTJ9bEirPCOUymekQIvBj1YCxDcyIjo
nfP+qFnQEwTThmBvkhw5T3QUsz7tJpETGsNWB0gEXw/1ii4ddEyFPtOmwk0xqqN0zsBmH9uTfsrC
h5Zx4VFmCNHR5wPQezPmzvtBDMGhWMLtGqMf99i6665Rt0Ja/1BXPX7tiUOzBQCgQD8u6RybmVEg
Q1Vk+x+iiQVQfoO+QrKfXRwuwtwKIrb5sGCwWGa5ltPuRBmds4r3kPIbaB+ZHifp6BVXMCMdZHg1
XYtEc+X3SsibpGKXARXH+GWEcrz3EfZjBUZAon9pj/zpIKu887xE72hkk70mjGt1giQ0bBY2CsHW
+KRz8ipZn4hn+5bwYKl1M1S/UqEmTkWAkE4/hwykvwHC/JFWDayvkk11reQQQ5lauDuSUy4Gfxst
/QGbTIM8/QOBYChTJStlQpnz9rkxh+lDISeXvNmvXxxPfpdlE26diuNGH/CJ0+Ed9kGDjxbcYGEf
7U8xI9+bEuxmqYIa7nQqQlAmT8i0MAfKkpXyWDzSHiKKl6hg1X9Ni2BSGT4K244+0swJ0T36aEC3
a+pYsMerXz1CA0KzLYL9wCOZk/c6Aaazi9w9gpB89QwJERq36mqroDW1X1UWRI+jJEkxPwVlehqb
CJslw72DvjXCVv4kDSk5/ucqYqs2pze4JgDLlJtV8+U7o37N5V8djD7oqkwDZrDgQ7LY59nlRe6b
E95luLihyl6sUVSBhKlfrDm7z/uUg9cI+CArvyRQ1HPsSUim+alqeu4rVabnxfAwV8t8mlUWuB5r
fHQxPiRXd2ruMzhGOm10stzvEocTjOKP5FFdOekEAnWS1iAiD/rfD9fhim0jZoDEyyH2x++NZ337
0BMof77vmhCKR+LHnDnlgMtbtmtJedJnDyCqn27ZvWc2UV2cpdautYdf+pEURv3d96ZyW08rKJfB
E9t67PBAQNuP1hjuxnyhxVZ2OREd+2DaE5t00LHSIqTCdwf7baHyp18LfmhFAGNnUhvt6uAw89cR
otpwrU8IMQQ3Epf6C2fyiIUp+7AW5gkOKGhoUGgkGHLSgLyNLjQWQomqbu2PCuyvS0wdfqGL0RoR
1hWhMbPsr9mwWwIjP+nksi5lLVHH3WXZuBahjY2PzdpbPpu1lAcnzT9Ngx+cx3b6qVtCzweInFLl
uV0QXcJkdHZt5yGFjKudi4giYjawl2m4Ms9TSkRumUCJ1Nspey7Ijt1nXndAOdaeh6j5kpkV9JEG
HrMLrAFNtfOklx8plpAaT0lt9QGZIWhkcNpppgOeMuqOLjmk5Ptsc1ZBH4P5VtnUi7XF/9P30OaB
kkxVP2+zXp5b3z4MQZASTS/I+usgJaw2jN4a51s2gt5JC/mjCxjRicnYzWnanYceRLwBn8VrLXGI
mgkkWtzR9iOFnb07orEqgIPYiuFlvNhWPZ7nNnxLB8ZqrgNjkjLgKqu/SBriJT/NR4+l3DW1j5nN
LrNmstnwujo5fGb4u5hPrVQeEPMj1q8Cxtj8hy1if3ZxOgc7i4HsTijzv64BhnSCA9RS3XZD/Kbj
jqJgIK8k88nOFBPDnRGyN/hKfKYM+decHPDIsN50oVQbw480I08qGE/2wtDU6FVPAg3w1OTliy6b
oPQCnjB6qIScI5Gq2t2lvMeC+TAN9Id2Qmw2gpBnh9BxXEPfClwm4CdLsPHHUDKmB/gxwgaz8i1U
fAiLofSg7UujPXF3kwTHFky4YHkzv/fvzJpHbPFk1O5XbqG9FLyArHENsCTNxn5dwQc1gFwOiwGk
F1TqUze6AbLCtt6BHs2ubs+FbvPXFDIAr2Sc10Yi+000KwYYMy47wLcMV5NwN5UTlrVYnvR5m7Ez
v8UuuXVDO59zDj/JiB4fKpPZ0e6pZlvvhw5fliUSra5dqVD59farGF913Sjr8gWlZYyUg+gBrKrz
YRzzSzE5r46T1p9lEPa7EmB7sxJgu4zziIEa2mzTSPeg25faXricHNu7Ng8q1r4FjJZytvhBiD5Z
nbOKYW5OQk9AtJ4sz8HQoB+XhCCNAVxDt0XqULW8MqguJsVjwcsG4hKH4SYKKuvahpnYD86MWT9Z
w03AzOeT26YXNq3Jc0biTFGbw523OJhiOJmKMSX3UTbBw9K539wxY0ZYGs6dC/I/KbPk0V+tjgAo
3qb5ZHe3gvIhDoKzlCs8qwy0ReRsXe4I7O+NtePetfeGn3nXpJ4vLdaGCKThZS1tEmWW+AScx6Ll
BXnTAB7OzAL52SqXY7JWt8ykL+/Py+I0O9vDK2jkzWODh46sPuswRfa4EUGE+MqYw308Lg9B5XaH
SeDkLvLvk1pTWVnvnEPkV8uyvOYWUZ8u+49LCeHOm+4EUIkDLEP3VGHvZ4XL/ex0FTO1Sk4PRjfu
ERAQQtYSbcMFHnc9mg7sTGBwcWpeS6YIM0ZaDi8T7OkqX+j4p91o8b6yEm5iI6gz2sv+aXKILgnb
duJqhMvGyqvhUKZwxuduOhMa2H6q2/Qo0Uvt7WgNTi591+IX7mcWCGX+uQjz/gugcSKX1GzdjsxD
s/jVgbTwjdMTWADRcz72ECX3lsFcnpHnSUc1+XX1VWtQEJUSHJSUjL6NgFKPMZTDXvJoZvLWy+RL
hIjvqVSDz6Bs33zryS2ceG+vE8JN2G0vpr3CwMhvOWX9XRL15VvfoI33XeNa5ESOAlNyXtfqGq9Q
SYK2Tc9FX7h4+nsiHooZH/Hof5uNPnkaA44CxJjBFpl5+jiBF+xYVhF+GJMwpThoOQd7xpCH/coY
XatQ/KjsNT/EY5VdR5OVSDJKyLnzPakl1jUngqFThKQsYzrozclRo5YKq0d6LfjxGOAfF1lFZwin
t3js4MNW5BasohyPNZNbIDouz529NKcM3d0GbnWA9bhUMIIeJX/yLMGco9ab7rLBxMtiFv3zhCrc
z84CWNOttEKVn40GklP/RiNV7RcJBrvqk4cCzu5G7aF31ugYh6lLp42TZ/PJhAN+nvPy6OBMPVti
MllOONswQIabztIjqa6O9vliLy+LO5NDURLkYBT9iWlFd+itOri4sn/3uyJ4LTvfPNaNu5yC0k62
sb8u19HzboXhiYeFodHDWke3Hsg6b//BuqMtGT9NY3KL0yJ4JH8uSRnMLTVc/nHKDJyaqcnCzbOO
MqeOU0NyFoM5+OEk7HFj5P5F/+HJ5mC32Xgqctu/NA6pEW7OjoskTMIczRWQeNYVO76D6Lpmy0hV
PRVHW+YcJl184w4SgKbhYq0iKE5FnPLyxvl8FoY/3ao6Ic6dLfPE/XCoZFG+5AVKEmP2x1O5Um7G
i60ohwgcg4wHugUxR+ViP0WrE131vTM6zdfWnrEmxK51aHvzZxcaIExMpJDsF71DSSbvxojd6T7o
s/meoIxxp5UrXkwUx8w9MDi28Rh0htyuZrjegztiSRpFL2UWmJiyAfyTGr7JopIA3jZ5nBovPo9o
mdjdKYksHz1xBuISht49BekK8R/je5dmREvk4rUnDIYVDOglYjuWxf62Igh90K6Foa3TU9PC/wki
P/qU413cZviuWcm+dI5JZzKRo7l6PWfjSqlUFSVJIF6QXAs6FKZ01rYxA/ttzsCgx818ikcCC+q5
3c0yqg9ksxTbHKvLA1PnrVLbXJiL7ydIWOZgR4cgLetN3BvR3eyb5z6Mil3rtsbjaKaHoW5/MCMW
mBYtAq98chal8VJI71eSZfJuGSvvyXJ6RojDHRSj9Y7UF4K96mbauwNC0TXgeWgc8+pXuX1hHOAe
JP3eI4ZtRClRcavYHtz0/5IVjWdbwDCoPCVs1ZrWycTZEzSddefK1Lqzy9cBgcI1c73yNrYCq0g1
8w+IhmTbJIF9BJKWs5t+4EZLDX0Br93Gq81jyAjjajQtzQAi3tPYUotnabKJAW8/Zkzoeic+L3Uf
7b31h8vm7H7Ijf5cxfabHFrnZiH9PCSoBMN4+Faba/ZQjL6NCQ3QQ+Ja/r0VugD928bfwomPdsJ0
iTX1/Pk2nK0p6J4pA/rnFbaeb+zJTB5e5hnZMnHTZ/SzHps4PE8dMNg7JAkJzI4gPzl1Pe2ddJKE
dsZKsj+ne8LTxiMNRv7AXY2r1VEDBUJTSubA9yzFo3sxgg1Ocjmfm7Xf9V5TPFoz1IRJejnUCDan
o3Sng/AT3E2r/Fzn6ffSxfk9YSRkWznQ3REV4irF4zSjFksBpbWE6zQzkpEqmfP73mbWktPktyP5
0vhf6AxjbHq6mprimvSm4Yr2IaQlyOqy30mL+WdpMQlN4SMUs6fwAlTEGjqSei6dRcb096ZhZp6C
pOnqVDOvWAS+NlPm3jlLf7+GTM3QmBu4Ac3vc1aLzxMaQDIl0sa0nxMPyFaVBsPeYCS/Z+Z3ky4g
vrDJH306mW6wsp+8mZlJ7M0WPXKjLC56YlfXyzcnGINb0WCO16OKgQN+24YPTmQCVauYPCjh1CHv
DRAgbf3uOJVzzcqUDZ1ybS3RubfL6htrysRj+tx2ZXBBkrote4jsciJNpUcMPYxddQoN88zroKF/
Y3qge9vFVO5UZidoPpsvGoY7kko7AskgRAC/jwVdelsn4I9xJVTxHJ8Z/e700m01vNduRiUDr7GD
VLE8yrmJtlXwKJ6i3jIeBvuXG7wI+ZbJYHjI+pmiygxBNkXRKwisvT1OJHiJkiRotnk0deyGa0Zb
/eIE2BBguwKP/YxrhhSviGAfx02fWagkD3HAcgm+96E2+N0KV4YcE9y2qAMtWoMecg/E2U3vzah7
OILPZf6KlOAYIO4Ssw1/PpghRtM32eZ0NwcV+bCL+dSY5sJhUIAyGk3CyWQc3wyn3WPNfBBhV59F
R2xMuxBEbo6/8lXFpyQOxkP2MGz9tkVkWtcZ8f2mXZJom5DZvWVE+KUkA/aQDmTKEps6Hy2julbx
kN70H67Be9Ca6RsAJ+CDWK3DYGAZai2nvM8jZHRtYV5jJK5XlDnUobX7i7UWuEPGL0aLFo0wvmoP
x8NA2+/Wl36wPoG0jOHjQ/NgMk2k4zykx7Ja1n1qLM4mNibjkfBOu3jL+zLf22FTnf6wSzeVXuWf
ehac6CZiRit0BA+T0uX8bZXedLKeA7Pjm4FAP5k1VaNyQLL5CRpG1IYUX7SjG5sowbLC+UZVgo25
yJ71CLTzHM6wqv/KZLDfpgZs6LpY7qKFfXg5pvGxALOVuhg/ZnWe5ALFMT/gnTB1oo86GrV+DdZd
lRHJTpr55zaV2T3m7p1+vHmhM8Vy278G5OHbDztn3D6XxfIZlCp3tJrKj2nJEblwSITVekK7/Fwa
9qWuWLh5Hc7IsrnTKNNekahl8ybLsjzqrHE9CLINOgrH+Wy54k0PXSsqE3KV5GvS+r9WKwYtlE3D
JmrwJLkKdKxzrp20IfukXG+BKOQBDRX687y7ORb5OjJgOFFaDdVptb4Vv7TNcI4y4yismBdS+thI
22c1MgVEh80nKVoKS7S5KLAFOZ/1e1ozHYEmAZYHChHRG9kuN4zgkgX1l5bs9qCby4cAC9kuccW3
BlABJ0/+U8+MmsRHq74Ghz6f30VVVn/QJlv/CpnF8c9kzMEgQBYiKqjfMngzm/GsifVpq6eA1pSj
/C2HfTVieVpc8xxF8r7ln3rscnHnSwntMYqejdRJWVas/jkmLpnc5gkt0ZhwTcYRbwb9CfVg9Wq1
mKZF5bTPIknxPRR5tdWzh6glkm6d6xf99vEy8xs5v+/VTIWTOmZAhgsI8CBpDALnHDIQWkU6zYu/
2shiJ+8M/aWyOsg/MXwbXlCg0i0kYumYnqJi6B6M4QslLhahla7AC+TKlFoYx1xWSPQT672NjfHC
oOlWsJ/bxDVD/rplGwqcrTh/ZOoqByyNnz169hv2w7GzvlpOQpaHuo1RNNJjVO6j7Nwzblrkon4t
nt6L5A43c3SpRXAVtVvwsnK6Y2Egt2VQ+ykJCnQfWKmXFoLLGirY60qjgVxrQO2fTxQEiY8sa4Q1
IywxQHkf3zUNmXZg2ntgC1C3rluCrygYZ2fneIXz4Fcdi/OWRCsbIZmGipGqBvGs3vYLCYFJeNVi
zy6wf6XF8kX/n7Bdvwjp/NJPfpVFrzpIfMCdgpWFs8KYo50uWiP1C2O9Q1/VfizmIMqfHW9w4Mer
MZIn390mfMyXNjlNtXGyZv+NGs7CIg5aLxcLS8mkRdBBL+mx/anqQWw7SjGdApDmJLGBTP1g7ROJ
yYWR1i4Q1rxnePyig2WbKJb7qUw+j5n1PC02IbyR/YM8Q4bXSn4z+vUXFnAHRnMAWWmniWmn5CPr
yaSnzN3qdSLdSisN7MoxTr7T/XShcv3hBBZKkPmPA9jzRGADAUH7aPoiVFqnvx3AXuL1SeIk61Zk
7cUS6Ux4SOSxO/JhF/uY84Ns/SysSBHb4xeb7Bi9hmQ9EZ2KDOG7FM5BXx6u2r4c25/JiAvHpaPa
BiE2TzM+T8ZFE921uVLbR6ldFb3c3o2uw6zfWV+1BOIPb5d/ecI8lkE+vnZciPBO/N/0eF1ZEo5k
ojNLDPeUR+t5WOUrXlBna4RFeyJbFD8ou9FFMN810iHcT84iQZgNvB4Vom40/oRqEEo1/s/vm2W+
CISwQ48j7HehaZOwSExFPG1Tf7yr62Sh8Z/TJ/KWf0Y20W+m+KoLPL2m0+NNXW6mijwXTeONrBcS
SlYP57L1Q+AjBH7+FyEw32ffD4415EwwJg+2JcvNoBYZdf2tqMaLXK2WfQ1+UCJ+ik0bktRVW3b9
Bwmk/S8gC1+58Lmf8EwJL9Dv+7/dTpJFopV0RMp09fIpbzy5s9sp3eUzkGSnHiGKdvm87QE2qQGp
fgPqd6FfthyGcRsTVMUQOI/zFyBaE9yXo7bd9z5uYUTl22JNfvzhNlHa3t8uiQDn4SmRP4Lq362D
jV3MkKckQjCz9Da9eR/AV2ewPD+mMejdAgvpqY1saCfLWp9qILUElkWvRkydAmnu+oePgzz/v3wg
zwa6x73LfaLvob99iZbfd13GqkqpG21s1AReFZwGF8P2Ljw+cD7dPr2iVaq2jWvZO8RR5nftqNBy
vwSZHKCWMTzELgqUKYES2VbjJ/2VM5u5K8i8FZ3/RVoVFi2F8HSR42DfSvYZqUM7q3F6BAO5OAMP
fsqVKlBE32OTlmlI62vezkwpYV/vMZabD2Yjz7ZV/cpaIje0uMZThE49VvZL9sbKZ6OLuExW+U4J
v5e+eahFEz3MJZBDgQSByLUU9boFRCApyd0ap2DHvhQTDlSXTubfcjcxrxNWs01uEzqyhP4bKz7Y
AGs0npps6j6DxXuXJZl+et8w2KW5t5iV4z9iGg3+8pi5z9jVhre5iX+6LVzWLs/k1eOlxYjEv+jv
ziGjYzOMVo30oXYu3a8wJrtHiGn8Yg/dJ2bhePWKlyZo8eQl3h0t+l8zxXjrEB4kQwED0WBkYYZ5
cyW8aV+Sl3CbIUDemnA9Qx4wDv5C0t+4+vGjQ5ctG0TAxPeeKtWJqYwktyKQpmpbygQZu8dFIoih
0vnhdD+Ioyru2ljJB82YXDtADJgP+nKz2gaa9N5h1UNcsDvZRzdVphMvpI9dEFlTfD6ULToUa0zu
W295TFCwEz+RIOWKQUQmqRPumsZOL3oZulYtmESQ+41ixcO9sftg+dg1m63AAxycKdO3STscZzsI
N05MS2Vn2bRXUnPm5UqvJm3mYRO75YuH3VXDc/nJzCRWMlM9N73LkXtttAB6ViRuTfj82H0mGeRr
FEFhSdaHKN+TjhJe6y20tHrqMFzHi7ybeue7JVPml2zaZvopJo7GzbFHjpyefXJo30QHyI0EcYzH
VHksRSvWp5vR+ZCyKAmY1oIN5oiFgpc2EAqxGyev+9xwOA8oQbeuEfZX+1NeNtaHHC6NlAmH23yv
22Nd3zM8hLtRGXd5W/1oNZg74y9CpERdL62tm9pP45qM+9og3snHWgSHES0PeqOtXzT3+sAnHcfZ
yXS6cB4dsimxb4E9HnNS0Q9aSAHVht9GDMCE15Vcwkv4f9SdyXbcSLZl/6XmyIXG0E1q4A28oztb
iRInWBIloe97fP3bZoyqilC+eqo3rEFkrswIKpxwmNm1e8/Zx8R1z2z0q105DgSPgbAsD2rUqL83
EwyO3HzA0p7e7JoYw2HQz0aMcz7R7EBnGLhtNAI9m3W9rhlVXzk7NlmF1ktjVgfinKIHq63u2g5F
T91nZgBdQwRD2xwnu5m3DqyaE/fl4zjgjYoiqzyOIWARlCdKxJuYxOQ0EZLc3HSCfBBfU+FjdkIJ
c2i0Cv3MMHyOa3o9lgjJV7oNUAAP7dg1gZ3Rpq3BC5KmS8fIbZdTJ5uLJvgJRqga3YU5sNP4CTAi
E4FwhmfvJJdUiz5JzyvJGidRIWJsp+FdxXYNa3kVQ3KqJoiFaX6ltD+IRswPRSaGfbFGzwy9p5P8
9pdO3DlWY50MXBB2cVATBDhUr9Yax/cV86kI7DygD9diABevz41BHWzhp/e6UpC/RqiI7aLS9kT4
2qJ+pKVx57R4V5IqZKgd4p120dBsRkM75JgJ76KmvORmFD2OltWcCygVAFSvRWzAvjGW6a4y4s/6
CqHDCPe0zzFl1ghBRGHQXx++q3pKoQbgcCPRk3EqlGFMIiQQQW3efT19HweLVgqDdDW7aerm57rW
b1ZRGpuhLKNTWicEsML0AcP9rmudgwjf9g7HckVSyhzimypSGzqNdCPt3ZKJ6jzheEkKf2NU63kx
wB6r8zwkOnPjFlmzU37K2WOtJIb3gs2aTlPNWEkmShSDBgRHb/cGM+ZmPugNatphHE4i6k+xVOqR
YzpvnGa8C72RvIoZnccYfRp6pqKDNTiY+WsyxNMVpvbK5i5Pqf8trVJHgDe5j+nE5HIUzOIGVoOP
mUzdEP4SpBjHVkOi2MldCeGANeFWdVAUqt9DXaqGnmmWHqIK8Hw6AylSbtVRU0UZvebDipxmH5cd
32fzUyvm7jhKqEch7xmp6eBqZQc8AZp9Cxt93hlOcyMrzzhz0djZHisrdUi7UxP6oZ7vpKi+STM4
6+mPgWCpMJzjrRFF12LxunMPfI0UYvLdUK+oFAXN9Npt1+SXUJL7Ih+pN17cTU+IU9oj6lVtTyWu
Tojv2WZRyOwbe246Dl9V+4L84KuD52anmErRPDxn8OHhbXIV6yRFSBGxUjMu7kefGlS3cOTnK7i0
NNH4HuXjUrMK0ukDtMUMcLz19KHRxdN3dgTp6GAaN2U+JPcGorhSNkAkl5FzVtYQWGg/0EpmTzXC
xZoasfxaCCTjuUYXBfM002Y6vlpagWCumEWsXvJjHYSz79fawajnCbIs0++LDgA5NhHUJfP6lHnp
UWOVs+XjpWPa5zOjm/qu2JkFgXlyu9bL8UHXrAQMdOujWkCPqI+4zkJiCwAOwBmVeeaumx+UekXk
AEQbkZ76yYDZ1DPWG8TYHDtEdhY2GUYsv6TSjM7HGgydva1FBOB98BluSyG3FCHbS42wao1+9g4N
VPclC8saDGH1g+SWgYfB4KqhO4WcKe7oVA6fIKLp8+juhzVGdo9CSNY6RYFByp+X5lJa720zFw/i
0X8mm824a5CuHxhVvhhpCOtftqjUwZk3GYFfqWZAxU4Pdae3AT2xSy0loRX69l3hFa9WYxb4pOpz
4d3b9KqvtjffU5RMZ8MQJjBKpzgYpNkGpZkyZusR+6Fz3Bh1mp9r07iV9MZ2ddwdZcGxU8I5UiFf
uxqC/IxEEQFWT7RJMmxq+leVbjWP+lS9a2l5kn/J1iqXZss7F1b3PeOvhsC1Bz0sbznHWrtGJvpI
9gZoU1+1sC4DpawinoMv1z4WYKahFxHgwCOYIX5vUgammzYsw7MSp9ipfj+V3srD3CcueySSjZ9l
vdypFllf0UuOe4uruqjS0xSlLxPRJicEoC9jRyk11VAxF/FjKAzS5PHwbhvDk83mPYLX+bbUiJ4w
QF4cE1bsxwDPSxbEam2lwEOqTYdAxqH7736EvnWTRh6kR1EW2cl5XNYX9XMDb94ZdZR1wjh8TULP
PBLvelRlJXFgUN9d9CxrTt8/j0FO0Y4mOEQnMJnylLQQ5jQE5ULocV3YIpVIH0MvpXJo2r2AOBCk
dZxcfS5wh9DXvkVLLhGGPRxIO/eCzE453V0UmaoYc/A40ABHPhNqhGfsyWkUD0WxHj+cDkotq66s
onAQKiLmsROsy7pmP8ZLXN2sqNkXBBkHtedyllcpZVkfH5Tsa5Ye6oF31vJ2bEKMbqR0BPY8yLmT
XWl/UQWysd6PMwm7al/xa6AUa9gQlrcwy+E4N0YSwdXyMrGPvs19dVRnGaaWQ2F0KMAQ9GCJHjep
AP2o0G2Lx1zO6rSNl2HTLE5VQ6HaN5EFyBu9shLalUgyk3juPpZuP7CLpGlyVauZLY1pbcUQjDi8
mFGvSihpMwxHlJsTGLn9mEuprUxx8VJ7K2wtUO7tNi7trT4YxXZ23rAERlte3v6A6eqq/n7Xc2tZ
a7TGq8C1xZBNtqqjA/r/cjcurB28xueB3ayvbeugFLOJKB9j0KMPKEF72+8PfVkmm8wWb11MYD30
FioB7oE52Ho3odxUtRTypGbC8ZON8TPtsU3PR79GTrSfB0ZkYrFsIttcIi0moCtDBXm57NzsDptX
uHFEXkBFLQiEFZXMDIo/pz7Dk7Gn2I7z8BCK8KrWleo/jnq7om/lZ0pXRFcc8tFR5hw2sixTX6vq
dZGdsXJt6444yCWRrkVPQiLLPPhHPTQ/HHIQwKXVxJ/v3Fbf2k0tbs4UYS1omJoVovkGGi05Q5wn
IxmSZwbegcwq9tXE+CHWwn6Azyslpd2rkeEWcn00GsLPf/QZIodQXNTpH4lp2ZVD85SMznDXrhqj
24W+nVoSDcfFwag4h1yyvmSj3PH8h0a4dwoJahSA24UfXscmelJSQW+xX9vcXjaxVHOiqITrgUXa
ss6KwzrTujxDrXue8FScknq+aYhAUHPE31JSeVJ9ObTdrN9Ia8fpj/R1LZ1+g8Q4P6Y+I3t5sKj+
j6CH1XXZLWaSznedPkPrzS+ZMQfYMYutM1iPDH9fu9CMqU/Ri0b+0uxDI+eKmJRPymrkSNtTYi/Q
InXiWJqQ78xax3hnZfDyyFxBbVqX0hvgNWc6EiWIjpJTMRixxhFwXF16s5lvqDteZieJLoPNhX6u
xhOhvENAyvF8UlCuTISgVglFUiaGWRikUvUu2HrR+oxlCBFEbVHvCPGzAhrPZFu3pCOr8pWORgXo
3HpEI1hxGYgnPoFNKmVNg5m8l31vLUho0soFgijnhUOybgqOHlGD2vKBB36I92MiMwNroqFeaohg
cDZ9H2ErHNtRPxBf3NwRJgE0pN2BGoODY8HXMdyShssgES/x+GOMgLDJ3E61r+iRuJa6uERZrnEb
ZYF3YrB29AYuSwjTDU7Xq1bF3rZclqtC2Kkas/S4dSd2It1EIInd9YHQCYLEE0ZMcGReFjHm1P7h
RfHcshZrzlx9biQCb1iG52QYZzJdkmpXaDWtswS0vFN/KlqeUW+wldtAZ3aTKbIr9zsyiKbmqQ47
LqqT+bENOLPPlIfS81aE+JaylGM28wrnYNQs9EdZ9x3iyCSjuM+ry5AwGnBY3KgK2AZAHh1md7rP
kZ9uO91woAZH4uiEsossnS0GCqtgTR6ykfNI5fSZzC2SGkcQOB9mKt384qemdSi5Bw2DTWS0LFr6
wcqDWK7ycuAKPp3V0lG99TJtUE4l71XI5XGp0guOQ2Kjq/APCJD/rFlrQfZzmDSZOhit32gGed4O
/tyTG+aU3R6TP2VJ/G7IMU0GxftcbWdJL1SHv6InM/6VBz+eD0kBsRL/ayFhoQWAmjL9rLladMS6
fkSfp29CoJm4pMyvScHZqEejs4/hbdDyz7ljrZm56cyQcYjdPuRLkd0J3foDrOGDkvx75xNmFPxL
zzAJav7t9xN9DkvQNmfwqu4XnIgYVPL1pE/eS2pwawOOYQaGTofcW2EBWXq2opATVyWZSH2GLNAG
zlrptAzfMnHWPOoet9XwuBN5O4sumBEzPhIAHOEPBmnSxnmgId/o3bMzoq5cevtEwt7ObJLopGoI
z5kfCw4o+e8Allh4d3p7SWwT1Qo9op287ERcDMymeKL3aJz6orxwaFb72JNdUm48OgqK3ZA5GrAm
57aKAZEMvnJbKhP0kegB8yF3Q7oNS0qehqanWwSem7zohkMzCiqriMyRrATxNXO1UQnOFdRV4OVj
cQGLd1fOyC1o4HEGOUP2OHfatsoI48gk5w109LnpnBdt8Y8mFgziIJtqC0rG36g7uocA1g7RKvvD
myXR1VnM4xftYmz0sQvvZpjvyT2+4sKfnmRMBkLWdqdSsaOMmK14yvaWrHYIHb/WpllsFgCIm7FF
4MeUZsTCm4ybzluu8ZQ4SEIr+4ZjFG0Vuqvj4Nnf8WnjAJD1KlnKONchiBrIlbal26e7xRggnKQz
p544mFZdIYYsw2AE23FI2SvdunD3uszDi0RIhz7v9tVkfTQGE0kF7xcIDJnYNdX8BRlP9ofhr/mf
jE9cDEHMF4TF6+f9/sYWbEMJfdO/Ipqaiuhbf433pNtQ6IswDgxCD12JO8pkJncsJfjqtzUQUXWy
dVqh5wUc1cGxHYy7dB4Pub7gkG91op5S/0fOVWEHk7H5A7fFMv4N3EIV4ADblZgxVDbOb9wAzv+S
2/7AxUcSdGN3cPbhMlJT+8utw1CWd17zXAiqm0HjHsgBMm+5TQcE8NJianmPJK2YF027tG1PfMlM
2OeaA321MRp7TNqwMeJQlLlI4MhIxzWbpzBN3WPsntR8wOtAPA1e4uw7BFZ7S8wbptIspfWc1OhA
mgTsrV5jvvvwLjj5m7Zyu+X2gLTY0e/7mqYmwj9ZduHrztOZs1Y7Lk1S3QnxZmr1gxcVX8wpW2iQ
R59S03sj8p2u/cLsaejZCXKKoR3v+iGrfWNbd5CSe+BzvxwKVZyDxjMG2qtE+DY+ZtqSL2otPsrx
unSIr+qih4gKH6dm5mzE4uS0yD9XDsPbpZtwfjg/GbDSwV2+Ybgt6ZcBO8pe02bi2nNSxjfVFIlA
kFcZunHZhQ762o8RiD86/nxUQ95UYlut+jVnJe/ttnRxwp9NnypIIp/pluIthW68IYztaCNz/bgi
zKSF0OXDbyXHXGmPepycuY+CkmzBU5W2xWbqLaoRGdqnWpC1VIFJiHfns/2U6UTvoC5Jdem1H9Zk
uZfKit1dFP+sIvdrGoWnMUcjRIE431auDQbG6Y/mOkliDBfQ3wq7fY0zIPCqrralRMxtaFVlGT1U
mUA2odfdiDp5UhP01JSYj0rfGpPrbiBVIIyY6M8ybuRqIokuS/mJ5lRCBJiHvCBJ9kwvYpRB1nLp
VwbaNKcCK3YeCYHj5oUYhnZtYJoVjlT542UdlgFq8TYeee05AHXI/KHO7EJadLMiRVlAnuG4mm9e
OrUHtB0ct1V8Vj/duA0dp3Z8ietz2fMnEKWwWXrdOfklOjGcJisugwMjKBorcVgAxxNcZZLE4H4A
Qc4e7yC2AA93pxPqYE5eSdWoW3KfGZU+WgxVQIfkT9FKe0vREIFSWFvHKkAawOzGcG24mR+wgK6K
gJjS66H8WKG2t6NUgDofQLlUYmNdA//GxzJEmEDIFc712qO6whCXEYuHLmHeEU9OaSedui3ROjDF
ZTYm5Ch0x6j6dBfHW9jiDGyN+NasAwBB/wVaSHtSlX5oAGOfe1vbighTqfr/HBFfFo6oQCtHlNg0
A5BZfFxU1UugWpw66QC7Oh+Ij5WBezoN7kokUuAp/8CQro0dQcqTHTOhh+itwv4W9myloUO6eqb5
D3OUQG1wp/HYWcVTs6KOXsvwkx5xNexybCedE16jHn1Zyqw31cfqUlbdd42UohEHFsbDdKGh72E/
3450hR7WmH6f1ejaizt2P+J2JmkHL4mqBcgnF5sBGs0tjrqvib8kH1V7nTgnfTbMp9IuP4F0jwEV
NYQ9Sq1na+G4tXve3jhvkfqN9DojHWNhh7ZwLZzqEKdVv3MbYi6IwLxGBLtXc2s/QzwM6lQ2H0mg
Cjymh3+qthQW5p/Vlm/pli9s2xKg5fTfqKZrbU5EL/C+9sBUcLsSgpstwrgZekHuEYgI7hV+FxRy
ykE801uM7eOFMEhsi+l0nhouVVFC48rm1I+wo70YQNm1Dob3WhB5W6ypfsks8e5q8577e3XuUFaz
SpEJl+IIOQrGRMblwRdJuLMx1+y8CSeBBpvxqDkDCsbS/qRpb1GS2DuaCS4CszgNStosh9qN0MIX
txGm331vUq5kq3vuK24t7uIZxyQDCCMXfhYLAZHEbbd1NIh9WjCFkZ0R9TeF1P9GY9ae66F4miZE
u7F87y3rUz1pOccMDjJco+dco/tJ5HMqseX5YUqrV7FyTVM9ArfAy6TlfFxL2xqJ86bgKSg9yl0o
4EnZT0yb173SqdQ5kZMtSkK3ipaD2k8mCdtQTfzBJA3X9O87rsLbNJF41JkpQeduVZpAI7wtZphu
ay1Z+xFwPy1uyMUz3xUIuMI1uZk2vUy1v1vkkV3s0F83ZjV88klSvrjh+2B8ajIOj8QeLfR1mxEi
BBomAhXuSx86hhDQjJQuo4JHXRMdi0I83bfd+jpHY7M12hqzlBYF8DFVAakQ2oTpDJdFxI9q/Kgm
qFo9TntTy05Adb/XeFW3ZRMh8851Jl1hfrUXuvoD0/KPGOplyLqt2SlTc49umPlkZGPmR5JTZsVw
AADJ2huYyqoWXTTh1/WG6WSy1d9Ch1S2Kg7zQ6tXwRrbD8x/aT0mNH5p7CPkSCYIlQuuWhRwtGIt
667RrWnjSgJoN48/5jZBXhMZHxbU1ZydrbUSilgmMR8moR0RZs0Pqh0mESGFw2QNFVCkYJ1m6xia
Lpm6TUm2Re1kd0p+8d+K3Pp/SNM6/Kxu34qf3e9hWn/P0vqf/19FbqG8/b9Hbp3a/Fv54x95W/zz
H3lbmvMvXed27HuucGmdQd/+H38lbjE9/hfufLDJwnMcFEEWJbEc7chcLftflidsh3JeB1BmePzU
/4rcMv7FP4puSzcN4QnLtf9bkVv/TMexATnKYhtHJP8OGIO/Mwn9gva53/VkO3la+Qy4/mGO1/yw
EkJzjGrLRrdBn3ZNGigepNXR3KiTG/liP6Mil1Qh+zy5S3iItIGy2IF+3lmsi8gvpkPS/kFA9Vui
lfywEHcdUxhooWGl/s4W8/JCx46SQbKZs3u67KgQ4/ysd56N6wymzjxkNHPS+YGEcxdTzkLjHDsS
8MmHOQQ7MvaPoZuIXd+LN/V7Ddpgbl0dEKBmkA4YOQ9R3dF+57/tweMcyMRGCw3rks6x2PkFEijo
k8MhbI56OdsX+iP7Riuw/gPaPQzcVtKuPDHsufeJH+WekdRBqCW/OpO2d4KqniETU/aNObG6vRAg
fWVbZHMWPx25PbXONBzVttU4V3NmzmJ4eXRJ4hBMoNG+MgwftwbE7Kvvm/4TZh//uOrkWHW9+eZn
C1CN2Hoc8ZSdIoTiReNWNxxDRJD6B78hDLFbJufOnpnH52vjUbpmKO5dpm8DNYpl1/alXW374jTF
1WxxLobJkrAVecVpijGn1uc1nI8aIbOfu6V80+fsPPa+vU8Hzrsma9mxwnj3t7X08FEC/COQ7Z8K
NPWle0J3fBuVt2Hh10EQ9jfBF5lZruZnfOkGot0N8RGQthhHAOyIuov6D7MGigKE9hw2Tn1hTs4c
yyKzgjkD+ZlOegxlPV1m7Rc9juxLz69SrE18IsXoPpkX845rIkJdN7xjuPPHyuYferW/Pr4DCw+T
hInk8jcoZePFcQZMC/aVYXWnKi/Xm2unyQ2gADdqm9ZCIshuAuW1jI9I2/xDTKhq4GrOTQ08Uqza
mPeIOBk41psK2nQl/qgbZz/5m8zv41OigdTh8eu2Q8n/z4eMw75dTAxnBPiuD1pTkqZEqY62m0S0
xUxOs/5tTQC5ci9MENKcSqO1L2Ht5Le+oaPeEeyRR/0L1phbzuDtYoWiP/7XL8JvfGQ+I3l87JRy
4eu0G+3fPqOrp15DaVMxfY6NgIvzN3soQihmenbXuzKMSPblZpYkyVZxQEgT9jkXTTjMBfUolwyk
mIetJEkJN42aR9PCZFZa7R+aGUqn+n+KWfVJbfqiHix3FzmrLp/2315Z8qYiyzdmbLbC/dVMtfUp
jK82eEMjn7gqD7tyAbIi0vyzdInuJKW2WsAIRBN5UBEu9MToTLAVFZkjnvPTWNtftjXS6wCxPDob
qx/uhSQsyi9hMuU+NPryWk3MUNoTTNAR7wYBsEpuSYnsJvaiF52kHT20ugNdL/AFNU1DrpVgWMMc
8VtcPOTZsASlmD6RX8C8PJvsh0J2FyvraAwoFr1fduQOT11MsJQtUvsSm3i2iWrW8N384Zv+Zy/o
r+fHavfBecsz87clT1gb0xQJMEOe1xxy4LQXL6GeV3u2PrG1Qcj8NCDoSOq8ORZMuurM8c6ViIqj
btNPXI3J34uga7Xl9ocP928nJv17Q56Ypm0KXXd/67L5vob/HPP8tqz1/miVXJoHTuoNm+2dV44c
OfP87mA53MUA0evivJAvsgI93zAGFKcxmg6igziYaA3XLwua5Uir/35M8ar81x9Vtah/ew95eL7B
okEsy0f+53tI93VJrTnk6O6iH1PHMytHUaDOLMuc9TF/QfCB+dGkDE37Uf+uIsDmRdC+iXnIVTNr
JMvHzEC9nZ+2wAVK61y25Gpna/4aDX7+hxPekJ/ot0+MIRMDC6UPnXfx2zXQ0lothKpQbqsShSJn
cH7CpYHg1rgfS6MPRp2OBXi9wFtcZvzC9ZiyZf11ybD+/+Hp/dN+Jd9CzxCC3EzdNy0DwPo/nx4e
UBQqEfB+f9DcTVO0yf1qZsuJptdn9b/6QTcv2pwenXpZMFcahLvZ+mc7A+OkVl9h57+mhajvNCQW
Ixc5zSEdgaO+gDZBMTBcIg9hXdJ6u8Ex3GBqtKPAVf2Hp8qW8+8rCtw0J6hp+uxM/u+RkDZSfs+h
w4JquoqCnik7MRv2eRH6yYzxUiTIOOG1QJtKe/NAwrZ9MW2IjA4ewFnuMFa/fsmjqAd+O2B8nOxs
C3ypDtDVmRhLtk6D5i1f2ks5DM05jWhV6Eb9MNXFqeYe7NW+eRlR655qv6nRAVN35T3nHJBinC0Z
urZOVh5WknyyPZqqSyreoyKlRZi7XyfwihRT5b5xvnVtCBMhBKMVz9F3c7ESJGDuiX7jk7+u3r3o
URznVfqtFvE7XTPyD72SCice7tQFmYkpMRpQj25dypYLYBme3ER3y2bOFmjErCeSeBJ6BV07FoHj
avXXyi+/pgSe7xsP/3HWJc/NDAU9J5lh09p7ksXjjV9P9mVBqn0j0IkUTPOqZdJKRc+HtRmQ2FLv
pqSA/zDhJG+r7FkVqNMSJbc07O5dzj/m5slrjMry6CfGK9mGGrMZRhiR9J2qB5SsNPW9sbpmvnHE
H0dckk6AKo2OYMwB0ygo2lRm3xh7Qz+ttXsBK8ulc3okSpEysHAfLdlkdv3mnd8hPq3rjBFlBuAT
Mm8u+vJLQZge81aGvuor9rCOU+mSNuaxzcVV+V19kmlyrmCewQhTHSLc2g85JNTGLr8Loc0PlQbD
tEfLg2+HMFnfcaHrrfYL4/XhQpcRRC4OqJDvvEjCO7XfzCZlRBY2L1Zf6FLjCiYUdbB50Hz419VK
o8EDPYoXvz0CXAVxYlcpAST88aSCwZedRgYX8iBNm+VZUqZ2eV98TkwaQ00C6UTMNvZ5WktL6FrP
w4pIIp9OilvFLzsMtPYLgpD3RCXBNe1BnIMMco4obHALtIHrJckNUlsdZF0BW0qlTtqesa3g+myb
roMjPzcnfwm1oC5S6DGtdxwsK2GqMPNlMEWbZyCYWt1FX6ZfjVtHW52VcZjk5WWEYonZqNgNGgJG
gEwXOuBgqB16eKEHZL30lvpQtKk44c/DXRhaPNvm3R1peGyxEelOwk3ANt5VFZmivGJvs3Y18TfQ
UiYg5EFTVKVk9PBhVu+70RHIqV7yMGyrZ0f3ghgn5WUlNk5980vmnOsQP4o3XdeIcBIORdpZYCBQ
fDr2BU8gC2TtY2iuFmgueYXUYrgaEQHwk7e8ms2oo9Iy7tt8dk9F6P/AT7hsnAopdhunzj6LuaMt
VjkGg/OlF8WnqkY9YnXek5Eu7j3DHtmqxkhSHtTTr0WxW+ui3OA8bQ+d1YbPXlN9y9bxViHA3tSu
2wLzJgzQr/Hkea0LABV4TLS61jmt0Q4ij9WBBmnEBBcvVm18NlJ69ur9Q//w4k+6YPBk5ZsSauY2
x9l+IDWdxhfq0S5pzpMnbRFGfT9H+yIdXpvM/cXd4Q7QXxkgztojeN+TbDxvPZKYdnYdUYVC6T9/
PJ3ZGRFbMtAAWEdqqDA/m4QC3+cnKJFFkMXJTS1TJCmEJdltxtBGZ/BA8PK0HSd7vfjvTaJv+jlJ
T4m5ij24TRBKYEhl8Stng5dBRwGACARD+lI9W563b8rCelo674ZPcn7Iu0KGIUAOMEPe5bhtMkRn
Ezq54rt6/GonW0MnGGUCnVuHOistfBggk9AJHxk4hBDiNn0IB8lE43BFXzGlUHnZLtMcPrp8iRw/
JKinq4OPxYwMurh1mGIThxeYVnpQEiNbFaQeyGOklfdZiOpqdwY7FxC/4+3TLn2TYsn7lKO1l3ej
Lipug76gmfGh0YZVJk70L4XuM9TrSDWUJ65ro200zeXESBFsAzhJiMPxcCKICCSVhcwOiYUTJjjF
Sdk7N80yoGMZw8Be8bNyu7n3OQS3Oe7hYNVK7QP+myCQPrY2rugmMY/KEqwWkm2Bz7MEWUwiPrgt
VIva1c5ojrp8sS/JZCQ7x2gBQGTtslc/xuVDbPyxcg8dCK29Fw2ELgdLlLKvkCV68pL815Iae5GR
X8ddSp2/6sR0auRmI2wqb/GLnVjn8px4dDxcuopaz6AeWfwOhjdTnDSEmmQDTPWSZ7yhjOvUnjrM
T6r7OodoUSNec4IlsLUyO33x+rZ4Lpb3FDlHWC3p58ReX7KOstqWPgAsOCbgRgMFTw3qCifJUDA8
xWfPrTTxuFkpDcBEbxqL8sSY5wGI14i8r7pbssG/T5PPZjT513EmeKexQ/PR/SLMPmfgS4fJGCd9
Y0SoJOsOMJWmGzvEEpztoVQeZrik3FKbN77b8P3lPf7lRHyL4hypdwMTyU/X+ZogPjhh7kP9a/nv
iV5PgcOyMREGO/Ea7i0L3ZbaayORwANDLI5KrQqPNpSrFv0yoGioLXY+UiOrr2pE74rXAAlfU4aH
NGcqYLAnwjkSx8JnY58ng5yaGru06Ir6lMsl5BbmcY5nL2hcH9ybwW/qIL2aay0kqWGlnMlqyqCB
WPAohc7PlzzBCyM/M7oSj5zsNC+EIn/IffOblur2s9Pmv6wCuSfihKzUx4/oWXVDV2+EzQJuUbne
8YQoZvzuRLZFdvYicj0ri4uKA0WhL7CnclIspwFiLM3k9j2pRixZaKr2gPpGXA7LF6QeJvCX9X4h
BPmg/nTVBKjgrBOgS2R2FVIa1jMBpJNxyDwPFPwQYQPQFjKi6HftAcB8rVx3PIowO1rrTBrVMPdP
OPB13ls5APRhJRFhuhfszgfbO01Jmm6NmP1anZPEwiSXEYBPPtunpuzMO2F3aFjS6VRnafy8NmTM
d4SilYVAA9xGbzrMOyJgs9chZy/JO6rrzCmxtpr0IoH3PdqhEQfQrgB15MTmAhIGQYImjMCdvS/I
Bjc9NJAh0NupT60gA0WyGcwyu4eeM0XPDI4ttDhou0zH+ayObM34ZvrI8GjuIkEo5IHalKgsw2I7
RGsSYIF2P8ZYavlmXrSihl2OinvtxDI1Xl7xLabyNliZTW37MUYkkxQqeP/IVhK8nb0BJ0dWzw6r
fATgGSCTYghkGc2pgqt4D67x4qwR6qP1vlo52OKCqI+qstmKZLESh5MdeMwfNqHla9ePfbtZ41+4
8eoNiT0N3i933PrLkhE9w8PTfREC3RlubcduqVIZ5Z6qrocIR35ZeOOulQx8JkVz/9Fi9RE64ApA
QukzybSd5BFcPJQ8cOGyGHMM79UHawkBDEWynXNpsMq7ucJjOELySRHmrHk4Pagz2Oo6ktQKK9uq
w8lexr1JtNRh7dwTkhs/6M09Isj2UiUPYa4XV/URmfrfcb1ifKMv97LhmlXVxQyByvhdt2LQ6poT
jCm19juk/wEuEwRqhsC+n/Uv0/Jo0g+9eQ4sjIzkXbmRqNaMet2rdrB3UMP33FnpJE0xyQZi48aU
UfjB21u5JtdQHhn9EN0XdQcv8ZMqbGAfZefQrH7ApdJpQCYPLv3Gkz0gUh9nEpKMeMGIWhBknVfA
LIauvY71+lnz8uYE4HUTW+M5CjWG4yIPSt6HbS9s5JEegPTSKOtAfQFNumyakcmfoWfWrjAA/JNO
EO2NtD6qcldBAZalOnShzqisbGhU03zuR0Ev2nDw1tOHZhEgcGfyPCanqUOR2ViSEMFIqSPuFGDe
e71ik98SegBNnZYRPr28/CJWG7xu9LKM7QW6dPhpDpOrsYgXMYdvWuTGQUVrygCjG2NLHEfxhL8a
sGU3QEiFQbCjRRfqVn3F5Yw6e2ElRXxlE436jZj8dC9gNu+ZCm9c581sqFgRgET3tvfSNPizuHgc
TODbm75pftkZEpqSeQyBgKQYW2O/scFFbuIOehKTsa2ht+9Vh3dydeoTtx/Q+kT8BiVjD3ghbmAN
Yxu0CeplVGKbAYfQZO5Tfa62lvF16B0a/VU2kBEH1U4r262d1hZQCCybqVXWuwgBS8bNEdUcP5KD
G55xhj3nfbKFdJOc9BC0mafPr6RRdzvhmV+wnuO7sUS6B1brmxGl40hmO2wcm5vRQnOBhfZcdkAz
4I+ScGJ/txvKyiZcHDQhpAKYY7nPnIYgJgeR+mw1r3FYxuexRslQhGQR1651oNrLJXbgDCaN6Ul6
ZyY/K+uSo7XddiY/rCVOs7WPbp56gcc1MUqakIt/Zm8aX1oWR3tTdBNg+Cp6Q8P1S8xjd0mGmaYr
lEzWhI/QWnrnDXk+WzYnYJjA18MKVAxVSpyng/MDFTLEyo3TFvW+Jx4jFtFdYWrW3ZI79Ea5ptdG
mG0re/kPls5ru1Fli6JfxBhkqFcJZdlyaIf2C8N9bJNTEQr4+jvB9+WGE20JqnZYay6WIo2ECzSb
89ZAbNFlTwwuftKqQpE/tQO00SJEwpPg4V88ApFPnhN8dFEYn74/gVbAxeLbg4aXTPyN04l6Lkmm
rZTOUVmSp04me0zcyEoUBaul+otb+vDMIf32NOpAujryO9u/ma6CccQW6pNisbFE8tcd9FdvWe3Q
WoUULcz8T11ZeAdzSS6oYosImUxwUdLzd1jH5ezbWznHb/DmDgCDpuPc5HtsQ/+S5MGWAwJuDe+s
Z/OMDlk/Hq3WXfBm/0owHsem0i9u7BlB0cYNltMEPWr1Q7ebXRAR72Va3twcdWenJ98rX0XlYttn
dbcZdXLVx0Jges0Zb4BuzU2Hr8OYPrRB5BS6qJmdWG0tN4WD4vDXHviBg6HzL6UR3+UD812/PowR
5iPGsTTz0Zvid5lSFgAVaZE0Z7B0OxoN+2l2tg6BA4AL63OifkIIT66Uj7BJtwWFw6YzKxujfHaJ
70DMXA1D06/Mlp9dgbJenOKZU6Iv5h9vXA7tPiQj1XWePRGenTLLT73PF9Nk/SklrTXz4q+u0dGy
MCQygdLg8ybZwq4YGkhd/FOO/dK0Ol7QwX+rcZLiB985+V/HIWxQlOKzz8PXiATDreuHp7CYi20O
hJta6cXtFqbQPP7RffNBcCmFRfpIgXmXVNG/SdjgJZQ4Nz1ZI3oNNN5AOEckGK4oT9/Pftxu+xBh
TtX7/FCl8zoaKVjMfj94tE1jlt/CuP7h6r5lBepx5kcut3BbbkzwqnbPd1VkjLORz2Zx9RjPcYgi
U2AGHVHTgaUI3EzHLGG2r52oYA3zO1a5HQZFgaOdpAcrAPK8yRPVbHG/IBkwm08T9/OOlcGSv5Q8
FyXSxEwqbQHJkJETUZXFtv9KAPIizAZllIx4FhH+hj6Yqfgqw+zHFuBd5tR4lmm85ww+ddiF7qrJ
/+pdC6YaylC8LeVPlJmwyXDMBJXTEpVtom3kaQ7RKcDnTHTtmW0bOctwIZDITlh0sNKaUt4T2nCa
iZNFf081U3u1g4AFWw253/lceEFnox3XsnerMVHiVDXlulBc4pQJRTW9TaM9kYSWB/Vsu8e6hG4+
GvWG1YeW/cjlKPNVyTXgornr+uqeb5uRLM0rJYqRoqdw8C6RRjOurWINlC70sfmpc8okYhN2Pvie
Yg7CNnxhI4+qs0n2WZEbu6pDmhcP06UMU4uitOYLnOt3t7f7I+X7j2liMmlSDkjX3OnpofLkR6XI
Q0yWlNKsOeltyB6HXhnbQzVhHx4PZaYGYN32vJFFdMtM75yYnLO9579DgddZtibgqYm4kcaptawH
6g1FBACOJgrJs/BiouIm6445M4E0pU5RMik8Sxm4k5wdd9U8gCemey/Qi4MATLbmyIUvO6J7YJNw
eJc/9tCBKUT3yawmJAh92wNY3/ElBgnW5GOOCJczWj3nHk4a4U9VUDM1hDtwogevrkM1VpueLoqP
puZ46/BEEu2DIdZxDoPTcwzCe4hEiIlrGP6lxPngpBrOA27QTdE9McdGl90dwaFkPPG03Jlr7u1o
QBqUyHeTdzWLzOrsdUl51D33qNWPyJ3mo1GWP95gBNVUf05p/Ud2yQ9SfCIpCPI7m5qTbNFjLFEf
Osgy3eAqyp16J+1vJpvJY+U53pZseA//kErww6QQ4s7M+pZCXSMnK3U/C58TTVXmk55gwPO7H9QF
H50SiN4NSTKRy8rOnttdQUTZdgy17qL6ZjqP5YtIwvQSxjdd4FxgTjzvxhZovpZ/zF0RBQ7C18AN
x37rjt2hNFBC8gp4VBBmj1Q95PgwTW7i6ZI1GcJ2XBKjoWi2HfXIXRkFqe28tg7BEYM7UEgVzrlB
vEkxzOlisy+fou5a+zpQPY+f2oG1zue+d6P5kvnTt5rfNb3xT+izn6fwPKMDIDgYGWUHXoOHJYFh
GudEcrc7hVBgn+U6Ft6LB2LwWqAP3jDGuNNsyhq3NKGGazabVeeVlUcO1gtrdtLNVxsefaOVHQ75
dCIGw852oV2SvabPO8/Naz4wc2tokgwPRTBXBS1/g4J9T5zX42Df3AEn8/Avi7vvyLQfp3Iwt03l
v/VgTgJlD5+Veyldzrcq6UkUwyt7JFG6SiIzGGWk7/0aAbcrXDaHuo6xdJPdiE2u74WmFkgqNki3
heXkUjNvzafKCOELs8UINM0gkoqGapcSDBY4t5jbn/0xTHxmY+IullBtnTjG9U1Ib1ZCrxgbVz/X
sfwiBGveMyh+KJp6vAjhPWIxwE0lAQcq7SmrE2dTN/ZP31NwhFmEuwK5euXNn5RNtzA1ybn1mzdb
EQxTpB3xP0P1Lb12pGTXSUjE4FYSz+P1iuJFy51DOngG4xDlnnLQN4GS+mfah/NB85o7f95qphOg
TM+JCWI8Aojgs/ZPoUFiHP4yzu5IDwirQrf+GdUFSmG/I3xBH2DkUnIC7vcRwlb5ERryf3NjPsNf
ppwJqYcihgBt5HBYcV57Ufs6ELEcxc/p2JxtCjCo5nVA/0/QSwOSERQSDtM64dSqCPeRjYX22KBP
gIhIQFe4mzJK1pAg63PvFrcxJ/s350XAD/Q3jpNT3UTbBnIsovQHdjIvRjzW5yqhKK7R/HvmLJHk
IQW3oCgGmR6O7ARcSXSvsoJmkN6fuXaccxUniCKX/8uiVLuP/eZx/ZOslsVzl8JHaYgr8fTy5OXx
/LD+lbLC+EnMR0vAERgicCD2Q7v8h8wGopgqWx7TQVgPlpjtB8SZ0b4x2t1I+Asuntz7U6pYBZDo
VZJQKqYIq6oJa9tvH6vnHHHCuxOetV8k/tJP+zOHs8KjAjbQzRadSBiGx5Z54ZbAjp2ayX0c/H2S
RvbJnOr3mBjrPUcV0ksXdzGROBn3L1jOFBzA2tX3k3/Iilrdwt7xNm2JH9q3ah6JsSxORvYuu3GH
M7h8EAPOZiOfyPteZAKl5e9/VQVs6OF+ouHkSJpGJKNFOorF7NccMo0Y8axtnB1njj8uRtsZ+dHU
YMeuyBT+NRhnsyAdhT/0q3YqPhML4z0lbkYLMw8H1Vhqb8xUxJA5RMaHSFIg6hQF8WG2O4K22NFA
mcns41x8d2TUvXAxrdqzpf0vRotSJsybvahRMGHXKw/KmP8OKb81ozm6tE/aKGfDyidn+qDY2lfj
JRtGZ29NEU7daMkFcbmp269IJia1kwfFdoyo4OPpNHdEP5YNRV4ZDsn1aCa+c3JB0mxAHHzPpsWN
0ct2F3UU4lXP8WhnRnmNtbLfeETknluXH98u9HiXwBR6MKUWbfTYbYHgP+GF9cn1RIWXd90LxVuC
xWgHf8NEdpPeynxKXv3xjYaADRgOaxZZ6R382S8gzNEOeNu7hhr10ep4ttex0hKZl0XRa5a4Ehqv
iVE1Mc/RbL4Qryju6yZuDq5Iv4nJGwONJGQ81z25ZOObHyJrW6cmmGPs7Rgjgcfyyb4tFBEhY/3d
OoefXFJjjCr2Tus8Yp36lAlqFC9Mx4NtE+uHSK4gGUq/r1qL9tJJTlFsswBcJtpG0fIIm6FxazMS
IOgd0NkbxbE2opGfQtW/j20U0zsom8Q8paG8XgI9zf497YUEKuHd00d6dzOXOMVoQj29F8SnTIUV
5CJqD1rDsm22wJmb4Y9gtH4pWR1G7LkJIItlNOFH9nkKtCHHq9t1+xgVH8kJ9P+RmvA4Z/G5jsYg
Xx5mFnPjAyiQd/Ko/oSuTyjyPOH5t/0fRt/7eVHqr4u6GhLgPkcz0JhluqdC4p5cRqA+7jj6WMob
dHpfqJqgiVGZo9RhJU4eCouDjBs9FN4pT5hS531P2mQ78hTHzz7ulQ3WCNJ7e9jtjs4YY/2tqZsB
HLEVBPmY76raTXedmPFX1C0vIXq/2vF7Pj2sjMu/x0nhw3QkArHRyIl1tJhmbFMyyrZtMpBstggV
K0avBy8Wm8YO/eP6JBBC/YrLwjlLNqVd0j9RRJJBv2z0BZ8HlsdoUyuDZdaIn95yWnPPLHYM2plS
gDgTgpA5cLc91vAgIXQEZHpGPQ9/CfVEyVcAWyTMMc/pdUKO8sSe19LlcnuzX0dcgHKC4Ks4lSlU
V++7M3TcYvoANxyomeeWEPrb5RHvuYYWOY4tEhVEeFRkOF2dbB73vt69tSRUsU3APNTF+qPNrvmU
Y/jZkqn70KFCvOjSvrex65MRLoCrazGBHoC15iEhyWPI3KdlLGrGMgXIw7C7N9GSJ631IzsIN+7Y
T5gK+EXiELaDrOMrctW/UP8X4DjJ6MZ7MpvmbTKRjre9g4Fw0d8wh2o2VSfhjSwz7DBKHMJaagcb
gZ2AhTGO7jBhotIcqGZRfgynqt43GpdoWqn8wUnc4R50DptkTl+RpfvU3qyzPza69aaeudBnmKb4
+B9xao/YAZjxeh/4AKdLZeIpqnzvKhuUZhmSqk65Nsd5eXYWfaXXWimVA7kdmOu6SaWXDjaB7xc4
2iseD+ETOrSEWwHD6ecaqBzY2cEqgGa17rOpGJb6jfwCK0y0iqvdfEt+rQ9NP+KXl1Hzwuz+LRqK
V6EGL/h9E6QAwgETbCdlhLMek5Pde/dxIpHQgWmIn9tc4BTLwzdb4quBaGAsRJZoYyG4PY4MAbaN
Zb9ZPvAqR5uaPTjket9ZS7rSiIopxQYULrtM0VKQwhaId3HBZeuSDIPKje1l5RfEGzn/TPbaF+FG
kBaKFoiKv8szW9C60XPTfDsH0F0OMSweZgLwrbIO/1UZr9w61C4zxA8g8qKbVc+PsWt+GtS+956R
9OcSzvbvl8TQ1DgA0zMwNuBFW7aV9pz+MbqhvHNL+WW1yTHx87+qYvVtC+PZJRL0ZMHN2xNGY2I4
9L2gtc3oIemqLx+C9yJVmGZwWhKhz9WPia0cZnUk0RyKYKR9p0aDY8M3H9GZTL7FfDJRaEYKDYcj
w4FI1jBsOq7JKem9u/VXiWwfXgsVTKQDPbN9AXO9acxtNqUg1hgGHx3Zvee8a4+G4++mpsT/3CM9
jhPt5Fss84fJvhuzVrt4mv9ZkUOwPgXot5wLgXnvZuX8UdTzjZ0htsiKf9GArTfrzgDhFXPP5r9C
4kgZUjJKW8ESe0Q9qVv6n45viE9zKJHy2kht8AH3IQIMwngzQCUYYLTou6rIxNGmjeX52Us3hNfS
YkPREIiFyT27mOK8nkEY5EKkkfME/BGIWob3aGMm4/essp/aja1tg3qMopu1c4w0g0gvc96sFdx6
oZGsLXdsh0550dzWoqRqNay2eKg2kELUhkQ/EjOBEcMRLrvj4ngjHNtH18SFJJPwThfTD76S6K/O
q7TqPNdCaT3m1+ui7psfw/eHBzWxKhE2PEQ/fCxsApmtkbdGS4egBRgAkBIziyiZzS7ON9dnrgD7
LAmcMKW8zyNn5/d4pvK6esf4BrUHdbTjQUmvnfhv74K25fNNO6Lp6mEM1u+qIOrgGPfRya59xU64
eFyPq3mRssRWGZSdZmxYffQMP9jql05xilidANBpYLGb6dt6j/wK6FFGaR9GkmhnLZv/zggUKOgW
S9RSGHiOXzNjV/atFOZfMTFT00V/VAVcoEEm2jGU4spsPzqnS1C6RuT4IRzir6TXNzLpAQRa8h4C
Vnbfu+Lbd7XTkNp/NFPxxtsmusishlUhmp5oh6gnksO3MQksqZ9eF7KGkpy4yu7ZMVOZ2eEwvSYZ
J+6q3F1Ve46uPcWCnOqRqQyIjGm89aT4RDxl3M08WHi69oLeOWUcAa/sI9fC73U/2S9L+1rJrxGz
j1I+cw9NXqOaNBKyCh8Gg8/gVzVEQVEZEtZyu9D+TANC7CCnwCo1dar06F5EcbvPNfBGdPcIehfR
GndMdPBqcavUmzm1FtoxEz+AxEpnsasE6AK/ZeFVINNmBbjoiLsFcdQPOr1NNhHptXwJvcW8SQn7
hQDiDWwtuVM1DMHIbUG78eeXK5BYtjpiAEYKy3b9Xl1Kk730wmSH+kMFmpXH96a6ZOkFdMZim6iO
wxKFTMcW79ZVft5T5qSJe7NHbHMRqmf8TkR1Edax/hMjxFBQu3iwlrBUL2HJUzUAwWacJ0e3neI9
UOU6RD8xVllB3xSDqDZqm3qTm4AhGGtRnkjmTfk9bsuDmhvtjIrjHp35ixXl4hhV2oPd4++KHNLg
bFRxtsrjw/pFuxAprt7IasZaDroxro9mM1Vbw7RICRa4+ipzgA0LG43F8hmSG4ZKzu619Oa7gSOj
qk9wdioQ3Zgz2W1QWDoUkA0WEyphjKateK+q4rnHc3FfesjQmnYETeN11bYbgabrvKYpx0GQOw28
jzGV+9qp7rvQgibAx7haN+aG0jPWGXHkjXfROIuhGPAk0pbVe5gJZxLJo61k8Bes315ldfzJIoSn
ZDV5sKqT7fl5YrrxUPKD9j4ZUbBQkiAcG4bpTgbpfikjMZi1TEyGadLuoSOdk8E46QnBXGutUUKL
RCiDarEmXmjJHFvF9wql5w5H7bXlyKT69DEM6XYf7tdP1chz4KjjcPNQl2ZL/hV0XGovzPRQo5BY
GPZ0dojto+U1jkgpHltuz7NZ128p6Pmkaz7Ihbgz7CH7vXJ5vQlZRQKzQwhWbEm4a/DDr+uqj0a6
8WG9zQS9otaM/1fOpDlDXLyA6FyYymSuehaZrf22OET9mdtUsyBCRuq2dsFRXx4aJ1twbeLKHEfc
/PTRyQj78CABbLGriqBlNrq+kROR70qAmrCc8G69MYvTrKXuYT3No1T29OeiPRfSTw7hWFxsXIqw
Z8h0X7rTkQuMCWOITkj54ZZcg0+l8aL/CmnJcLOy7rKeXOs9Qka0c9ArttTUtPyLZyJG9YbWini5
XV5+Mje2Tn0DxantmbFbCbwpMyJ3p+vVfj0OVnEuxxfsSR0smgP+YHD+8yNYY1p/atLE245d2B17
IANBXanFTWnYqDRaiPCxeieLDYTuXPo0zeDmxupkYWXDk8MiPC7QPqURRUhZ+dMuiXxWjEmE9jOK
3hwS2gkqpDOWLmJcnnXrQBDWfQoOb32SdcAbZsVPxRjrKQH9+dtqRVoFuALUjZKX38U2wHBK+v5u
9UOtX4LNspW59U5UnnlBQxVuCMCjZ+cVQ0Wo7UwJsJMEZPegWUzavLA+EVH+5DXAf2KydMOWXaSf
jB+GEVv7VQWLFNsk8trfeZ3DQsECxZTn4oIM9r7uIFL9fpi6pu262sQzz/GSesRxTD5hfVPH6idO
c9552LiRrD70ti+PWqtbd0WeBvUicHFy8l+XqGM7IbDR6U1/V0YYmHWLvVBpqTsxnayBUfXi98iX
itlbuvb1TXUzBSjbZtLneS1c4cyLKGvRJjZLtwkVd9vIJjmijzA3YzK+igjpPYkLyZGomQzlCOXI
VKqvvGoQTDrM+eBuoHx0p0OejcUPc3mHdDn+VzmJB/aQHJKC8jdsy28nzzbKYrfHMmwiUuZftfw2
ZHi+xGk33buI7TYVHQ+lI0yarv1cXzF3KbqXe4VwiW2irM+VxiQr1sKrhc9H43bRH6iJEQ43pAyX
KU4LaFZaIL0Z4oGfTQCljK3HWXBmcPwucVnj3f9Gn8vud+SfSmrjtUC6HFgSXBVRxlfNsADaR/Iu
ET7Jd8Z/kUZEguzZ7qw3/sw8YTP6GP2SiYEo4S80q1p5N4aevFgjJFDdGPLAqp1H5LZ/MgV2MBqh
phfIYJDrIvDpZP4wZ+l/LGHy+6qR4b4q8g3LFYCUon6RvLF7JSvBKt4IMtc6251Wk8hupEedFnUT
WcZ/qZsyMEIHTcXnZUEOBZYeGGciUeLOvQoF4isbK2fm/sCLAjGp8l3r5tzmVcjMeZF/L4rM30PD
IYK9aEe5dUPj3c5Z2TDOcwPTY+UFDc8IFMNx+kVOn3hkL1XohthGc8eOkccfmU+4yOLGjWLYGgwy
45gASL+ohMti8WEtAk1/lPt2YA0RZ5k6gknLFup9vmiYow5vuwpzPxjs/4oxFDfN7BjG0LJ0vbEB
48Nufyz8A3NbUj57+rPfdrGS/y80apF8OWSXPlTpBxKQcTPEGbyR8quJe4+6Lc63LZDwCzurQMxt
9zh181/N0risBRMpE8aWY/Xxc0fuRlX5EGbouTWz3Vs5a8xkURAIt2SbZBRPedzp297q7H1j5x9C
4diYiZW1TXK4wVHf9X2167OCX6sHSaBQgTJJrw9dAf6pN9TVGif/PDfTe1tV8R0lCbGraH4a0IJn
/DQ+kTQZJClLomNT6b5FQn4pJndbzaoLLJNpq8Xd1Iz0VxKgLyGpj1OM/Sn3HifDIejQHYbDbKon
kwP5vi34JYyEgBa+PC2NRjpKhDNMH1tSyTu6ZqSpZtjQSbNXnbK521pUi+cU9EBLVg92QA4hDlZO
12vdAovqT2Q+RA94PV3nrqzn5tSgRAPxr0E4JjeocKCNGZojzr8601Xzj5wK4eEw6uLkNGFyrlhK
aDbyRShsTB7NneQKpWNlxcLOCjngJJZDhkptzHo0TF6HpMiczjofI3mnhn8OUdecYYhtNTyQ58bz
y6spKhw5VDidNT7rYaff+DhrNnMmyYfIOCA6KHwdg/9BOFZ+ikeuWB4/KFiJf9dXXNr+GJ0BZdx1
rShARnTRjrCzU1jDr2QBr/AcLP6opYiSpWzPDr341u0IC02Xbjl2Psl2d+8ahtGg8kkPFApVdgnc
bP17BFOLk4wQCK9PzUiKxYyEsim8j98BWRt+kZB6SBAqXdZyuPOHM/JMDaAXuopZFYDkXFLsnZhl
bVhHXyJ8QChYnFYJYelH6gKZJbk2IzxHfRoPtU5sKTkG77mJQyBFICTM8J+h17joJuM4ec5P6ifW
Ze02x9m8ybryHgqt2Uu9x2ORIqCORHTrXu3Sah7Wp8hqBcpKnegdo0O/6YVles69GhMPw8ryFXPt
B1IJ7xnUGSflUJwYobTHpGWqMNbfWnVRBAyigc+AiTJmtH1k8Z5tI89El7aXSecw7BBOwLcvy6k/
j8iZK2200AhVEEqX51UWbISt9I7UQSaokfnVL0Znouzei8FqAgQfZkAg+mEmp+pSZeYj5h+6CARP
61mUdGGge5G9t0TdbAfTJoya6ouyNURPuFnF3Gul2uMEJr4lemnt5r5wzOx+/aDjvg/xigx/RQaD
poDjelV9tF1hcE2ciEtNibLVwuS5atwb0M1XMu9PhqMhEVrmkMnoyAMbo+fV2pvgHBIdzSy6/cM6
utYNMsKz8uRXHfNcVxu3az1XJih/UcQyGFznSQKpAsukQ5JEDJOHfL5EDvtaI6t/HZ9dM6f0AxOb
e5gYZytnSaCDCclzwmCxz2F1t1NMHMZ0WjYlFpGSGwcX9yl0UJ6tR+z662adfh7ZD+4mS9OPQnd2
yL2yAIMBOZViKO4Y+702miDtkxoE9adCkUAeOciS9L5s65cZcEod9kebH/eMUugtHpeSnh5q14VR
fDOtL7cYzHNS5f+pfM7QZbGmCI1/qNma36+88NJ0LxXIdEbJpAySNpSy7As0pnG7vv80C+Tya3mX
9STJCQOYIhpKEqhtEd05UXWelChBt9Obzm18xV7os/uoEavM+i1sn5yKz85cZoII8T4SAzMcY+yh
6qzj4Mtyu/YmeBW3lU+MbrwIrjLJQmoZRYfoIrc5wrYjDOCKe2WLCeLverh0y/PK6Lfnj0cIoZeW
vMreV+Iv/42N409B5BqHOi9LW2BWXu34ZuI5pyyD3gWD71ynv26MFp3gRpelWHIoykCHlLYTxILs
XA2+rQqv6weAoCC5X/8XfE6LtD76nQHVvbvkx6KTfxa9l4HEjK9eqOyLSzbgZa0D6AiqS432aEu4
ImzeaijOKHYvWZYhDF+fh2awgrUCRfIYGGY/0ej3M8nnbnWd7erexOt10PDEsHfmHRHe/Cx70ANG
eTY8k9Fx2mSElbAzWa/YkOi/e1J5dJYpqQNzvvvilRyohwoFIme4Vj5SonghK4eIM5uOkkbUaH5q
LwnW8YDIOUWgtW0ZuTVo9tjuOa7MOKl5z8oYcMtaBiJ9uIoEmNo461ery9goOiYlKMofZ/6oRhF4
eAD/QjDcJGBkt6zP0qMSIZS38pR2BhSFNGF1whhgO/ZEifnO+O1HEepInqNS6NY2HGfvsV6k7QZ3
ZKqaGKYT10io5uky2tahzpOW5PF5DEJhyyuS92At70nJiI+Wx64u8ebjOisYpGPcsL89sPUXm/WT
H0KT1Sk58r1OOsSgpcl+iBHSNANEptHuqwuqhOR+pm1DMoKibCwt+xQq63utsbRGLw/9SCxtrcsW
M3yX7RM4yOsYMRaKjPi5nm683ERUeOZvR9N0/StLxPbIquEDQQnJBYszM8NPv3PYzyHYHtG7Vhwn
Zt/p+zh2LlEn0V0R+ewR+N0M/D5uf1h9HW4V/cec03zJ4LSaDcGOHsHiW2tI6LT0eWL+TtyyObfn
JnRhC7B5SbT0YR1QDL3WPUD6udVjZxLCqUGYHTXo85rdX7yZQnz1/k2iL3FfN5u2Ec4FRSMorJjc
5cUlUjAXO6o0GYJwYu+QlISwmHGCtIm5FSke9z5VlDN35osA3k4GfO9xYS2sEI4wa7f+Ga/4ESQY
EnxO8F+FAY14So2wetzbsST5UPcZBz9aaReh2WYqVo0Nf4B9iCmiYxtmLIeMER8IA4QyibxLkujp
kx0pf98uc6K2kK9C41zuW/UvMsiqKTtO+wghOYLqYkA+o+WBrVydpRc7ftkaDCQptfbamP+J2/KL
laRDNNN09Aj46xRfTDUqoPE2infgUBjEs+1cauJaxv/qSB6kx1vDvas/V7LQn2GZjwUDLb1uxaYX
EUVXq4+AjMQfBzDROesoziodoQJbFaAognGxsrDJUaLL61imn6tzoG75Bha+SGPGTrD+oQhrNrL1
Rr9I3YzuY0bpLFM5gpe6dOE/d9i9EbNhISYZATCzR2O3aNKJidDOqdPQg7XTR6vmPwmYps4VHy7F
6gaxFpzIMH8fgcOjpRpgJrr9h4qq7hQNsdo7cQtnlYqbD2LjFkC7tZnOzxwtBoKaBiFBB43Y1aR2
r/4yNdfxVndZIJqR9K8k7i7xJta2chm9lP6BrUlK7zTBtsoddUk6w0M0nD7GZSpuxT9QnNUmI58p
sdltWLBd+94NL8mfQk79qdYSXowMWYSdE9tMtuJ7bNfVHrfMTyjkuKtyHaEUX5HtX8x0IHxTROUP
zhfnyLzYv2IaCgj0eJalUocGtLlret4z+WbNicX73XqvNm3tXXLdf2ArFd0xRoDS4EkCnkfB0sw1
j+2sn1sjcZ7Wh65UU0lulv9WsLO9Si+GASiMOoDEZwSgWBKauDLgELcwCIUbAt952HPmC0S7HnJv
ukfYy29c6GdrctPAoJLbQR6dd5LtzCOZv7NLrTBmbwg3/0MA0t4GNPp1RFCSB5F2O/daQj9I9xlr
O5RpmHKMut3Ues8QVy1QnuVcg5oHIjid0Ngv5bfRoPK1ypkIbma9a3vquKz4xoqNH1iNhgoEv4Cd
1mcf1a9T6taLnRsf+VQ/p7gnDnh7kh1jK7EJU1UdIis3EAubGEnb/NUYTdKiG5ZOjfmfHtvpsTO7
kX9KvW8hwD2wlzYf5WCyoySwwVbeR0Tq58rPSGv7UkpGITMnLApr9IyEJEhMbRZ5G7N7rlqkV9FU
kgLEL3vS9ALD06R7WxOFAm8CKvzlzcFCxtYmZSMFtmKOreiWzsZ/RqdQMmaIG+TEgxw5nEcuY6uY
LfdaiZQSybHXH4mMyE+mLv7LnAkhr62efRJCbNTaawEq4/bNbzx57u0B4R8yD/4++ZhZlSIVakmx
ZPcwEVKx4TEFktJzvxmd115okB4H+KEHl3gSxm4klcN6ZgCIUeLozYjKDczeO0z62cVRBCcbo0sM
RVnIazqFT8nJXuou6RXNmW8VVzkp13gWFPJk03/0+k8USBVZBIO1S4ngcH12lVkHyWPZhq0gpjKv
X+oQ+2nK5UqGhtnSpHI0hanHtCcjoZjfmyUj4rHiTy788TT3cBZspASer5LdlDpj4BLgvLOHjp/U
V/KoRRkKRni5O1S+GB1qJvV5bQ83bagJJnG8z3UVaFnpt4fY85w5w8u6ENAUr2FvtPWVUzOoOl48
MoHQT2iE33mueVrjvFsgMKyVtX5nkPAZhTh58ehVvIfRP9trQbRbADLXoV2ZGAwhneFHEbyosU0A
YArVbiotAx/w3oSIdYbj2xxqZ4aDYHH0N01xK23TO1h1+bS66A1s4mvD6RId5zI9e0rZ5S/XmbTq
g1q2g1bC4rSYcmuPl+TKcBZP0WLZ5qRE78CW1eAiOdYZuXNVpspzh3KbhTXq1S59F2meAx/FkV12
/61/W2FOb6Gh9HNFeVtkbXhfWhCahsg09m4zDHfoD/V/QCPgRnfsn5uSJwWf/Ri7tPO27F8Vzoct
QLtnsipivPYlBwcZG3au55gC+/933aNJfe6GdrPthBfotYVYtseWnU3tc245BBz0sFtVN7tblKCX
Cg3/XRgzflajMdK9BoeQnf4d9la+kKZ2Lm3rXzOWIXdkYdnbGGZ7UJD7fIj1Eb/mcjtjcusfjeLg
l/25hcZ+cSA5X1gbXiarip8bTbuGFjMcWTCQs/u+e5gcfnUZglGNnKewhVsiTUkOdzqwnXHHlkEa
Mk1pTbySiA3+/d5zKKwx/TdqYDeAvALi2+99VM7tcBiXfyR3d88+HxxvytpLIf3ZjeEsbvNkbK1F
8WTz1loZ6SAOh8pRg/gSQESadysIwtcfV/IGsBT3hGCVqdXU2RAo0jRwRxSbZR7liBE3XoMRLdcR
yLPRyk56hr0rFngywPg2x4VD61ZvNdKg0gv1J762X8XHMKZnw9br/7F2XruVY2mWfpVB3bNAbppN
AlN9QR4eqyPvQjeEQgrRe266p++PWT3o7pluYAaYmwQyIxVy5DbrX+tbZ0MbnrvRJc7BpkUmGey1
y7hqee/cYblz9e7xr5NyhG4fjJFHGFCLm0MeTXKvarq3kxXXUp78AHAbsYmbdViTmNhbi2/N2ocl
AEkWxJoYcTK9+tu/w/r+C8DYf8Gcwc0pCHTA1eOJ/Iud8h9oTQAtprljgw8EvZwcxyzO421nXstq
qsm5cHqhGhN1W6BVToODuWPR04OcVuNS/5Nx9f8bsPjfshP/E2Hxv8Mwbl/NV92wnMfJ0P/LX5RG
nA+7z+HzP/0Lke50WB7Un255/MOBYfiX/8lH/tv/+X/7h//jz19/y/PS/PnH3774VQ7b3xandfUf
gYlADP/9d7Z9If/2YRtG8h9/e+6/kj9fSfrn//iYf0IWDffvrqMDHZQeqg3sIEg9059++MffDPF3
3QO+5kFZNLFDbBXq/wuxaPwdIdB1peUaoMetDeLVU3QGfdFy/w4rCfYUDhXQLLYl/18Qi6b+F6Lu
36lGUheGR4c7TwksRebN9v/GYeIUypeWucAFkpF3jbIIgwqay7Sp7wP+66nnPMPpc9yB3H+oe7yd
OefRFDpAY6qUgena+yQP2c1dJGZcHv6wRK/CKPPTMGDVSMqnQbNBeqFD7ZbhMdPzILL16j1/tL3p
y1a1cebqxJKWX1gmTnJgoG+32D1yV3B7q1q8O7DFkDl8RwP+bOriucNlYBg5J4HCN5G1d7Wrf6qY
OiSmzlpaYExNwMIrA4NJ3cJOJx9ObNpM78YusR+rLWMhGgZcmov/Myq6YJmr/UrTDR2yTHrXmkxD
hiho6/Ac8vyRIDmNIrJkotRJUhiQGJ2egaSMBgY7TX8rG1rQivRScmFkEjZclFk45Lpj1188D3kv
IiZFGKH3Cy/X/GE232PQVbFNpYJr/whw0WfVFOxa9TdkAEx0ffLT9+U7szlxmBZ2EIECkKO1xKK8
g6o2+Zw5rx4ot2x0RzzyTIwqQdED3TbEyTvsZchBqEyH1lh/Z4X2ZpY9rmC33xu0VPVUdnkCDzRt
lu/4eo+RRbj8T4KlhQpCMkALlUpw2zSShSVKcwzoO6uwRRpc4rMzirUelJV66XFI0hrwYVEJ4Tmf
PGr2Nu3YUzxeXEqs106VcSRaoDoPmI1VTJQSsucvEpAJe3nuHMm1PUSUXk5d+ZGb9MvVD0VuPKVp
Xmx4QeSJovqtXMZcjDwes0mNoHp7ulTKhggGWMRq5frr4aOvHNomnZwuFKvN4PPW8OMyrdwPY1ru
yDef+9l7sFdMiWNBV/hqwl/0btNseel6cYRYhL3YyFeCo9l5MOZ1+wmPl9Icg5GL2m4qLQ/7d+TH
NhNwksVNWNQ8lZb2p3bophdn3PBvsSDowt4kfLF+OOl61oF2B5E3XpshJjmZ3KyaW53UtJySiKSZ
lhB5wsTxC8I3OGNrVb5o+Gnj+Gau2jKfmK9EijDT4GyX9hTgV9zmMRxinP5nNeNbsGRHruy5DmQe
e3cVy/TIWDtmhNe8N6tjBVlBx/rAW16ahCR1rrHszdS0GlvYZMXSoBXxGUpNaJjWx4KV21cR5x9T
s4gbM4UlIXXUc1hDBb1qLZm6G9UiCSsqhhxdY4hOmNbKxGu8oPnF9g0NgX45u3JfLHiOOPqGNQ5C
nL6gxitY1ODEtyqYXL5pUhmBGJy7tekuTNiuLROSuO0pV81hwfQczGifcpGD8LH7ZTvwwttTFgpD
QpKGNI0dUzvOIhGhll60OEr363dhJ7Q1bUV+KY9Tl+fXOM6GsKaqDB3A2TfpalzxFz0sEfY2Eskd
/Zh4fgi+NUgRFWOJVG514zfOXGq38XzDxMy4ZhlHLrySx76gINGcAfXrZbQD68FsxnxCvDSPafo8
sOaF7OXNqTXyXxN0DytWOmEEvO7QTJ9GD8CGLvEiTyqH4008+zCJCvZ6pwio9uPRpjR5i1Bz7KoO
FaHUCz3sVrDKjifeBiuLx9UXmCp3EFI32iyyW8HhTS8xgOEYMESFaWI6wlrBhm9+Vqke0QPGdWJe
oflhT5SRezJnSeWGZnp+bxmuX9C+RYgOzgBiLveWXr2iv1pBYT/j+xkCWbpfI+ASn1bdp0inU8kb
j0OjAD3xS5Eu/ifXKr4yc3mZo+nRkJs+GdfGjdBIKy1w0s/WbUfeNrKMe1TFW9Ocv4hW9P4oJgQk
I9OeMROBUX3uFtnfGWM83hfNsNcHm8vbKG7npKsPlqm+aaK0w5GmpwtucrK+c+WQySXh3vWVE3gz
69Q4Ti+ODW4rNpqQMj0tbE23hAEEm9ySJfrqc90jp/IKaAGrDmQTqe6y2rmNVudmVIY6dsn4gIua
oQ8YSdFZN3mmMFPY5OQW7X3g1AxsjpV3rJyVgHzxraZxhVnWAso0wAThcC5lOeOOE+x6nJOF1Qyn
tvaAJxQWVtpJLjuLf+6bIqbUYHK0I574P5kimQHCYqXwEhDD+ovnovIrR1LlKZJjnJguI9DmjlKD
blea7aM7Mv7u6bXNHGvkprVmO3k325BiqFTIw6aLXvAP+yp3AcVMWXsaWNFQjc+zZhdhkkZHOU0f
KW54W7Mzf+oZfyc66IUlbSzA+2UgZwyuQ01HYJVCNqDTxPEzyjoDGc0H6a0/ej99Ur9QBEJuxbDx
Y4czUnNLa297hLiGxA2bVn6WHl1qIOIO1lI0F8NUN3k95kflXbw0Jgg2XrLCvm3J+h9osYSVk5xK
a/zItJ+Z2BLBJgZm6QSdo8Zi7Awnxp+Ivr3NEAezIAbg1xrAql8Xf03poyMAiUfZTKBkSp51zThW
CSEzqxYFoTwGHPjG8pt0XY4O/J8nsr3PdB05wTwSAJBZZB27mXW8X2WQl0t35NIemIMB7dTF79JF
A8QhKpcNCGbQnOHIowASXbJ5FTL6ozM3tz9TKUMnU/JzcbQDlgmSMxXjoUE7M1giopVT2rT0c0ik
s92tjoZSQEo4ZLq57F3KI3bxWulh2ae7cobeg22lI2tEB1LEP3deS2ui2QUqtTS2vx54B1jCU6On
p3qq+htVtNT8ZgNOGzz304r5o6qj20hn9xkp5MDhwgLfx2EPLui0JtVnaRtMrQvmrFbdX8e0r3ZY
P6u9mc4IKtN4sxhyoO4EbyhxCxxzTXcFthDtobEpxnXuZ2OmpPByIgZrTpHuxEWY1z/a5UQIALgN
Jz32vFOKa271dBqiRU8HJJ8Owxobu0PdEzVqOOohU6UgHeFIkC20c0rhmICPe9AH0HoS1Ic50R+p
BoD4EBe3jWd+uKuaD+Ms8/3cMWRiU9WPYriZNEarcJdwyWV5v/8LjtdQ0d6vbfbWjRX3XO5S6LBQ
1eAAtgjWWAgjZ7mrKly7dmlcY+ndccIP85XEP01J2c4l+E4uSh6NJJv3GKpY7TwF5ZYb3T8/Rams
nazBNqSzMx2twbAea9qJVuxz1KxNNHZL5pCVzLa41bgrl5cMwJLd6ueiJMghxql4tLqSemDSTOds
Gb0A/m1/9CboLDlwSTJwkx8BuNg76/rkLFHvG22RHxuNt1Uro0uDR+Mo3TY+Q+V3qKwH9trEYAuW
m5r54gH04qk21hHDFi3FVEPfWore6m6orj1C870W8+pXSt6s5rrXW/b/DGs2sW1yFhMGm6PRJG1Q
rPMnt4v16k3GtQVblq9WdSQJEAxyaULL1E/62DzqUe5eXLzmheNkF3xU9Q7EZasudgoBif02Dkjy
tXdaGl/TvMR6ynzq4jgFCZyVSKOycOzoVlv6IJjtfT5irV66EJakR3tQ8ckXqh1VJ0922VfnVRd/
CiNzQ6/axLctJpJZCdV2plPhH0+1A8nSr35KB+b6Wr4bC/dYTRSEY7szgnViIDY0+lnUU4fHlaRA
12p3WTdkt+vmm6RKG5v0mYnoH31liFe+TR4MFNAcN2WPnW02cE3qjhlQZ2v7daa90hGH8Lhu14gZ
1T7BrEpylDGs2V1sZznNIjpW5KtxXOsfdTpseT2btP1Cgr6c7Z1T1jVkEjJrnWcGscYyPGLt2KYM
MR3gRlGntIxTE7GJe8vC6mEsR9vyun1kAKjpmYyQQ/G7zgGmive0rMkJLlp9Hgpaj00KOxfZ7ESf
ljg3wdqBN2FEDFyBheGPaiuoY+0fzqMFEKvYZwSKl8jKz61DNw5TqeOokdAn79OBZ5iu3RBxRyhe
66bFnu5Vv1ODDqa2A4ZVCAoda01FQdabTUCNUx5YnW7uxJAtn8Ud406wZQ09NxEOJ8Xq5GvwawyB
66TR5x0ZSJZX3IV+NSEP9ZH7u7DopZns5QFMxB1ROHgd2vRKDU8LKnN58foGcCINGDuQcLTWuTR1
1Llzssg+exWoEQ3TBs5aaYCIIO8+dhRbZU33JKv7hXuZqXlO0DfY55tJH4N0hUFmu+1hdkAqmlN+
IxkI02k4YojdBvNIgUnHeMAZ5i/Z0lQzCMIuKNpnpRjeu7gEl+iZqvF4u0ReFJbA2ls2xfzH0sSx
tjkldwYVQbZWBQ0ewbiHHGAsHKpbo/5ohAy5tDegRcAO5xRMLqX5NGCBuNXwvHBP/LFeLM6Iu6mp
SVkxkDskjbPXTcRH0u27We9Dg6rzqvStKntRCQwHL8GR23acPXvMBdtXgKGL6WFVb/g3BFxzocSg
QE4l3juHEoA5/Vtc0mcHEhylpqOrbQoz0uZk/YlA0r5OMzbLnqLkQOVtGdgwEqpsa1GLlvZkrTox
dfnLGzUARsR6qil6bfT8dwE5BfQdV//kT0rtLRZ1BqPm+LAO7OyS4M8lmaq72Kq9k5z7s87Oatqr
r8UpMXOnfFjAuQLf5sWqIbAP7aetWR9dke8xeh3SuQY4QvBBkEZJEhTPZVy++sX80ZhYNwkft9Da
7Ws6dkOnp1SCEk/sXrxCZU4LEcmktPiNzIKBb2hdFFrx6oJtoOSGI1i8QpVBus/xYY91ZtJ0xTU0
1ceIgVazayRW1Vp65zzympM7I5E79X2ba2jZI+GgMTK/Gjq5SVfkweR0nLEkzoBYEVApXJqNcg5T
QQ4g1y3qg1lXbehF2d2sk4VLN1xiyxAnQZDQ0/I5Xpu7htmBVXqfXqv96iTNZvOSf4+2htTeplc4
4NwiRH8T5c0zXT9H09Zv+6FhKCwp5BknkkcaufRUHew+/pRW251cK3+fV0/tmd38akFQ43oZL9ra
fPagr7AuYb+shZZdOva9sqhfhsT4jj2O82ZsDH6atAv6asO3Z9cUg+URdi3kmVZDHUmnguQCN06G
YpCgmnGAjaAALv6FotlMnKKiUKdAQyGcyTyYth0mk+Jt7qw7OyMP4rbN/SIZS4vus8LSQoSpVnwZ
IzNup+MES5GP4X7mDrQR11T4VY2DbgNkQOQvQtqfKP2MIzzy97PrKY6t2BZQyYMhy8KEa3Vg9WOJ
9Vey9JavdVpSN2vD0HZk+5PDg+gRoKhF0+nwfqoqYfJiOmswDSx1BoZrmBjlQSI0aTE4HUwi3zOT
xXPPmTWAD/aR53F2aAUGv96VR0cVSaCIt69TqEUmWFYU/2xtgAGC+Kb/ovpFIeudtBmNr7EVauh2
OIX5Y2fxS7OyQtKlBmwcDLu1zrkvwts3jOOpskzntOij2DkxlQVSMLFOLKxcLLhkc9XZ1R6alHGf
I5anDni5ooEv4YtZi/kJathvrHhGSBEVJkuhBXgPaEGLd5ZZXMYq/jbTzT2fInOsm4+Qy7EyfgTC
OaBiHccXtqfQ69ksG7e7jH39ymATBzXTMqSkx8lFvKlgMkibX5jVZ6Vfepj5ytYYDw2NkR0BiPCv
/0P0IJazeIusGe1O17mFY8dVdgNKJYrCZOqGPVZDyIgzLxAzuheX2Teo2hSIPGbjM4f+a7vWy2mx
+se1XxU5Ty3a5/VA87lqAgWW9dk0QjoyVhiu7XQea3VJPVrmYp3bptLxpi/CvXOGrAs6K/7oLJzS
Wfcq85zRsrjtaXRoxs+iSPOdKgAkFCYYQq+65UTBCuLQAFyhoQ2VDS7OzrmrWB9JbufhVGW3rjWU
exszjr/W9u9WE7+ZrrhBIWE08F+CwvjVtx95WwPup0CVpmmm8y4VYSzQu6qw6VAv4/tIEey1AWgB
zjpI6lk5bbTPcYFG5LTx/WBlNFZ2dAeuDPdIVsPq7ght9dUcNgLai+MPTpm/xpPaakDSR7yuUAuS
ZL5JiIAirG455TQOHeLHh8Wt+VW22xZqJYSslt2QxwShjNveZR9zM8hcqQC8g9EPNNIIPdCOr6uh
3duuSODR9O5+rqDzLOv8M6camLl4wjFG1hNfcyhG1rbNYqkh3vjtSkfjSptOzHNxPy8U76H4+etM
QDLPmidHkaJIueScOHcgp+hfFIf0PpOsZC9bIC6RKTjVuMmODnVSd5y0loG1XPSutVvbLf9CRUJP
NjQF32t5XgIUEfW6Y53fF+2w0xpsgXABd2DfYBSv6QzEo9sNgtluoxVvykgwa1rHTCf0KWayvnUC
f4QmjUwxUoPueRny4pi0nOocm4lqQcUuY0guVmOGdXxmYeUv5jOzQXRDQfNKtrMIw92MtkuxGsld
lU7rIY85BykHWZN9FGQiYza93pLC/VuWd+W1AuIYkaCHAYzrbHYIk8bTQ2Ph4xzW6qNqsd4Zevw6
jcMfs/YHo2aXIYwdyaG61ehDnzIuYHAs0eCNsBUSlImrfdYTRBZDcRADD037XhkWbf+m8vGnt2YE
9iG/zVB99oPXfdg1lqi154hbNjLM54YoGFIyhK1yz+E8x7UMp2/Nwa+0ku87agh79OhKLoJC4Jhm
QOMiR+Jl/pm0fL4XOe0A6Xhmk7gVVIPso7TftZ6G9UArSNgayFuyJIlSE3dasWomOvWEI0bXIF+b
e/TtJ0PNbGNNhbPT1nB1eDNpMn1GOSvgNy3l+MJt5Bib7rpLBUQTypF/Bp79OF8e8UNxrNWzHx6R
huFcBwowwnHtoNckXFgYgeAA08FTaaY+gMh2goHt7QhhAfEHiWzX0NPBHRPcq5qTNEg9476i0ggt
i3+bE+tDh1aVuM1DriS87lRpQZ9r36tT3ZeSzTI2UD7cdUQzLfezaK7uyE1F1oScq+p5LkQXWCIr
QtyeNe2Ut4XN5KGGKFI94bVHYCfqu22OuN1ehQOQAvFPJ+gJd2eBFCnj4eAC1SJOnR4tuiV2MRLD
xhDE77kU13j8lK2b76p03iciu/D21aEucZp22TgG5UNekyQiv/YpFMc2ryXzSZ3BcSaAqaer5s/z
WvuE5f0ydopzToLASxubyKTBZ+fx4MZSNneDRywXguFVF2V+zRT9hYaqu0OMbh6Bt9ov6IN1N3JK
IbiDCEduhcbq5qDVQCXX3MBOMFwb0xwP3SzuAB4/26xRQaXx6Frxl5lk6CO6Rid0HYmD1IrnSnGP
MQRHBn3OHgGJs6xMVROkMyaykk9K52I3gmiibRj/5zlJSV+Rn+fVR1AaKooEKWWNfC1xvlHKwUDR
Ddg76wmT+YpWtYqTycXeMZaPpmeOLNKM2gSKskxtuuE8oALDQINV9QJlw4ge+Ql3+9KEEKpl8soO
ANrNqB+ndiq2W9hHLGCeutkUpBBShkgzztJ+5W5xtT3njg2PM2LnXKjucTGme8aBldsmL1S84c4P
xWSW4SDSr8IiJmfkUxToq3kXjUOyU/CVgnFEVDfQXgHYRmgxfUHcBijYBV1iYYqSkwI15/VBFCaG
h+FY1ns5qMkfW6oXAMOTfonfMLXPgEzeDC8ft1w3hVE9Hy2ahyV23lKFxIYDHPSWdG/7lHOoo3PN
4CwP8VViXGN6qJNcC8iCPRU0CQW14CDQQiULMEWnoT5ROCbksSgYm0BvJBqEASLByc1JmXcgn7ce
cJdrVuZmtCu73NIqrVt3xtA+Jr912LDgPLf+bSBhfgO1hTn/wlBE/G6NSzZVMhxznpGpbfduRQ6v
zUjaMr3Eml29WMuYI5/BzhfFmwEQ50LTr01UdCsXL0mROGsn9+6N0ejf/YC6tPYMKR3Fw6VpPYeB
CLs0m8g6YSIaVYx7vCaU1qeHtGLkMQvztRzuTJvRJ7WKcba8jTV0+5VxT0CK4nEaRofrsQdvcGUF
KzPvfkDNx21EpneFNVaoC0wH+nXbhShZSjma2Eow3eGcGoyeMIDxyUmi7mCZvLjz8GwsgvRdW6OL
bQRT0LALupQ4sJD4WjeZtyt2pR03cSpMF9goJvLMrooZOJVcNtCpKp9GuMamuA1qk8sR7dxwQp9r
zOLuuOwnnsXJKT+z1PpqnbZCdud1S4Douo3R+5VGzGtgycSG6YCrYD41UIW1m8jcc0fChD5qngoz
Bkkc3JsnmcxtOMfTPfr8jYzF1TA4S24p3zqK0EETO6FsHCZQk34kWnPN69+rOuQkSPdlJ9+gatzq
qyIAYeUfONt++M4NEKTiKa64+0Xm+Lgw1DyOsfdTdDPhJCSrSr6bzC8pp3goZnXjmSh8uZoeqyUj
sbew0wIEK1R3wQBOuQT4ocqeuAh7lHXHvfmmR9zM7K4J6m272nRbAAHCr2QrQeLNC6U14N7LRNwm
BnaaVBmM2i2nORi9LgmvzkGqrTQA5ziYkKxDDVC573iY0CpxcTojWBpj55ZqPFQu9GtlEj4mt3G1
GmYVmGkLfPLRW28pblC6+ZbGNtswfULNmt0VZgT6c0niW/4Cv5mb4VJyHhkW4tILRhdTMDRjUPi2
6FS7dopoSU6oFCBr8TXglp6WItr1s/op4AYgAHAoIRL4ossWSlT0VKWayZb7p7S9+ox95o0EYjkS
Nqn7YKJnwV42MwsbH8e0ji1IwzSGQz7ftfRYhGVqvY+1ZYSO0aPdsmiM3vcwTtCyeV4JN3x1Qwd7
OFnfm4RC+6yCJdskLlQfO3OIk+sPMXFjKk09CWoLgFHWgbdbnfYzqyPEg+J52+AQxRv2J8eyDiwK
O0qT5PCrsog2SIXkmYnOL5PpCejtcshJ81HucYMkh8OhSc8sMF89vSFw472DcFz0/9I9gDxjzasW
gjgWB3Rjeu0KzUFwcu6apHrAqvVmORy9G9FOBzyaxLR7cS5iWBAFUW9wJqdu4m0cssin+QoSquQc
HiHQ0ZACxdd+mmdAVjGInq6mGNYxUnpf+/K1UmgLuSfe8qL40TLz0qzqNS3r90klJXltblB9u1wJ
XlOsDs8G970vdM4Y8xaBnZdvmi11FPxTtqivSqJ9t9/2xJHH7rhpOp24NdrykmmEn9O1/GrkcDN4
OBYXCdhwsYlWjwu3qNSD0c8BnTQi1nyWPUU+JgLm6b4mHKtspb131PCGBS6VwO5x8pXpu0k91IGm
SwSJGkCDhah6cohrBHqpSuJghgyGudmZMr2TBjlCJNVzJ4AwuNSYNbl2NnrQpeACQ2pQ8XFxgfAm
gALjlOyiumcgflI6RnY2d4SaXZvg4R9maBIG8pKCBEZlUzBbQoRlJX9kyV5urga/wrK4b2hOmEqY
jl5B6qpgjMGUOaY5cUczOm+gxWF27ovTnLhfUjnn2WY6N3luEhJgiUNTZxavsAZfDBjIOXcovy5d
hm72Rq+LT0tscCEx+T7GiXDzzOmiF/llcLgSOBpTc0PLviep2TtjdRIGwMP7zLOzFxY/Z8srG7ww
jdpJff3MG30IqqTCyC257jn0juwcqHnoJNuJ0233MAmryq3BPNb7scWzTIlBiV8Fw5mwv+ARyoCV
NQ/J0eWhY8fWQVP5W2/C7MyJbYS0K9wrIi5+weITCu7Se6vC6J1W2S4tCKtz7ln8pgBSrJGZodxG
cKXhCFv87jSJ2WYL2ttMg1GPBUMHu3kVM/6eSdG0x8rE9w+DNHfyp2p256Cc6omJFA0dSUXgTLjR
L7En8/e2kEcOCa+tvBXUQiyDuJlj83HVAZ47MQ1NlY6rMN6W55gNPKydbtdk7hMlGtRg4CdgSMiZ
zG2zXeS0NrLo3dBL6AQ9of5+o3skPRHLPPF2Fb4gaqMwtxgyA7PCl6UvBgEHg+QE6HYMijFKuSWj
J4eRJTlGKCHZ+AYhBikIjKHqHidrol4+STjuVMOPbGiXdmBdqm4Fh9Wux6wr4e4RfroB4VWJeA1w
VRDdNqoTCFDn7GjUkM/iNQXziS0ookBp/OI3C4OJbJ+AlNXN8a4b1WdEJS5eTuVpO3KQFszQ2gzo
sGkN45bKR0EVLfgDRvKEbtkuAQxTzk6PDlYLT1nvjHYe8QxU+1YZT1P0jNKWB4v3bYiTvDqJdtLJ
4j3xiz7mWvNaNdP3OspQKOIGgtukaBm7t6DKfOxfZSizt8Tm0bPguaNlCA5H3bSfZ/MGDB2TLyav
fr26hW8l2qE1yT7rKr+vbPOqNRnnTxgNmnK+9Z7BJv1n+O3G6Nrm4VBt1ynVckexXloP/IOSOJx4
CbmnhxMVZ4ixSbUTOKZ8o4F4WJsWdjTjW2NtxI5RvdVrEVYWE4Z1xrVTusxj4SVoyfo9QoGwyYFx
PudL78htAfxmhG6+kBkEta0Z19zt/8AuNwgESa6cKabUWGkPUZr8ZKsDl4DcRxVRVT4Oz9yk7B4g
BxC6R4fY6cC4RuvrW0nfLEFraT5PJsojZQnUA9yUbUlyq+0/jbFzQtuNA2ekf6fRCwIyTrYvRpnh
PwbnCkeV7yzAc4Ol2DLEzpJeHFg2kqo3c7KtzYVZniBGkXh9vFtnqQ7M45KR8gvJ7Ip4sveRG/F3
ZsrXCVOV4dVvNlae2Ple84ZIAO2wiSADA830ZNfNCx1UXxhF5su4Zh75P+tLM60n7ILnqAGama7V
YzHa9OClFoefJBkCHjqWE9YYW7zaFoURQEkS5HhBHo3JmmWY5VPuzd/oqZBrLPMKdhKp2nG/l9oC
GYAUjVNnVAhSM4V+ZXzQYvV7poD1gNR87bZfEIsfnYcj8VJXzcJ3TDzigvb3KsfZmG6LUOe2LoVA
Q42xnUNpMz5SY8u8YUXIbmkrqkkJBOAQvfOssotYUfExP3J8wmrIeOvQb7YMXWzLvR1jleP9rovV
piqoJymraTCU1mdznQ5xN51S3h7eZKInSzZuKyGSomEN39MvrNResNDKHmpGJA+Kp8qXHC8awDbZ
LQhTilddNO9KNKVv2DVLVNE8yJw1f2K7NXSDI2O2LIeu595IXvbFg5DGiSaffDeHxhujFUYlZVEF
BDy/4D3pCIT4ddM/isyCeUJSB1OPEj7WyxNaWhww0LqLrPhSNMzSPMGnKicKygYuYZF0GOxfi3Z8
nwXjkgo3mI+Jw4AEWVAE1tIsiPccpHfOmLDyvmwLI2FerXdlsVpc2Gl7M2jLDpz6lz5iANEpUDJl
TedBDKRawb4cOHAg2nq7siVaCx1mYBje5jtu1g4kO8rLsqDYQ+hOneTYOM2XIylA0LbwTObgnBok
y6vXW7eMLvdJPSM51DhHyshcbxPgshgD2muerS+yq+HFOPx0+qdxzG4zTgLOPKU3uFB2paecE6E4
G1AkFyarS74x5ryVUtxOaZcwxnIgJYjiyg+/C0ody6TrAYMaPHYZzzhJFgyfSzgYAW5uvI/nOX0z
EhKGbYUaIGPlR+NIPd1Y7mp76rkjEcAbuxcCmlsF3TGXiHElTKqE/Wo/L0kD9w0Ko8bcnyc7DeUW
50xa7zcYXBqmUAlboLdI9y/2mFBhAugqEGv9npjbWDK2T6CpQgFF82RJSmKLaX5b8AGcmOI4BvMp
xS/ogZ4pvzWfGwIUU/KOAQLvADqrMeN0s4f2oJU9pW0JRTPpr8iV1EUtqBFYyuAtPFIeEyebn0Hx
3GUc9k7gq3aWjsfMWhYJDElbw1FVsEuAcGEfLMNESJoaaMiKk3voAKO/4InBz8LBgRTpJYuYnrQN
92k55yEu2vgiuMOSomqfR5pfDqbqcVclMiQojNdEuT74Djo0JCesCPdubqIJrUx18xhHMEPgbacc
YH0rF4UMAnJBG1K0UCuZVNEfkO6PXBk40/f9yWBlKir7sVgx32FA4pAXVZVfViQZ64fSe0HIY5y/
6Axg2D6ohxV3KIUc5maqFHHs/QGa9dVNOGexRfjOhMKcD0oFs4mw3mffscbEmf46PFslXHf+M3rn
BB3ZFh+LMXFlsN4sPf8pivm1lBasKKWIpQksDHRsxmf8sE+rSUqNsXpmg1DTZtpYIMYiRBlcyGod
pHVplcfIQNee6WVLwLl5dKLwfWUaSFJwVoyqDw6851wWYq9PBrwBx2b+Pa3nZiBfblAUn3VkVdI6
pZG3qU4i98YbHY7rzCal60NoSrU+cvhdHz2gHYBHM5+ZCSQCuSho+/xOEnQP6gDVXtjTdVZUoFP5
yl+geQZ3gi0wglOO+DHXS6XGU+o2v8su4i3ByjfRZYXPGobrMGPn7vBMQlQKS1fVh1nLwFK/e6q/
kUZDIYKZvE0N3tS+LH4ZTndhxvhaWHhLqnz5LUdJGXtxABVz7djeTFyxyzwf2A5PUaQ4LKkPmNR6
GEVSIYISBsGsgTrreC9DRtKsItBV9qgvqnC+FUf+AKwSc2z3g6AMzsOyYaSHgDnhWG+6rD13lb5T
FjD1NKNsYLixcrm3kBciCOCoQ2V+2PI/LJUzF6gTFm782MxoWFD75IibcSN5lETPuA2mmY1AsNa/
QawGS4+hubXcZ2nHj6sFvzyaO2/HLv8+azKhbo0gluiGU5eDQGmmbeTRYbm1v4dJW8IIIMQuySf9
kGjizYPZwtOLB9ak3KRJ+3uh/pW5M1tuHEmz9BOhzbE4lluS4CaSEqldN7BQhATHvq9P3x+UM9aZ
M21V1jdjc1GqUGZEBkUCjn855zuGvTPVNKySkq45NZBOdc1voxvONnojRHkIDxLyH4yo6bY4VrnP
KFfpC/KNqTMSD9PzkBLFZXeO5dcu7VBFRIsG8s2MWd0MynonYsDxNUfwgLLtTaLX47Gdi+8gNon7
yJn8xKVm+jO7TmJg9PQullPh98CAy5YjC50Y3JX+yB1/NQj4JQSZc6diu6ZKjSmjK8WqjKEjBEa8
mixT7hil0t1aqfPlWkHOZNCGO9vwpRprMCa1em0HC9OkuMddCPTSaL+ICPgIotHZ1r1FWFZPMAQ6
EWVbSGbpchjfL0DP5ugdhixaaBeKNI4ecdf44CmuxiRnYjd5eACEM3CWcE/hHyb1QGc4SCoQEl2o
oNewIthrjLMMEGvk7iZCIS05r3ugiWs7QzMAZ6FkwSDA4yIM6xhnsGpJQ5bwtdp5yaheU9IyUGAv
P9HPMjVFihfR0o5k5e4JU3vMBp7QZZncJofiK5/I1ChCtcWQwAyqP0YS+nKJWt+1HJft6DJL9adR
Z8lh3dqmPkwmSl/XNLAuBCImuyGr9pOmPpiebLJaO4UFjJ44rohEIruiwBDADjY8yH4o1taiFzqP
TfsrjKKbljbikKGKJuSdv1uB/OK0btaOomJlXs0sY0oO1GaPZZG1+7B+hJGyW2alvrIWATQbegj8
BRSr0ELxQccyOoTNlNHF1iDrxZ76bbg6q69datpY4rmKiLX8MuYg9itXMWRMfwkBITfqaaVIXpJa
aG90snxWptEYF2O0t4ERekd0ZKfKYgNdmNmODK5b0yW70fCIrCvmF6eN543bJ9+RRy1PJAyJe4vE
xzCeqnkOD2m4q8ERaxCpUT4ERmBAsEjFMYjYuqQ8lKaKj4Rtdb0rUk3RLrBXE8Z9plOEpxQWDMgJ
8xHkmKCdx/kPRsCuK7SI/RHRXujPZrZkTDlMzxOD0GUGctH8Ypikn2WMLlzkgpAf/IayG7S3c3Ii
mV3SwnqjOuOMogg8Ui0NV5Ugki+Dcc/asV91gFt29Mw+Iuk/TZlCvGNhGM4U4Sp6RjGZc9MSW4Il
fCWQkNIozdWOk/GoHCJUYPWtyoyJMtfLtwg5GNzKvMWoUeiO/6iBRw/uRLkG10PzX5S/G03wSMOr
vCHW9UR6VLeCEX+nTzwZgi7qNrO26Nf0HtEnbPHW/KPlGEcBfOM4lCujzXdFO7Kis6ud02vvbUyt
3M0HkjOaVbOMSfAq7Rsjn8nLTgnUiYFSknK4CbWoObUjaD0DDZLIFZFDYmfrCUF6ejRyBCNVaeXb
kEa2P3vfI1iPs4HGVdRoOXAh6rvSPrXqpcvUseK5G0Jh23Ta/Gk7+aOy1Z9yGa9npM2sg7VOaiSU
reYFfwdT0oIUWe+jdN3s+GM/+39m0/v/0IHnWv/KgbdFypPUX9Fv9XfX3vJn/nLgeRjmPDS3tiU9
zxaeic/uLweeJv9DNx2UqY6LYMu1dROf3d8seCBWJXwRXeqm7eCL+98WPP0/TPpd27Vskym3Y9v/
Ewuejp2w/C8DHgY+y3Id3CCGbQm+c3l55d8snkzOg5pttyBxa5j2vTnaWLlI+cPOv9TYrYIeX5vb
onP6x8L1oWd8oNLAweO2zNydeZ4uI03VqZjLcPW3N/K/s5/+X69NWqah096w0udA9Jx/vjaRaazc
iqb/C5sXEgQDm7l9qNQkrgXenyKajGoVD2bMcGp2Tl7Va/u8rjVSO1mP9oJJWNvJ5BTGpv5vvLE/
zsR/vHG2wSDA0gHZecJzbD7xv79xUWc7sapBa5IAiIDqx5QdhsU5LK35XBi1tS0dMMc0+JARVXEB
Apr6vQRSnEpUdWPKMrlKMVbF1BgblnLIzWDj31EoykcVZZ/sTe9Zdz5glao5cCbnLLX0wUxS/YYx
YcfifbpTMRldPxAJRiWMC8ngiZuUsFOkaqcmnpMLSQHms4A39AO6n7vWOBCgVZ/0MVz/UB4qNT83
Ku/v26jyXWFGW3Qp86b0ZHzzEk/trTBFTxIbm8bsyAXvkJ/+m8/Z/sc1iLGYB7et41GFeSRN+/+0
Gdd4UERecm7Ws549uR1EYnYnqEwx9N9NBkNth5bg5sL+8BsPOmi3mOZzvEzGJD8xAbhGZF5/XnES
jZd//eqWG/Sfd4i0SKq3MLuSrO1Jh7v07x80/s2oCAQwW6+cEYc12AnE3EPPZj3qT+9DKxQIVi/z
Mf6RHF1q1mPCVDyXz33ZF5eu/lWmI3lrbqafankMCKJ6LggE2DgkQh7MilI4QLMNDK7W1yRJQm9e
IDDRJJpdajEM0Qb7aGI+gv0KpnvOWej0WQFXCbOYqQ/q/ueL54XeNmKqTxpcJf/N1a4vt9o/rnYY
J7onULZblumYrv7PN8EsoLZglKxXf/3VIhQHk6hgUF2vyimcSz1E0F2tJ8A+5jN7kTs9IzKL5S+O
pOWnyRoRnZmQANWIAwWFRr/9649JUur+4zVyGWGvFAapZg4ZG6awxT9fY+bSJ40SDgMm/pnGCh9k
3XqXcTSuVWJajNbxCmfTskl2m01gKA/PBSB9KhYCwCJyG5ld2uaJ3eWHm3lrfDTZuWSjR5QM2AQm
JxbpzatpmH3irJxz2qDr63TN2PSl/lkDrl/LcWK3roxvtbw7sxG8j4BGHWfu7maCHelDk12SL0oZ
MbGzLr36ZMMrMdWMoCQmI4/fdUKSb9zRtj7RHDGKwyCG3O7mxu5zHzNVT7SPSswLVMpAw1/Hz3WL
lrmsjihKgREoX0qDzTfFVlf6cpjYqCFviVR9I5PuHCHqAUrjQDJizoHynOX5TWXosYjVWU9zdUJ3
DFQpMH0zQdoex8+pmz4SH/uqLdNY5rbM/1YuSBxKYR3/LTp1xgAlMx7bcwJkgdy9M1MGacTXzCZ6
bLrhPdh1M9dyk+jjfaa+EUFaLzqxxE6mA4i14MOgQHI1LT54IkJq0VNkDdGMn4j43TMrUnQ+KZmG
MUuza56fOVPim0zuR1dr54egJ98h06VXssq1S1/PeREcdUtAGWvKmjBLXNGTAcZjKB4MEe5KBGRD
JrwtTLz7JJmM+7jM/9cXaTC3yKVzX5QGFJc+m98MUEFORdIMuzjraJEwsvFCK7w1+JVZaqjy3iF1
amcC6TqxSPb2QGYf0Me7u6GT0U52ZfDgusiTsI02TOHmb5W67h9CfAmRgqdko9XUdHX/88VrAwtP
K+9yCInGpHQ79VnA/JMEFxsufJOtszJgaPoXNU+RKD8m1peVvBIEi23OIG49GafwTxmk77HXFR+R
ZGnHeNp6CTJiUl1LAsAhMxP/tX3qrLy5COK1xpzTt6k5fcPSM6DhHXUgfk9K9O9WV44XfYGVZYgg
0tm8Q6/WP7Ra2z1F6E+ofq3XhACaiI3ltorIRK0IK37WHO8Ffo+Da2SufeKU1APAt5XntfJayxY3
aAvPDR7wpeqIp2ml6W3A1fmgAtyDR64XKxCkMCkBv2SvI97qptJ4rNuJcT3X0LMVhL9Gxyg+IBNd
mePEDzwyGuwpvXdEr6z7Vlt//3zXxG4p//oXWHiCnF57Foq0hKIxNShEyxdDu1RmmCnODmnBFOQe
ryIW6qmTXztStY0kQ/lvdBVtGYGqjCG9Vw9t25h4vijbwCeaijAOr2VphxS4CFBBWmyxt2ZD8+6J
MUTHhU4OvKdwT399kaRlLKkZrNv7gm1y1bXn//rSGCTF9yz9kLDx4fQQ+1iDDm/sA+09oQG407AU
HvHGBCcEC+bWS63+ziGfia2euMaCH9DAP0e+GvhBx7NeIv2qRe2Xk4XMdKPkCu6qvoc/ZN/JxNJW
htJPeqUbv2yog6PqP6PKBd7dzrKBU9ixmjNFcipLSx4xwq1+vsMeFmxKaxofuiWzIu6b60+cCQai
c8F//tpW1l0Tte0hSsSC4pkIvZRztam7wtjrXvzdZIaxPDWKtVvJ1yJSj+UkxnVuWRMGctxwRjAh
OP7JoxECVG9Wt+2xx+R31FH07AWzC2Q7tMpyHm4/mKiQEmE3doR2eeW7aIcvvW4+I2NoiCikJNPl
EoFqiPRYuVx4QZmBIMe3VY51y7SMZo5IPG80mluCJ6tpvRvirhsIwQohQdE+9KFoH+qJsSqNdbCP
yc49wvkP2SLg0QUjegQklK/nKftdhFh0cCgaB2MIiInGPq1nxK12hFf1UfQm5aLThPk0YgzGkDCE
6i3tveljW5tt/sRGRdBrw2Bvl28T+JXLctK5eVP01Xd8etk8A+gbw4OrrEesbtPdzxdgrcZOL6r0
xWQhvcmzrjiNNavIGucCO2ivYk07YVUezaLCTNW36zgChE0U5S8qtuI8ay3lrB2BtNCQ87NFFlhQ
qRun2upvhjMVx9pqcbfNWX+DpZydQi997QEc3vBXdTdGqtMmYoCMylnD+mApotsXcNWUYD6vYmYQ
ggr7bqj7cTepBVvA+gXIoYWeWFt++fP9z69cdOowDRN/LLrwIR2iCN87P1oAqvBUW6+1WfW/9Jgc
F9cdtg0f6RDWxkmWQAlLpInbHxBu4OrG3kS/8cDdQSILyXNg20dtW7In2448jLZZHDSEbE3DiTEQ
Sk97Iu9gobTNqBLc1EDlKUa/N2bj7BDjvJu77KUKcueqLbxLL3Xl8qT78/NzirA8dGBZHxweJGun
YR/uRU59nfuEWTjLA53xgV8NpfkMa50WLO9YGiCM8IajAXBtG6UpmI2F5dxPLYc+VkmtAtFuiJwD
dgLTMTDZfwoqOFrMGWJEzyrYhk4Ie1YR7JTZZvWI2IdgO/32w+yafCJJETI3dcStrZ5IE4FwxscZ
z3O7y1w2tHHsXksiL9iVg0pUS5R8NZvdbvDmS12K8tq64V1jd90Jt74/x2H5nvXJUfa+afTPU166
R2t06y0z0GxbFBVPYtdML87MuKTUynyr2unRoyc6czcWtzD/akvdfk2smc34OKYPtVGWmzkTzaMm
kQXnY/hHIPjZ/vz2jBn1MbSX6qMZPmHbQneujOqRfLWPYor6k9dG9WOXMZ10gSbTwxXbzi2uoh+h
9g3xlzuLAjPnPRFv433V2qisaDB5qpRT1vyeY+OPORTqyZTIFZRlAYPo5LGZ+gsyXzy9TPnPDrrT
U01A4IouC25BtQ0H5z2KW+ZYBoPWNu8fcmYBuI0FDpgiZxJY3ywepEdKlOGCcwTwV5+chAdKY9kt
qxIH8pjgIIseiYaLEWBbYxweBqQgxLpQIpZAPbe9e28O8GgLELLZCIuFoW1EIhKlaVqfBxUnz1Pb
n5u+uDa4SunWIa4Us7kdAwGPrUpeYh08RkPLsmoR7yEBMB7t2HwxuerveO/6Od3aYyAhdrR3lTVF
x3KAaLp1+hIn8jSdTSL4fGT42Wqc+0+P/04Y9r5HYmwHBZFPTYPC1WnbluFvz8SxDLQzznPfEzS+
Tpf1J7t2Yj9qx8mfAazaLgWzNWMeF6RkWZ21RemW7xu82Amok+2Iud4kYo6jwRsvXXhDihhsDQ9L
po6Glq20dlea7rgrinuRMqNDMXqFMjesZSWxGYa1b3aPkFILrq1vLRYmBpNjIHAcmIQTsfykU0gE
FPyKp0CCfYkc4Q+RQDpj6KqxTrKKG50VqwYB28QoeCmdGq7V3GzH0ixxUMBXN37Y60vNJnYeiP3V
YhGkFeFpWAOQqe+qSPR+tOTLphaUnD5Hz40uhzXJXpv1bVgWLeaZ7kPmnrOWWfrVTeHFsomtGCnM
2Avl6KrCCrXuJipruY5aMe/H9M/slWR3KZphc35SoSxg4bg9+jLOsHYc99GUnjrsDQ3z95UzcbW7
CrInjMcnvUMKJz2S91jz1lHJYgEgFKu64jVOFZt0EmDWCTSCYkEODfVHbSJYigjH4nn4zviAU3LQ
Vjj0s+2cTl/ehMEP8zCraP1FZiRvx3HEAgzFayfcK4wNcjJMFDrk1Z4JHTzjj312WpB1A6jpHfzb
e+R0sLQN+5sNrctmlgnoUFOtTfp7juoT/338Fk3kJ1uF7Fjlz0fTxTBlBSO+Ams+Vrg4UC1OQALS
4aFJfg92fYlAIt9PySeCEBdwnDUS9C4+xHPHdY+XfUTDNaPH9hpzKxRMlLKaT+cAdxquYhcBD5kd
Vm7fd+iHT+4EtMmK50/XnfYNOEEIhmRZ2ehXjyPoy6lcEJEpLRTug7SUyRajNdrz1rzpEw1aojAx
peZSv+eS47I9DAoCbV6S+shwWFzixD03evkE96eCFGheZNlVx5RxW9dzOZs1G8iynwiqAacf5BPC
+nZEdEzAi43RjGimFQmXX3GU7IxQjgertZDUI9yoHK++a0wCNiuKSRJ9iwMzsucosx6msZwRfpti
A5/5K2bp1k2V3IoGXUv+5CCtX6vW+AgLwa6qUvYmiDlOEZPOoAax4xI+UCL7SfreAeA/oB6y2WeE
tJjpXD6F+ImyICUPmsD4k0dqMT1ujBdGotGw62OW9d0uK+PnXAu8Rw8nsx2L5qbhYV1PNgQvN/sc
lmF/E7rm2lbMQnCRroSXYJCkJ4q1JTlNOHz4MTdJwihd6tp2cBWu2JlL2OM4Wpk6mzCdh7cdBrcY
J8SdXS1093Lc1wQsrFQnip3jab/yEJVi7gBUkYhK0wYqbuYNM1vh/DtitrAphcQ2NWI2TqDhaunM
08AknMMKrnlpXymqhKEVv+CtXUc6OKNIX9GLXWPktytzRKgjcUHtiBSsNi6BcDP09nOTMsZkr8vS
fqCZmrHOESbFhKXVT6qvfhfewKORhoprcsKB0uEgCVhFOSMOxMjpkjPGu8GnDDILDxTIYh5Mg3Tc
KxzglbBsDoTqgKmmQWifWZvGvcg4Q2rU53+ELm8hMgxWu5TYthlaG7fIIODyytfYAjFK65sRGggi
bgK0CEVdEf1AMm1RnAqCS9dJvtAo4uzQL/OIwFb1JsE4FRWEr7j2oq3Mq7MeB2I/Jwk5wol1mAY+
MwR4+t4ULOaZV8CDCnMCMuQ7Q4FiIVc1+sgCTUu7bRtqB4wG5O9J7xA2QbYeWGL4+UwMrgySW04O
cNm9JnZI+tZQNFt3lleXfETaZ6hEo5HLjWsE9LcyolUmcpo4bXxYAwqYSTXIAJdBhIH3ZZ0L3oOs
yRgb6xGQJxCUKatwYpuQzmJZ9EmWA/HuQp7oo3SHmAe7DzvnGgLuuhMwxuopeqvRNPV9+dkGiP86
jZBXlCJrQK7etqRCx3qUHTQTkZY3vPcawhD5NUVZhQR5DcpyZUPILGoLz5z96MyKFmaIiSkhScwy
M5xbtrut1GAcOvmaGuReyCLjp3GbXSyoXzuF47fCTLKEOG3t2CJCQVc4O6crDCpK2ERPNpnNkUDu
rmTpxVkGBlZ18Tm0qnGtkgAVyMDcUlY8isA3+yHYpnVboM8OG57dttYeEtJ51rj7eY5ZmGrNsUs2
emn7+ErdNSQQRZawPOhjfm/bUC+WYX3kVsEx7lnPSZU+Dzpb7WZG4IYldSdIt94MwFZQLuKHAsNV
NztD15vtkPGuj/CSaAqaO0ZD9pnZd43NHCOnUWwJFWNYBWazdRWKJB1JkccDvsx577parUyXFg3l
CMJ4EPmumHmkGPZptuJhI8yu9WudyijpjGlRNd4NYEaRArtbPa1Z7lkF2pmo7zfpclXC+B19DPkf
RtbfWUb6kUcN9q98YZDLRf1fWWcyOTZZzyDXtR/bSbfIARUdNxwC+UCtESb7Si4HGpsBC1TvYLo9
qNSF9/BqS7xA8Mg2UdQ+ZZMDUqF6UQT7rQCClT5N0kZOfMJydnRi+UhZMkIeDQFgWC3auixQ3XZw
9taPf1XmBTmz4hPRYrCpah3CDizcNaT2Gk5R8ohidUtxisrB9rRz0tI7zNRBqzzFNVO6aPSgxi7Q
M7TpEZgoTgcO/5BeawSIZxDvvUAJNu2IICDLq5MbG8+aChycVLjrksHJzxmQ5KnLjY0O24AHkKMd
e8UZ51o699DU3TWjwngZpshKeob6eMz3TYaV143Br3GdCpBy/Bmtfza9uD0qdGJKzro/6E0CjJRW
tyJMMpSE2vPn9w0R9xFwXj7gmBV1gPh5pqwGHV1cGtFSQkqzZ0LO3z4X6MDkOPsZKZFU+owDLY72
gcVq10KcAEKEuJEnYQv012SAU2JDYa7b8De0Nq0snt1yeq/c4UGUTFdCZrpMYuS1IeaSDD/0DALr
imZUPvUmiUW71FAOhgDrbGPf0S1bcqQlzc6NsBoiQR1XNuP+rW7P1iVxcJmb1ZOnuzPzNJ4lXEpV
BbVbWvWmcpiS0O81R80saC5q0jNrN7SPeQqiFruztW5qN7/Tyzm/k/CxKMw5AOuBKMfZqvf4qGtK
GBKyA4dWzAhGPy5cd5OIGsxtiO2wjtMj2ZfvFZ8PyPbukEhFIEpe7CJNGQTUIg2ZMnwOzYJFqd7b
sZ6OeotBrbQzbnoBTBgbIG3k9GKiJNk4JRli5AXs2Kfj9QDa/0B7Ge3JA1RbKOi4qhzf0UIdK21y
AEWChsxe1vN6+jDaD+RSk0bftN8h2dG4wdVF4rDo5IASqb7QHCA89il7L5BO2w0Y0V+N0Du/ds0L
hcZqJETHa88KFTmmml9OoqbVuLUHHFBz48fK+T1O/CMkEXsXDg758IcO4m9pF09dJX9Tjd0Sek8e
7H1qfwXNXrEZeC+5wPHR+W7YvzQyECsZOqcKPiCVAj9kNeZPIm31lYODEOEd3DCBkyMNnPd4ShDY
6PTHMv7qsviG4PBEeJ4dkIsXwJWbUsbKsPfQHKz6krGk/RsB1WfT6+yCwhhbQVAwr81v029n5H7K
0vFVXxKxKBme2oa2RU4HY0r1NV38tMHHSEDDvMD++THR7f1R1sg8UX9iBMZ1xzneZxVR7hh9Bg10
oLJ5kfGkNkPDQ6itiPub0DH0DuxvhiZVIp7bAl0uEFVujOjeeugL6IEBfhYcmbDHzDh9ap32Xsuu
MUSctTMQItR6sdwC65CHoBKPaZK/pI7GKHksL3UCCI9wRxQSMW1Fp9XmSliNtQmDFs98++JEGePf
rF8efhbnSv9IcHF9loa2V3pnb01HmjxIkNMEuonkX0tJqpHFccAxQYunf3uRrS8DF+yIRJ8PzTax
oSjWI7xzRDDrxsJiMVL6YdAJfUKcJMws65NaBxCO+mSd5EPas+6d341cJi12ax0UY/nNFBHcyfqF
PGjqUg12LIyBS0cVS+BJY/o5Txfi3gJO+5TSPPXG4ILz6audgwPk67Mmxm08yJeW+TmvpyRY1xxs
rJuBy1EdIEyB2ThmBYxNZWBw5gC7kkokN+phEkV3BocpdxV/tp2MLT9tdiIJfSOi6mMItM00uM29
aFDEjFb6NQjGCSL5FdCeUpyPbySRIGZukPvnLD9JcESoOTAr33j4FOKWzNCaWTiRtjTlhTmz6zSm
u6wJtNfATLaO2VCDkZNE6tfwag09KOipXGkFESIqYQRcme1tQqG91XRwXbHsEIWyZz41/TPPcuI/
CneLKZ/klc+2iZ7t0UpubIFzBgrJS9UAkp+Nlxxkw71QGOLCvuYh2fCepJAy6XLGaOsIl6GZ3r2o
ivY16AGmDVO0m9Uvq2ae2kHeRNler0y2EE5e0RMFJKCwFeciM5rqxCp6k8nMB6JoR+3wKbBLm4xA
YFESgZjX6jEwuHGaMkYWLAr30XHSP43LgrZK57c4De7I3HCZ2N65xREVIIdn65xGI34bwXxHbf3Y
plJsDD3ZFlFFji75W2iCKMMt4P+N0fV3dZHfiF0xIZ+DR02gPXKXAgXCAKNQhlo6HqO6gc0QkoJL
ADnW3Hwe6AST7oj2Ai+c5MIyf8S5pNR7YLqWlIVL74ij3T07BUYlkLK4PW2Ahm3oMVlwKZZwLrZ1
6Kw4seJtxUjF7Vhl9xUPGI5fKyh/LXvGwHozoXvtDTzQgHqb7WxprwAS0B8ZZKe7g7FB9fLdwkPf
Z5P2bOTOJe3QSKMsgI+V0yLkqXlfa2ez644VcdFwmlBJjmLTEBZVBi4ZKIRfsPNb2QSQbTInfAo6
4tkcXI6mCr5DxjKDwXO+xxZfo7Z9klSqQr9mvXwrrJlnUYIdr2nrjQZ6hQIA/XPK+Czw5HbSa3Qq
VzI/DT/WOYT4cG9TwfCZOvYdTtNiiHQ8OAioqqtbkZjEC8vgjZSSorDPeoRU1K7Q+7YmU6w532M7
gmo1DcS+Lzat1n1NRPs7reqXxC3RTIDebxgdYcYymt2AJy0nqnSMEIRHQUxn0VOdjENyh9j/ySZk
i5qUnCQN4aiQAT7BIN32hJov/ZOJwWKLNIwqzmTTNwzk3sekZDDsylZejcbDMJ0eKxFi9oy4I7/w
UJfJ1iKwiEQoaJvmcB+WOdOxeObjIsVmJpI8zjl0xxnspNnEFxBOEbo48iocgJLjWFYblr1o81gX
BiNhJMXKInEeNFkPd01Um8l7Vcq5OoGn7wtGEowlupjBbEGRGWP/8IbgrtaNR083w2Omsam00vDJ
oxnbSHKoVjPEPM9iyae3yliTRneIUnORrqma+5eodtE4eGbzFBiE6M86gz1NMcZNGiaNg1uMD2Xe
7MIxuM1OyZtUZdu4RHqaMq729Gh+BSDRIKdh5qej713Tjtwazfmwjfabo8FZc0guMG9uNC/T31Lm
ymvZ5okfw7h12CsjOTUjg1GSeEKpijyZUYA9WQS+pt17OvcnmeIHHiAcxZN3YhCKBceag03B4wpq
bRQE8zH6NBbdYimLb7tH/ttpIvCrMbx2HIlNyn7VczD6tO3SutjigDsY8mqLc2dZGNtJxLmZHXVt
3qcy+g5NnsIiYgRHosR6iDmdIlqxUbX2fi7xORgjyvwq61OM8GVH18EuJXgYyDUEIwraeRES5jaS
gDScp13YDB+xyP1uYNvnSixkcEDvminNfJvLAa/ReCxmyzjGVgSuFX9vMdk7B/flSSdIdFbGr07r
uNEEyxfyUTFys2oplgiRAyZGpOHtb/RjuFkdIjE90T0r7gypU+U5xmScDTM9wUtP5Afs1OJFZdVD
1eDzHnQwYjGDS7+Ksd50Zk+AlLB3yRixInQ4aBKcL/B8l9r4XZIocugfgjaJd8Q2kO7V1k9U/BYP
arvn07BxSVqIVDC1mCyY8FyFOSRl4d0ncsTwMyNH9Ww/zDx0LOq7YLPUGNhZQuTqTd1aj5it7xx8
tT//j8SUKqZRm7quX7UqpROzynYxOay1PmuPcsLE4OXpo1TxNUkyh5KJ7ShbFn9wS4i0HmST+W5m
JE9KA0uxAtsAyStMzQv8kR6YeBtJ+boNouTYZK9UUPldN/THzII4aLNE5eZFwT9oeGjmX7LocZEI
ivZ5xRIHIb+VvSW4tbXEuNDRV713TmkedTv8DUKBZ6A2+oGN/CDiubfpaj3assUG1ojzeRuUoLG9
jELF+qLl3iAtp7rLRaFdK/sNgDHwnQCVR9vNkoDjdGdbvOkiCrZeLRma2Y8qYyBkOyVxlIijvDZv
9qLjSU5M9Lpxtac2wF3mekXvY39RazrUfFOm9VeZVozScMNHaKlBIXcNv/0N/2rh64k279ACaxhX
EUGQJ4rWWU8O9VOZqPJslN4hSet6kxI+B8Zdcpj86tP8wR0twnNwLK9QU+EKwKHKdZf6nuROSRqF
WiMf7Z1U1dlMde00uG9VU4UnI0EHDrIjhSXQ3acDOg7P/oMC2zk6dfMr9B5VgY8KUaZ7TGsbKbzI
Xuaa6zKS7oA+Q/UX4qWuqmbC0YhOvMVG9gK1Yo/KHFtgy8a3fLCou9ZDgQyfavlPkm9UZb82GpIU
7CWm5Upi2+c7kcj41NGnq+4zlCGFXIDKL1L8qgmiP9m0jklzWmwLJY15f8fz55Ri3N2IhLM6wiAs
J+u7Vq46qBShNluPdeWVa01G/SWXcj9WReqH3fBQiwBCt53NW4f0uL1Xw2zthvpg5SOrTBQAprzP
20n7NSWMyNyQeirJZHgdPfjIHPcsiPFn1YCQFLJ43xxHzPXOnQFjMOt0JMwGwgirebVzZsdzAZFn
bi+DXWzLjPisvItMwP6IlFligttYQP0kVWAPhc3PREvkVx2Jzkq3oYCZ9tAycdK2tUbbkaSm8i3l
nVvY2uSWhUCScKg2jQMqIdeiQ+6+V6wY76CKHkxJe1UaatwUBNfas/adxtGDjs944MIGLNvs45k9
G2mH3BsYcBmfYTYcYQnOhqzwFi9EVpgXlYfxYS7CLem7ZTJ+cFy56z41rrkHoFRgq98C5MdtWLnG
uWmSS5LiU+F/sB/2g4xS+lrKAFMw7rUDHu0xNW3TgrabxuQUZ8a4ZZIAvOJ5iu2nyUs/J8ycK7uT
Z5NJ3gaZE2opZsRraGJomxIAhLyxo+O2ByWnZ1GA+WQ1l4QRc3GXLC/Xb/IComGsfULVJyRG2Wxi
aemw7VEVTC6mBlYXCRhaHf86N/p4VVr7wN7Y2BlV/AtW6z3Q7IwRTci01mD33BU32K1nzAgRyJYK
8UnK5NQWn+MYP0yFJjYDHR+yXNpBYZbwpqaFbNWdZ4s6NPTqi9DEnQBm7xD2ttGgJp1I6LiglLqZ
KtyBRqXssue3jg+6UEKsvDdn6WVrv8M2t7KWbJ/c7jEfZAapm0ur2jbJS9vOlyqtNkWx0IuH+lmb
j6R1v3BMNCu3JluVFeIxx6BCmdRZ/ig4rCJseEN9tizvmEJ+e2jimsfYdG718j+ZOq/mSJU1yv4i
IkgSEngt71Ul2+oXotUGbxIPv34WOjFz56VC6tvntkyR+Zm91/7EuXGJs5z02Gh4neHWn2xdn7sp
8Y/Exf/BmoEeTlDo5szKV33ummsEIoRNhN0H7EI6Vc39m8QeZk34ARAQ0deEEgIidhwqVWPA++rv
Qdej2TTsZ8e5ZJAXgM8FDH8rUssakr7SijMJ2daB/ncdoDVbRaNstoNC2mNO+WKXgz1ux+XdMSF8
1f4virN5NagKWJ2Pe8ml6AKSzz0gZizauQ1NPDJA4MEYrYtpXnU2rGIVG4e4Rl9Y+58DWDHGoExO
0U0TDEb31CHKK9DBcBkVbKTzjnvKNe61Ens1IoMkK5W6kXsMCcFJMkZi3GicG7v+CKE+8YWARspd
70iQCOMTdDAxnBWkQAEW1wF4D1u2KaQ+y/0W8FvkHGR08DKkiviPfpeRix/CqvZjQkSVKQCQGNxo
JFL2q2EonwRjT3iUPsREZ2FEF+k59uJ3fvkF0y8zwiplPw8O9OViNEF3CHvtIH2g/dgEi7EvKbGK
iTGL9ixHgw3L8HUywlrBistDis89H65OhxxAzX/zWFw5j6eNRpzJM/AzbdyPFrtU4IXyGHX0lq1I
tmGjNVV7TgUYvXh2WG28qvjt5c4dpr296RuWTnpCiJTKG3CCR9/O1Y7YUdaOEBtWmTGne0Y8uWn8
CwgVuDORFdrd56xLobYwTmEiLPoFeUR8b+DcPDMnngIEVw3XYdVGLTTKJKj3UwFxcCQ2zwrA91JC
XRIHbnurwh0d3KvIvV9zl/1lBUMCAGQ2FCRLkqMAiUY5TrSXuzZDcuNr9eqOFTtkyRuQpSccr1/+
Eo1LFh6b/MxrOYbC7pAoufUEY7k5JyGAqdHk6H2d5Wh7JA4kmY7t9m8nrZ1bNPa+VWQTDx721s4D
9WwxRWT3wzDCN2uuGkidyfK42ppsLNB49EwVkBO0gEMfrFuXr9mOmzcVAkxxI05vzXbdGIIH/BPU
VktxantftYQVubSrfop2AavooTQBI83Zv1hLd9cQ/TK3Z1CZt6jScDQr80+BtZN9JnnWDRKlYdj0
NnDTsGiYpunHmCRf4TIr4DrCRoWiCQC4ZvPi3ywIs/zAKvY+6Uyu+QhRpJ6rj5QxoxnYxc6pGY+H
YbftpE+aQWujUbDK/GD3H0EdB5iKVLlKy4E7yC8OmSzPY0xZmrNAal1SkEA9tHh6rEuqhufSdLtt
1dbTquz054T9c1VNxriSfnsxEKQ3BnNPQ1L49OpdsyRnRfaDKDGrHcPDgEmUQfbXBMyTaCEU69IN
fvMgYlWM8bMTdItzE6ULLKb0n65gUEal2pOH8FR6xgbZ7dmA8rUbne6ZK4ODLl1+XbbYqEr+ntwI
VQvYI6RBispyRO1xNPpl99zNb3kbdUu4GwyKKPox2dAQqrqlKhNbtvSP1or+dpFxnnGAoERx/2GR
dmreCF0LtjsjPwGDA+38yOWwYe2Lu3sZIpvFb7t41O+5/Rcx01s9mBeyxoHyFMQeu174i5Xe4Efo
aJPu59T6lKpjJnl3pfFO1X6z6YeUjQZ8o8iXsFWkQlObnhlBbcPA46GpnV9+RKmJmeeQTCpae0Z8
zZeBeFskYje0uKNbd/yX9njl7SD94QGbO+yIc7JQhoOFGrBilr7+8mzzs6lDY1/IkfKi8klGQbJW
KvWVsjza9Wr+mDU6gZEpF/xh4vHGpKRCEr+6sX0KkCKK2q2PToXqijFQxRQseg+6eidQPm0Mns8m
YP3STeN717NGQ6/fbJ+ROP8oBJiCzCGjQI9o99yRsetk2idm8TFRRMazBYfS4YFegVkOPr734Y0x
vYh2/JkRY7ESCck3Zlf/Zfv/zk8t27Tob2DS1CP/G65rxywDXH+5WK/H90oSXJCIW+TiPC58xndF
BQhAwt8pWaqtZGlm+1nR0LLirTYcuyeo/6BI59CimCFlbolgzuc+wvadvBcp74jIBw4cezZWOCqT
fcPXQ3EYrbNJ/fAzAwIsp1/Zm69FXf7pucA3Yeg9agyYm84f3pejdjVdPQmgoukdbsVvglP7YYHs
2AqvvZvJqvHKZ6tlvtblxadRdkiG++7PXNN0zQA695qj5lrqkgxT11gNhj1uKtlxsc4W7kz88H13
S7zwnwrrL6aFz0Nnzjz3aItrOUNnzKVx0FdTJstoOIDKAfKchW+ydUdkSWmLF7Ut7S9HvA6l4uZ2
mwcbrW6dd8MzHl3HVuHF8zCK0pMjxaa9Swt4cEPx5rrgSRuYcx7kgrqOodqiuC5SvMHKzDYZ0eWp
8ZEXxYtXCpep80zfM/H0B/qczBMaGfJqXb4DnXOsan0pwnARW2YR/VN7qMP07NcUxZW0DlalB2Rl
9JSNr0FbWcUaKcHdnJDWsH4+mfzs51ydTDWGILdipuyCma/U+q2p5RcqMI7WiEAa6PTsX3O2Ropd
ROBzrsGlJLarZ3RqWCMMndLALKsvPWo58rS6o+FDKsgEK5haPGAhRdjfo2RPCNVWJDDDQ8p/+Fbq
OVoQbHNAD1Eq916gvbdBk24gYtBV+PqNATwz05nHuldfutX0E2ONLE+LV5wCVBkkQtYpyZdu+Rzz
LqJ+r5kizq+BJbd95YRcsExPsGJdB3bIIAKpL+aSUYNOwx96jtRuGOdbXCXvZbplP5odO9VAEfK8
M9b0kykYuSl8CtQqXK7K0+cciNdEHsgqGcnCwiUWr5tuBuLrZvW5LJDHdkb/VCHr3yEa5/gzTsRk
sa43p1eL34vpEuTAswTYPyzCW8L9X7ooX2tNPKZnUMRwDxK/aU8Rgn6u7caWHa5w1kEWDaVfdF9C
QgwiK76AwIYsvqcK5WrPTHTXU2gCxfJ+apis68QoGHunMF4MFzlAIrqjx5zppBzzCrmOgTW7e000
7ZBEXwoO4LZaGqvaau+toOnyWE+ugtnCxt2wtWqriyvHT8sdhwM8ENDS7QS7UP/QQX5TGRjFuSuo
m3cUe+4krpXddzvPSHBnJWKbTBlR1uiOManU8E0R9aPxXXdRaK9wkFW7kvgQ0FibzJ+21pwTAVO8
27KAOp3wg8ZqcFe16vep2zcbWfxpcPdAZMnfHG9+aQaNABBbczdjGa5o4hA0usd+Gg500K+tbb3M
M5ZrKMIcbm370S6RBXH9FGv8HFwJ22AQ75HTf/Qatg6lHdgxg5QuxX6p78ONG7nvrpX/A2z9yYw8
Wsdpi2F6ePICggXREe+wEBERyBtyZZAts9Yo3x3s9AFF29ocKGR1fQrq7gPoXX9FFUHgSsvcw3N7
YD/locxnubV8e0AZ1QB0bOJnGAL8Dtxp62UmdSoOS48SAsd3t1Gc9Pj54eRa8/hBJXX0Ey4ykmuo
G0zE2wnuwH0xTsgkxT8WbxxTMay8xv4YoXgYSiaIpIZnETPsZFxUXHLpHwb/BsNT0dRiMTS/oqx4
qBSHvj0wZYSys6qnmlA6VobboAQ2BKTwQ+Fu2tlu+eVHlNfSS8gO0CRZSfviM0w5OCOr/9mOQIwQ
Zd54PgQ37VPk29chQGbf1gvHPldr5UPJqRRvIKjmYNPIMGloVTuHB6wvIdwVSkEudPE/tkiJKFfn
6lAgJAhxc7MTWzo5KX/L1gMtzVuaaDumjGdGixHED/6DAekpYAwK5bIJIW4ttzbWSWiwncsMwhuo
3gckEBL+wjhDzo9Vf2d7Q34HszsAPv4OiLRFTEDO7LX7PWIM3BVG9SXznkv+n3LhhZmNiNZ1ENk4
EmNjm7hRx1yf0mkpn3ODXskY2WR0BEgSccseLIPOFNq/sbEY17wZr1CsqNTDnHQEn8WSu23bFHFi
do+G5ha1DlWgSfDHeMOckj3SOX5MRQKbokpeeuM2+uOz25FCo0m8i8A1b6Yi2NMzAG8q4x8D4pbj
mNbbvE6vUwo+SteRuUNv4Z7NMgn20O6NVblIegz5kVpRsafc3APC3hY95jt2yllDy1s5twxh45Zk
grdepT7nKjMZ593BFbbPMs5rPw7XXgiTEk/9E2htdNP8pIBN2m3I46jmTR0grHRUcohD0W9sD/q1
nQOy9eL8OY8cdsEgK7zI/Zlk8mCTscUgCLnX5M3XcSCkrBvHL7faB4qQiZCIwoFh+vLef7bjMH4w
CeL5847FeInBgUBhJOwG6B4/+fdxjpstrJ/Esj0gbN5FjoirMg9Yfo/MhqXlNorAT3l5szeSPNm7
ONkQmsLUbGI+EFn4EqInn9REEE208Rj1M3yP8tNUvsVkxLPqUxuviPRlQgQoukhujPrb7vxUBaLY
2w7fa2ue0fcUWxKPgHqpdBsTV4MgnHHsCCA5IieJv0MTmfSQ2VzJnGZRF+tR20QXcNknnnfVVOuL
LMaGEMVaoOq7RxqhmGWZumxLNZDFERazgVFCNmti0nkwAqpkQHQSoEbws0D/s7YN9YnpxUc0Pvr/
XCeX7y3rNZm4Gz1Mzj7rkA8QhXY1uviemzbTnTqGpZUPT2MHhliSC997C7nTDV/yjPgcWVHflPJX
GnuMG6Bo74QNmG2CPZHjFd0memuNbbnZ19gMSDQgforQDfhV9BipucvD5GS08T2b/ZjbMVn2lfzC
wLI0iydM3Mrqlzk4fzKJMzthRAr0PzvzNaGtdAg4VEzwafIxpHgMAkYTxkPVn1Ge7Au/+E2qinMc
a7kNbRhLTDB/45wA5w0rr+FqJbXCWzlG96tyN3O/7NZrF6J7OYpt7xtoh0cKZMGMBD7rK3s0XO7L
LlNP9Vedl4hBfbQlEpwWTUK2bWMAfmL6IsOAGBO8USuNKoFtwvTpVDXU06zWDPDSU9CBo+dmBtLO
QKXF2VEyBN82jk9s0syeMSkpz5wsDs45lSY+ZyTAEaExoqUD85nAIiaU+wKuGXZ9AH9NhXRQ2ObO
KEmla7gZqlZjV2oySGYTgLLS5R+TlFQWelPLLH/xr9nQ7MtwTmlmx4PpgxKqlkDJiH9tJWR8xdtC
8oGztlLrjxECZGmCU8Ghw3tt3pvyXjLtY77UxRs0FMOu6qK3rlb/olTfEWCATUckb/T1DUg3pwgx
mgMCU388a3i0aVxjRLK3UcNaQ0WAZd2hvZqN9Vn1vHlM/toMxlkE3WUyrPopM2B4CUUpRqDcD5IJ
5Lb24ysjZRfdVAfKiEmeN74Kaj2g3tRvRPo+W6wb9oENYxBj5ivuvL+JtKOjjW+KXtjaTxbDdYap
uA+HwXtKUnmGW+gdcDx8GkjHkBN5VnJLGYOsvUnoLanj6S0UrGzHNLoLI3RsotuwttSLa3S2PbXy
FVOVtKkjGJ5cNSngWqcv+b36afEYerwibW9+9TSaDI+iE2qTam13INpSWz+GwPOontJHabfXYJz0
uQrapuKCmV47Wxts95mPsKo9ccXqgxEYeErQCU2iPWdZVJ78wmCDFFqEBSKCgPhYj2RkAuf7m6du
fHT8eVw6yvQgHeQFRds/0/XUyAKgUoOJjH/qFDDfPNjjkxpke0tb+dNmLV5kF97L2dFL69/oAsHS
OuPFCXzjzg7jq1Ijlprls97p15Nj+ecS2Oy1if1w1zPZDlisHKCIXjQsvkPoAN/TNWOcCMEtQE4b
hSKJVNt+NopTW5YNuEonzEivrfwdW4wl6E6XN7m8fH/Uk1NxqqF9/u/Pa8OGzqP87JBc6bKaF62w
+Mwo+MEUhGuBCOfZHlESpea4b3obLX9rhXvmyc0qivzgmLVQlLRP9YAKHYsqPvtNLqzujqDQw/rK
38N5xMYlTX41vmNtKfkFkTwRArbc8HApkqBpttTcMGCPYCA2PM/5F6p/zjoEcKlRqNcpn9HLy6X/
blzn1Sr8n3UcL/WPNb/LjIWBKdL4ZhfV/F5wusEqbZ9JGlJvlrf/lvKx3owfEtbB939SesK7DJNP
WrJVT88RdAKrcoqT66BCFHUh3/6/T7n2boZ23+vO6h850bihKJ6d5QVBBwhEjFwmQgk5dTbRkF55
JnVu34cjMjXhnztDhbcub91bLyWkgTHYFagwz0Hh28fUMl/zdJZqFeXeaYgKtPizm1391l7HWjhn
MRM7xBPPDxaEL4HdLpTD//cy9oQC9omHqMuN5y2eCWaUnk1M6lDZALs6dROuOvg6J9c4r4dDrIrs
rcLdngajfB4HM3sDR3Kz00E++V4W3ZTVv+uJX7wipehQt8b47MAxeRTBR0qqzHMzOdnazsdmB9jC
vRpWiaUXM0fTe8+VkwfAiZPgj+Dp9ewsP9nAWY6kPjorV3vZblZuuyVXNjg4i5TJRTeybalODkmW
6k/gtAwu6vwDg9mp7H1nD30NPXIUi88Ys/gKpCinFDZTqGDAwsOgYXcVN49Mer+/QSEI9Bab71uc
lhhVgRS4GIkZ/U8+ksvUcoqDjkRy+OZvfL+0vIku//sUsBi3eFwdBMOwgzH4PlIolMg+cSY+SHcw
4my7HKQPm85uHOR7ZrrDGmEiplHDu6XrGE10p4/KbrdRV3XnXDr6+r8XN+BNTSY73y8MYk8KNCL/
9yVc5KmDb15rdMPH4tsijzK2oTWCZqBseLYYqSZaASyW2QAOD80S2Rm8p9O4W77d6gyLlHPMLDES
OT6KcaRRWXRReXPAkh4ebKmdk9FEAkjZ8mEfg/DGT7tufIARYiCInkOQC8KBcdFUzWPKkN8V1ZSf
hgV+YajgCwYPHH2bGD5vmMl3MH5YFeQE4oyH4I2LHcTZPLUPGjZ0LMmC2kFSVV2c6TyBf9yYBsNZ
c7TMdekU6ZMrmZ3N7BwEt833JkHH7SnHrbwzs+qCsL77a0nn6ua2epTm/KO0Jvh4YWzCU5nWyNO9
bT7Oxt5ybi7+oXe+OeBtzjhcHGa5eWJ/iLQz8azCdJuMDt2xZnLqFf6vcYjis4NtnOXCxKowsHbQ
5Qh2xUJA2RDRxuRVubhYjvBTkNuNwn6qqsI7WDmVeI6tj3hPGJzfP4fvl9BEgtPpcdfY5A+Yi1m4
t9QVRb11tBcPOBDHFIE89jwhZjhl+FV2afv532GR4R6YR8JU7CR7ZwPDnGBB3WgUBRtzroCoLr95
gK/EMSVQtWwpEfhjJdJndld1c7Bq8Z7iTGL5JfM7i0Z7W/BIUhEpvUlHiUc8La7gEKOtN0bj2cR3
sx6WiWvDehapiX9G6xuchYXrdQbkuUksE4tw2j0jIIdiq8Elopg7jrDjDiCv82u5IN99w43PBqqK
oSNmPqz3lbqpWtSP/16GsnqKXYipYAuWzNI7pOjhDhTTZJ4d+/tmnj9VpeShBdC3tyj9mJS59xwk
MPKcjjyZYK4u85CUnGTjMalk9s4vKjqFFuA3PAH5IdPiNEhpvm/svHXOYaxJVyuD5DKWcD3tyf5M
q4EBoZIDeyf1Wquwf6vcmpTJmbqyteWHiGu8glypduH0e5AC5YtwWBuxWYhboyOUjHHv0JNbhh3k
hxyl2jQA3o5Om7zHcgYBMVkvtRjiW8abKIT38kXG9T1hXHuERY9fKh3SD5saa2tMTbFDJrcO5zk7
S1DdNKLk6nT5oFCa8yn8Pn2Yh/Zgj8QKAFs5DjM9EHJ3Tu0Sj0xXwGIOJmuTuq5zLzV5ltPQkGtX
6nrfoQS/gTicb5hI+Fo68w9coHmLDQGhCy3ChpV5fqmjCl2S21jwV2HcpJkX3hnr4Shl0LWfncl5
rQnfXXsetq18ytOLNnJ/X8cupRLJ3Db4qi2PI0st4oNuqfeOeXG4Fiah8xnhxps8NcSFp7Dxo/fW
LI0rhWj/Kg1CT3T16CfP2jIwojZREcBgNQ3pYewasf5+2wu4sSzX2l+O0TovNrD+juLXYTBdIbq4
hzVeOQshJOcEmU9+TkBXUCZXvQAe8KFa5/8OnxT8QoeW/ZnB4StDV0aJwdCgxonKJ1ugOi+luUIB
Nv1USD4s6Wfbemklxg4Y1kxpd+KtCbIUu5VgHzMcozw174XR/hEZsqwqlOJSx+WCiq+dF0un1wjn
NcIssA021lVXO7g9/DE9gQ0o7jNRgFsDhQ1Kf4wGjli49YBrW77L62SS1dRBjDjUuXzuLWxHxIni
Fyr7gNhOeYxV9m1DZpDXAzNRngkdpnQo4wsfE62Kt0OM9b9EY7LCQmZtvn+xgdc/S3PAB6/z+Ryo
Se4xT+ZUaa6E9m+QLd35tMBRZ1wiORXL4cAY1Gymy2hTgSUqQDLRABu0uORDmoDvE6rjLNxRAf+D
hu5vosQDVzKDWkZXGhxFVBhrHEczRfGAAYKIt3AVxZ8hhIuXMmSATfHnHl36k7XZSwHzgRcjB5aF
GnCBd/WIkp68xqfh4ugzfJnhFBfENWRQIMeMCXkFqmqMAFcIRoLfh/8UEQruNDwHXobUIvQ7cf5+
Ga2J/tvPyQ4gXIOnRsTs6WuDaFd7+IGGA3NYHXGG+A50pKhFywx19RSxStxOapwvw/Iytl5zahl1
OgF0Bvpodzoly0gvlclNMbtTS8hUyGboiYu+WY2mqk9Vkv/IALGBfqXAJDoL75FUJg8p8SFEX/Zc
sigoHNx++6xp5ttULmX0EN6B/fj7MhTEsCy9T8ND+lYAv1hMje/ADZxrL1TzKOZDraj+vo+cMWpO
TkcCYyGyp2AK2qMjYVsVcEJv5pCgJ+Yo2ret5+0NdK9kFjA9ZhzGKibISVlMxXTowuqi0QM8IwE3
1hV/ax8uwQJ1Uah9oQHaRhQfTZ+0SxzeQC+WveQcPBsMTcM7BY3eZfVMelSiYOn00wWzi7GvgsbZ
YQBxn3uPA2JOl57eiWk2VbRRyor3VqY2bdAf7LqPnouA+qHBXVyCoZ11XF+aGgyvXOgX/33lYzz8
HJcTEPnufXZgsrsTDQ7oiAjQTmubFwN5sE4wuRV1NW7M5ZERGDkO2fKpzPpoPxmxXiM1Cc58oNGs
p5taFwnYC1TNwmk6Kr7ykKVEwIVly1CQuDJkGuG8V4TEUxnVxPoxnjqGmvADIN174krkKSFU4ML/
I+2vruyb6RLp42btiBkof/dwyh1wC2a0/mBwvAnlfBXM4RWa/NpX2aUfPoe5c5+ckvmFyaQyxKj3
9P3MuVYlNonbEmU22MUpMq23OrFOgzGaHyT7Nbu2s18w0dZPNpNqSykwX1SlK7608a7Apm6IZ1pU
vHhFchTIIg9/5vMEw8nP5oNnap5UHlgGgsl4+f6oiS6j+lq8QLMK4ydcX+ouKEvvKkXVp4vzmAUC
mc///WPkcYCZnBKsEHlI6ehslxDFExhPEsCkU24m09ibsZI31bIYo1OQh6T35V00ejfRnF2Zou0b
nVSXZOGWYEEIzm7dHWyX6AYbtsWm6OsUhmCYXg00ghxnm1lO6tUse++M6UcRMZvR2/ektHhqm/uF
enhMpfddi1mgVmB8cb4El8khPMaa6/7uJSVBW9TyK9GH/f37RQt5Dc38r5nNDzt32XlTXPpivGfB
HJz7qYFDRXgtqMbqHKv2XCZOca6Tzn84ath9XwbDrGGKfz9l3cKNVdGTZfB2EMQxvWpCkDc6tLwN
WmB7Dz0zPUrfcTYjACh0zRN0orpbe9XgnK0ug6wz8lTPeJ/OZSVYmRMCiygRjwCksuKZOFnjk+kn
OwtHhXtVzAlcfsxUuk4WJ1Ud3r5flBThrQ3t6VSn9ZGlq7kpKwKQGCBCzYzliFjDSowHTx61RBo8
+wKJnujQ+pburFkY4plOtJg3pPAaWzj66bO0XzOAcSi8FfchtKCWLSlpER7DlEqnlNCpLc6dYOWT
CO7qmqHTlJDyR96GoXYuh/YqWt7TeGABN4DA2CrKjjqsmxOpoNllXF4I9P3kUBi5cuL0XLklMdTV
jLkbHcbrRNXQAZct1eiRATV0/gHbzUM1Ijh3Fh2gjfT61OA9XcXLvyQXEZ529c8C0NzZkV30EuM2
X2srjw593wOyQTy1RzKEMtd08bEzatq5IICQvsrsPij71oeZs3UifyJnq8nuvlC3bxBU2pOMGffm
dI47RFtlbLv7NmUnQLIMjLW6eNcdOO+j41Qeuoq+XOdtVp4RiRH86s+EE9A7kaPXkonH5LQorfyW
507/wPZU7Rc0DNIh6xrEzoMRT/NCopJ3iZPsL6Xv8JniTRqMLAOI53OzQlMiUI3ey8r0Ccjyv2SS
Ndhd7eK4YG/Ffpc0hQClWV6LaCMmT9/thrgcE3/mqVYRsIsplEzeDRIUi/ypCByC4BMLYFfteavv
L71joM2YMos2359isOFEIzBpQymA9Xug53EKGsNOYWvia7riOWbcbvmbcnDscyrcEv+0RAqrINOL
gFTF1A3kjWMX9IPuQgTK2GyT0WjufQtRTIY4ParWf5c2ZUVLt0eKExG5m0VRv5ZWrS6Ua+riSBLs
xih/Ubo8EBse3+dChK9yiLiAGtJRRIZkEBx0fTYjcs2jyGEf7xF8Y1rxD1SkgCkQaBIjYvxKVGNs
c8cp7oMb7b8PVKOtdqlQAwOIRxWG5lm5c3ohuvKK1H2Zpy7fZYzpxOFO2RgCYcjcyeb1m66ks+Pg
j/YNUpJ9QQsGZ8K1w6ttxez2fbbFqFJbPd1tlcqn1PsMiLNHOTiQOG2oQxZ3NyFyJlYt/wYGQpYu
dC+MVKQ8Tc25yhMFOtLsMFk8zK5nC7pMtehaVkxMjJvo2he/ClIOTOdHo6b56EQLGDunr1DySF8b
bP5rtKyiXhNOjCh19mFye9mi2fTz4SDYW55Hy+NS45xmmAyuUc4/pxmsxjcGqrP8eyXN8JwHTnRS
GaV62KijFWZ/dddvQidBJw2Xs9mSjkteNqFhT1YQJ1c/NgFw0PrWVg+YgRStxkeVgzC+3Ay0Lqdv
bpuS7qeeazaFuLG3jfbaS5U27yS4q1uyvKhGPY12XZw0PBEZDnvpZs4TD8AAYmgZZOLjy0+6UYwc
tfrTWCW4hXSIXqavDjvHLiv4m4bZzWcBCNztuWMqOJxTK4x3LZmRwXwK2YOK96AlKhpIUvyxlsyb
z7q2sp2F6GBHlhl+58WKXBD+d+0417LilwvdoxVoK9eNiL2n/31KZEt/skEz/Uc+S83e31escXHy
ZME+UmvyVas3YaG9dQySCDogLfxC7WZtQwveWz6Xb5MiSy6XgqJPdQiKIMH1SqqJGc4nI0pQhWUv
i2L1hsE/JpeQl3SiIFBpJc94ko03xEGr3LwbrRt9+QnecDx/f60Ub2JvpM5BlMR1Eu0XDSHzIxhX
UASw/W2CAm+mMny9LY0+4PdSMXCfp64/BX/1ACa/1m37gw01z6r3w20wnlZZkL/4XkVMTUQfXhfz
LgDFjvJb1wfH7MmHJCrTFUufMpmfpSn5ffnxs5ez5Heb/jVN+0MxG8DsNJIAL3KaU+eRq1hph0w+
H91OaIOHC1QXnBCFY8ZxoRpKo/5RhyRlBOirnmKa4zUJqdDTRns+p3Hwj0kVmnHfh7TGoclhjP5M
9JGHdqgrbsZ4cgZTg2WBXmsYGbshqmGShWzrYhswPXKhfhWunp+dWN7ArNpPAmW/sFOs/MtnGQZZ
KbJyZ0In+DEXz4xQ3c/CMRmmjtmwk2PjfnbMhmBPOm/M07Cp2h9g8PptObnyJU+gGhqsz89QDMDA
svPs4uxTGpM+1ph4NgXnO9GA04uBD2rz/VGcsCj8/mhg5Ic/d9jaLTLlxImtx/eLHdcoBl1UTMsf
EWyX3Za9bK08lpS6PVMs5s9tPpv3mBu7SxqAptzgVMv1BHCgN9GJLS+zD2CAWXS7pqZ4DCo3d3bK
/h+OXYlEB0u+h2bggsTIXSU2iAY1RP4xj2aBk4aOoB0k+19juJbeeBEzgk7bohwauyPNaXK2l2pC
k5mD4SN9VRCPPmGQfOAzNigGQFTEImuv6UT1PbCfP2SwfHeORsEuoaRghXD/aiw2955Sugr/MHqM
H98vrG3tQ7R8QW4h/bv5j3AvcxcbYf9wJJ7EiIn9A9Uy3eVSlaUjfJVSkB0TJvnvFC0sM/YmfdKY
CTb0tb+HUlWvvdFtUctB2M4CH3qYUju8jXcH5Zmb9R2i5nIzm/7fscmLi3TD6oOMcoopBKves2r5
IVYjSIdyeUjIl3zQXoVffU89RjjKT/QJzd51qvxNJ2zuURwIZNQxokJwFebcbsfRwLTQuJ5gzmhD
gJkd3qch+IJ2Qv6R9eAGe5SDS7KYcxkr9Oepq3+kuNvWMvpbo2Y+11QITlM/ChP/73cd3JfNzUcd
UsA59G3EWxXZC4KGy/R+YVtGtuuiOmX2Fmz70UzOevQT1PQuQuOBU7qv8jM1x5mV0A5GrH+MlmmZ
mKPy8H1xNDESl4DKe5sZ5anPhumHbZI03uQ+6w6Ki9QwmudmNifufnR6s+0jPMdYfsKCZfHv/zU1
oJBh9OtXB7UkZJP8bIncADi+VTokv8dEDzCRFfPqYk7aJm0jdt+f9lYBQ60WL2C44CF6bNOdaPS+
dNU/xbIv34emqveN4SHDrtvkNfKmX7IRzq1JHfLFBLFZ+YS7qUBTcyhnJHubrhwJUZ7MK7tgnCHL
XFSXTfNYQDL0jfyZ4YTNY7RUdoJNBJgsdvkrYWsc+pxfZ250F8sfJ8CCzELzrHV+mcn0RX2qn1tU
zf7cPHHcVQcAnjlS4qp5aohLw6wUV/vcYjb+f6g7rx3ZsSvb/opQz5dqetPo0kMwyGD4yEifL0Ra
eu/59XcwS1eqcyRUdQP9cgEhVGkPg0lurr3WnGPSiMKxvJDU1YYNGTBkXIgTnedhNh9iQTl2s569
N1CzAlV2QQKJV+p26YqYApm/iPJatZgoGDAGbupikUFWVvIqFd2mrygaRYXpg1kn86FXDUxHy2nN
iKHvTSBDChI65LCd7JZK9YYtBGdgEWxZesxdyJh3HcxGfyvSt6kx8T4yxEXAImGRD5pY3tNiyZwZ
N+5lLD9NRmA2nJDhkSIANrVhVOrGHPkDR0XRLVGJ0RHAUXQ0/YJJ6T8/Vrr4tqZp4X1/6p+f//6v
ImyZqQhglayMEHpgNhruJnE+/fPFaABtG7r/EQtBSz4NXwz1fmRIIH2KcpsI3kQTej+iXt5PeiNv
/U6VrjBI+/vutZZRCOIgwKlZt9OFM820ziR5kFWtPvs5yCSrtaKnHjwSgfFqspUWCHndNh6mL08c
KS0gomhX3/ePPBymp55BKHWGBHyssG6LGCmPrHwUCr6KQOzUe4LriQkeGo9YspmuO/tVJPnqtiOK
p2Buy+2Gaq6xaBl+NyUqIuLsCU/MtVKE9ibxN9IDfOruvZyk3pZjugmSXqR7pBRcDjpcyJ5e3ffL
II5wNhDYcsLvaQtsraKzjsbyIvRiKa7HRv7iulQ3QSAX4vq3r+CQ3jSDiBH8H98N7msGFzBThvRN
eRkNEiPVWN5+f/T9UoGM9ngcljxpCqnEDoWWq9bHvS7VxVpVcF32OH+RD9TKjrb5TZP46vn7U98v
aRESe1yB2/npC4Rj3Ut6da5L0NtmG4ZHYVYCiCvpozlX3a4XezJNFJKf80j+GuKpesa9RPd/DvRt
pWXZ87ROl/lloerk1tXlhWKVzrAhq9dG6dl9z5L6gGKGK0wQy/vIyK9zbbpFV04vg241DlZtBtvw
+raw6VxCa8PbeSh4RvuT4n5X13G+RyVtF1Gg7Nq0Qu/YpsIqnWqfWKKaJZ1e1Qd5oOzA5JzUnwmZ
BBy5LzhWi/GORONVqdSPoihuhQB4ViMVtxBZGlsp+QjkKENvQE2M0GcsY4Q6q5ckJsdRVL5G/ZHW
P1tT2Yg3aYsLkPoSabIaE2Md9/FOkZFOC2K9Mxb3MSMtCx1huqypaFQN2gh1+My2QsSSr9EOVjsD
VYCCEsRfZ/DQMILOtSvEbwqTYE+JTEB3TMYRraxDA5KqHuM+tyg3TTRzDLcxdJTAFEGzFHtRaS7+
0CJpakLCkCa01S03SDGQ5WcQjytpgkJQkDUSNx0pNmrJBM7CYk+jS4fsvb3R/Yph+PKDOchPWhSJ
Ywnme750P9UOUf6SkNZJNdwONoZO1VCzhSF75CH4GOl/a9SZNv5gpjRAius+r044rmAa097zrfOk
kNyqZaa5FfVkG6kgSxiAlrtUUzYmTBXbrCsQJeOBHmZ/zjCvFbFarapybjGmGjI6wix0Zo2tdYcc
zZIagJgYXvSYAoon2Wvg07YJ6McihVisn+r07CN/W+WiVB6nEqlyoLa912JHTgdsoTQgd2OjZjdz
y3IRMc8tVVphiwXeUuNt72eHpiO3KWgGu6VOX82KAgUj4hlJ/209dZ+1T4wDNTWA3SK4dIJiHURS
G0qzA6jSs8uPSpzaVDN0LEknizpsvKGB7LwrtrEkboqRNAnVbAS30ESwPtFYseBj6tKg0dttVr2I
IgCJtK8Avcil7/hqyXfQ2iStNzKS0g4DNKw6KulRV9QXQSQgyGpiu5lj4MFSs81QcnhFhEOzVy4h
s9t7M9TxXRB+pghI1xUD0aLW+he0wjS/F6Lo7AuL9IonGpsgV0wGa1v18pkeTLphGLkSQPJv/SKK
tj2BYjV7mrVJzgBGL/BrcwoEZPLN57DO7FZVyMqdVcMjVS4MP31841cfwuXQldF27mAFqCZvucUe
uMtbPApBTPjnIvvGK6O12KeA0K57ksIPA0TGOmhpl2I6qqYO3EtgjIBbGT+ToVuMNeqJ5ArdgMlV
1n+AsXsBwjGBUFRat6zGM+nzdxIG0XThWEoos9aTMT6baggZMTHMReW8M7XkHsGe6kA8Yy3qKVwH
7ZNNlCPL2oeOJmJt6TMlzeiqc0LKXd+0y5A0WetsgldyV6pYyTJXVHp/51eIJlOAcUz6wC2CIGTU
N1PEKdl9IjA6zpXgGYcqrcbik9AZ1TUGuTsr6EgNFVriXLafOM61h5KFsrCUzTz7jzGhzwirGVRq
GDEJApWfBQMbXaFrlyAitV0YMGALofoZGQZnOhReLBqlbj52nhH2NyVUYcri1E1IP7R3kmElZ4sd
UjlbB4lt/4sStpu4jQ1HYu0FFcX1plafjdl/+glTSGPCG9MHZGKUU7UBLfAaGvnbqKULCGQBI0Fd
t0PUXMdiuRVMUZEcDZ4sope+3gIDfpx5LPeETDidcVfSPzgrMQT+QAa1AMXelcNCPUSRj3C6HgGo
EMvDA4ClSi4h2yjwvip02vqEI0LsycpsCjIjBpUkg95u9PKN/JtTpOjlBbI6PeMYwBFdDUCRdfLR
LGAfnTkiXVypWku1gQRb27ai0O26QT9PuXooJWTwzIgupgynXLXmaNvKerTIuxe/MiUHUFCUBv2x
I9lplcRIv8U+uxIThOfdL1/6Ch3GVGEC9ee+Wockvs81cW7QDxE9x/sc9Pii5jmNRn6xujZySj3Y
J5X0JdD6cfKB5OshFXb1ZPo7nVuPps48rzHwD3R2asqOYkD43aFGBrz+JQB/BP1l7avWjNCki49c
SY9VBLcQ7Zxr6nBQ1IZkX9UccvCsnLFGqteFjIpPLVCkCRo8kS77gLkGqzCy8yrATC3J4HYfmhKg
bJp1t0klWLvWP1c1Tmt8IqWNqhQVksYEw0pADo6DcU4riDRTMKCBY91xlYvQ8OygxxRcawutpMxA
nnpP3iqNkG4xGeLiD+uDmObWiRSdyPFNwhrUaxeQAAFZ/TjL3GtSPcVHYRS+xrQ9l7jPNqVIfMQ0
SF9lnj/SeUEX5SdfZdff5/X8VM/ySQnxsmPRKVXkz1SEC+lUgXtDrK+aQDKuq+exBU3TicNTNenG
Tmrwpg18HmMtXNuUinGWuHfCYtrdWDM5myFZwl5mcH8YrceE3TGGSNpza90C9GGXkTZssiYMBRDi
EM9v4kkYdjGSMDPO9S346YNuDCcd9f8OnQJccD/aZdZIQkXwHe5X5bsuijo3y7mWEtyo48Q+w6+y
UzLoLkaGjzkQL21fnqWgkI9mk+yqOvD0KJcezUUegkwnRS4dvVhWxEFFwjrma0SsBzlNK5Z1NHMy
LdxVIRAhOhJPeZKn+0maEJeGB80QEScWrMGygkVJVtGLwE8XxCs+PLzruKG9McrfLDg+sdAZjtZm
JArKdJvlot2YMpVHJQyi7U8B+rJWI5NX0I9qyf49Bwel1zJyESQjfZF90iLsT32LtlUlQ4EGlm0t
dnxElmv4rDezTvzFbMQ3PSYwfzzM7VteEiKR6arbZOKmTIMXXyw/cm1EzQQWgdY7XAgpPuUiIZUM
FFYJad8Eu6+YMacOKfDdhknLTS/ID1DqYrN4k+PyJRr793LUUNZgyXFp1g6ImafjUIOINdLyC0fe
V6zkN7ihcCIwE/DMkYqwby3G+1ZU7qSxLnfUTIyQjxX+l1VpQfhRavIFECJqrsms4q4c5UcJujBW
7rxe011OfcDbeVL4WJ7nK+JaHNRJ7iURYNKwN2/iFFG0VVggmYBROLI5IALTUJBpame35bjNerqz
hkQ+jE8heK1VZgeSCM9yXCcxtnJGVzeRBA6ho31qa1qwb+tG3Q5Cv9Ebw9Zrcz7UWYK6qrb0s0ak
bTKfQ0SyH/0g3GAAdwZizu5bVq56AVDK+h2XdXOqkNnPKZRfvTfd4asNpNaRVaAOLSqSAqVw21vl
tpQxq6hjeIibgpcq2BjYY2f8WkeL4mrVJj35FqXu1loGoFEQX82glM5l5otn8N2tKQSeBUNyR46m
i5qK0meaH8IZwmitJi9YfoRbVWrabYDYZTX6+mPL2G6d+NKVBoKOGE1LPZQmmjc1JjgFInEM7hKP
QS104xIyia+MwznD1ZplrbJju/x/woHBkJosCJU2d8FaDtsKL2ockOoziXTBYMxFmNqJYoczhVCd
mJgsKE9Y/ZQ7vSj3vQENa1TWqHvI8cXkIJ3HPIy9PDK27KXdIrUYrjDK9AKiOrtivuqJz0Zepec4
uX+Sn/UvMWe6rKG0VnXVlC1JUZZ0rd8FAaojekNmz1xNYf1BF5Ihtxa1GHkDDCOTtJtK7eLnUn6p
6xDTdFIEZ6YFX2LlD+cOnGKKux6KNe3ujV9b15It3BFZ9As/q2+6aaqPgE3fijlvjtIIG5HHHFAm
/O6rwlSFYwEIafxHJh4ScBm7WQqHuhrD25GFAot2d1BVgd7vcFDCiMqlhsbCoFwbVezd/h32oep5
ptawkVExbRmBuwxsdVwT44+LXlRU6HoZen3TEwZxrrPsNqJzuNLHqDyFTf5BR46wq1HaBRojsz8+
v/K/pJOZiiYauiYpGDp1hsg/nl9gN+zeppapdMCTL4lH8gaC1L/pNBd7JBdDY0SulolOlqjTVVJa
tBnRoyYx+BhLwW1KuID0Dw+YHyTgMqyFuUxvPBM8AkzExxknEm7q8k8OmwuA4yrSKSjy7cevv9A3
tExRN2XD0BVRNGgE/njcdaMDL0o74IHfI59GbJMTjnUUdNZEYKo6Z1eW11fMsLk3UyP+puqB+APh
TFDJPsL/x+hdG+gk1pMrTLW+G0yr2dVj76CnSu5UObkLrClzA5TPjN06l+dQh2IzE6+YNMVrhzVN
aKDozdjNyeGA7SBWJpjJ9KEXtf7Q5fGAG7qRoVdo4VprgZpitwJnqRLIUBQAEnwzOiBZz/ZBMY9r
It4jSj3F6fyquLSd1NxyAlTQY2RYCCQnG01cMs2X6LGmYh7tI8iNNgpADfPnEPHQGblRWrKxVz28
Oa8BLAYFD/dWVZomf10NrlyFkZ7dYrvvc9hKSSQtI2rIoYXVcVXDBJ7lxNoFWBph5gLl5XfIOLVk
YRMXSnOc9SLcqOEU2GFK3DWOgGqnlQIpAsvL94eA4B9ilJjuPz+Vhnno0v17gDbBZK8lnHnhkSTO
97d8//z3jxqhThIDyTeqP4dnfXmpckzMstwd5rrERFKwuSbgHu7WlDOgZVDGKia/V0NjXrAsrKql
HVoHg3lLf4t4Eglcu8z+LenbCcw7L2kDOaPTAhxFenz6bt6VkjJtpR4xTEArhvz1PGUT0RGmEhE4
nBS4i79fdEm/R1GtbnB7xQ5+pAJWTGV4ViO8N3Gf4aSGVUIWYrH7/lBNovPEQMlsxHE3Z9m1a7XK
o9tMJ1g4zS3JXrMiH3sLMSsMtCeJanY7hQrMeakkoBuCtj02k34j1yXiE5OsCsAZ/uH7Ja9SMBtG
A5hVDYVDJhZU9WJL9g2V4k09lMp9BBLSEuL5ds5zGUnkLK8DqkEpDIyXwJIHnGdAXJSAlCF5ZFjW
VoOtR2TvpPTsmdLiUZj4W1izepHLY2Ja5rmVC/XSTCcjUQVX61prZ45IIoa6Bb2r6CNNAU3ZkacD
p76sp8Nl5Ko84LKu0WlrAQSEpm5dhjh+t5qNSD207CyFZdyLWS3dfStJKRfoIc37UQjyE5FoFQPQ
+hNsKhGXBuHXIvWZXA3SblQs3LDyJFzp9zDYpZ9r02SNabUTCJFXEiHay33SLndH7liBnnpkERaP
fZkTNM+ATqmz8qoCRoT0MRMGsaAQmIlZBw0LhzOAYiUTrILtT0oaaGDxyZRAd6i9jMEMEvclDfA7
FHlhrEN92YVFKbzBxkCKN2eEdxtjvZMxDK/IjmiyBj5ubWIFj1GIMFCOdpMZfDSIi9HXTId5VtEi
Q9uX5YqoD73YtmZcb2WrZHNB/84Tpqg5RX6DG7ZAC+dXFjOf5XMx6w0JbJhn6sZks8UmAA2rWVX8
XQVlbwjWiai8hKMtwwMqkHdfS0bG8UfKHvXgqxoC3DR/Rkmg7Q1/COA11VgakyZzahVT58Tu2V+C
QpVSZYMl5o0TkSO2GbMcCYkgfaIHmZ7CBfhuFZkKHXFgBAXluNFGzNLo2TPEYChVTSv8wncse0xe
y20GB3M9sNzYzSRAJR3E8hIrc+Bh+t0bqdWclajWKLfL5L4LuUWEdleoWXpAHhm7fWOKJ8GgUWPW
VrpTDHTIajEcFXzsaxW1InVnDJtn2iVmHD93C4J6SjqDIAaJvgyKDQz1qFFkv3v7djKRAzqvYuGR
wIQRytbOnJA1QcDVugf0yntahpZnZaOxicT2qw/77CZKx+qUS6KxahWlO6HBVJ2pVaKDNiST18v9
c9HTu+kH7M6jMa4zrKWTrzePTf4UqYiOA4VdUj2kBRUWDM+0P7Vat8yHhGKD4aQ/m7q180PpGBEC
c/Z9VdhOuVkTiRKuRF9BVQv360Q1yExxZt8kDbmAg6/u3azolhO6DFsVrHUCcRBMMPSPEjrSIR7g
XrVBMOzq5UWlB2h3vaw58Fh4ghqV5DEuzO5m+OKewZaJdCOKXcUHLpXKUJKAe24jEj7WAg2PN6H3
gATle7pN1SbT/NkOJvRWTCnQimfZUeUsPGaDD5LV98cdo2b5tyDY/3gf/zP4LP4eytz87b/4+L0o
pzqi9fnTh3+7KzL+91/Lz/zje378ib8do/e6aIqv9g+/a/NZnF6zz+bnb/rhN/Ov//3o1q/t6w8f
4B+M2umGlul0/Wy6tP0+Ct7H8p3/3S/+5fP7t9xN5eevv7wXXQ4v6foZcFf9PtDbIkz2P37/6//+
Y8vx//rLJnqrX9P2tf75R37LACfpW4FBblqGKqIkkowfQsAVXVckS9eQ28iiIf4zBFzR/yppmqmI
ionzQmTE/Mv/CwFfviTCdxFFSePKlFTpfxQCTqLqD1WephuKqvAbOUJdU2Vd/KnKQ+wSxlpZfEmw
hrfztrzLrtITvVSrtXFXM0RwPpJdtgvt+SB5XbXirtkknrG39tOndug/2m15aU75XbqlQP+IP6S1
5qV3OHCN9+GhZZrw2jjg8baTXTmWB0Vii5nKYRK27T9CxOfyijb+DkHnTbXTX8OL+hV5xVE7yBCX
1l1K3spKfqjvUE3vqIUd69yuUxd+pp1ukwf5pjwMDtivLUHlV7T9TnqZHB7N9Jq6tXmXOZGnAhh1
8zNyivthtPlKczMfgN0cugfcflcaiu/yTrVDd9i0B7CzJ8ryjb9uvcQRd4aLzuorvhQ7jvLEOu/5
D9lVYGzzbn7R2AtM3Ah24NE7gGm0CLwxSOyqHeRSHJL12XI1T7wPxnO1K63LW3eki8OvDU48p3YM
OR44hQfewxeQZ9ffQnXd6bboaPv8bKyAcLjprX8nb4sNB2g39h18CydzyoO4U4Dp9rbohifzDpe0
C4/eVtcgwjbDZ+67NZiBJ80rdpJruSRIet3Rv6nJEBD2/ovhJRv1dk7XMB8pFbWV70ZkbNlla0c6
gRDcYV4XHivg62+ptFdoeey1bWcjonLHvcJxIXEe7Mw2n9tbgiQVUN36SnuaD5kX3ZT7akMGT7yt
PJ4sdsz7alcppyXehlvDzbxiE+zlXX7XvAin7Ghe+BceLRe4n+iEW5QJJqc92UQbfW1cFQ83QPyx
5Bo+gs8+DxvzazpidO8frSsu60dl397WLOIrKcRau1JFD/0FwyLBE0+RCxtjjfLTJh7n1dxNO+wJ
tOSdbC+dhVuuT6ipYX6OMs9wpVVx5OfXkS2vAlff07oRIXitok26Lp8xpK6qm/7CRIMEGoWHCOkn
NvlKHkCzWlxLd7hTwxxmlytGdnnoXbRfKILfkCWvqw2gSjIaj5fMXkH7ukL0XaWu4aUfbnsXBCv9
AQxOAEbI5DS9gL4IV6bj253NINARaKtzFNVLdpz3uduegf9R5YEA5n7jMhLtcTtSMUlnxlqrJD/A
wQpWkE8k/akz4F23dH1Jr7a+4NYjtdA1e1S8UTm2q8t748IjoXHu8UAnjXyNsky5x1hxq92j0THp
UWV7PodWjkQlgqGad/w3K3bLjinZXl040FEnrFFciukhq1CYd+z5VrmGrms1wNaE5ACs5n1E4xNx
6YqOv1GRQb5Wu/kRlXPMRsihqiMzbue/k7xxwcYXAq7oeRe7apujZ31Nd9FZu6u+SIjzJuPWP6FP
dyhxd/kBlKCriJ/aPX4qYFTn7rZcsxuTFLc590esOfRyj9qD6kp2ZMPBA4nHauQWkpsbjELJXcD/
tQSdwvCODfK46RPZ4A60BMvVnQqlod8od/WOO3il32NhwCNJyCLJQAaTEQYKJkqsY3FRP0x5pTv4
F9HRIJt0w3GLGzl9jW6FLYho2UXxU23GL6C+tlg5jwVMDOL4VsmN4HBPU9STyUjS6yvnV3xqagIs
H/W15dvZZwl62kGhSit7wgoQr2aPOGjZBGTs5G8Dc0PdA2bPZmlV75GhN8+jzdzWGa4AZ0hqWevh
XgHyOzsYL7ggWk5fv0okptOanRQvSCrhWScgavx3P0pdxVVugSVm4YVhQNvvZCd5WMLVn9W9IR/z
+yrbZo/dYwTUFW2X6ZVIk9EMbfDfmrr9YsDziVbNQxK6uv7QJq4lPkLSKXBusHmileGAjhNJQHvq
LIBzG/DXyXayXjnX0y29d2gIt8Ot8cA1BXnUHk/tlUElTAJBX9U7VBbrW2MrsSFf0f8jS2IaPkKT
BNobMMnDY/Mo3tCcXygLDnGUjKc3nWB7SrfO74WLeW28D2sNtDcT12yIyqOgvhpHJjp291SdO6CH
jYvD+igFVyxa5w6VKglpL0Z332UAHyBxykAWil6wx3eafZulm7wytoxS7HYdXQdncqiHbeNIQAMX
8h2/54mgwZvQ0EA+uNwc4HvDHUTb8ihbR/2NJNcV0RTQP1IewCwbRNLbuf6oRODSNpXeO1AgCH9I
MSAdBzLcWN7w95MAIDyktC+f0XyCzZWzY/Qk5k/SuW5fpGBrkEcTHJovpYXnVr5r9b111pJ9xxDh
oIqbdeUA3z5r3bof7fvecYb3rHEI4FtxJ65G+qCPATqSI3rAVYnXMWCddMoj1GPWdhSfq9FgXcUm
B9vebWN5Ba+NiKRIvPDAQony3jD/NvMHNVJdPcke2VVjb+zWyS1EKwELBpOrDVLceNdthzWzgDfz
ap6grkfr9liBciJe+Y2X9pjupoN/JkJhXb0h3d3yT/FHLW3dSQ8mNBB4U1651Xm4qC/htntj4j3s
uzflMnjqXlORvDDsXiUXMhzBhD4N2kXyUKmvZZf3ip5Vco1xw3+EoKq8Gs0FBEehcHP0Q61dRmBO
ifnwNNNhklSVW9BK/owwDcftI9yt4AO4Qr0mJs0QcAyDncAt7BbGZhfuuMi4mvujSjg1WQBetH41
vRDjTuGS5EZsjN9e8NqnbFza9QfAD1HdfNei/9s1+/9H1TiV6h+V46SmvLbR5w8F/PeP/FaOS9Zf
KXEtfNYUzhpNWX7Z8Nm0v/4iKX9VTVNEHmNYtD1V3frlLzkyxPDXX1T9r5pi6gpUQMpuRZPo3+Ip
+v6S/FfFNJh0Im+VTEvVlP9RMa79UIobMjW/rhmyrhoqdbluLl//XSM+CpMqB0MdIHtRUL0OzTFu
tOcAIvCa9MQ7BQiTEMQyUnLt6GtIb/GWDHdqN74kAqCjTLIm73dn7+97vr/kXXYporxtltPw7w6J
sYCmKQatYJPT8vtDCtmDD0qPYH9Uwod66h/CUkE/O9DXSiLBptkBL3pAIZGTlbnqhZAgd4soJRIw
OTCKwj8+HmXplf++J72cIl1aTrqkyvjK2Bj9/nh6H8FnlBAqWkgwcTlgknzVfHgIQnh/T7nPGi0Q
M+Xwbjobx/A6M8HYNTEHjYd44deE72ljOPhRk40uTNTDy1CtjpWbWtK3M7SxVEZRU2UpKGcfdn9V
QzieBAwgBbVgjr+iz5G86mO/xcqjOCFIXAxsN62M4l72qyMpMbd/8q6Xd/Uv71qV2C9aCrME9acL
o9VF/Jkm0DMN4HqEgBtgIVA+nc5Ga/GItJjHwKQKK/B+xNkJeZaewV1eaRNjvC/LbYFtDrdLekoD
JA2RPmTbKommFcKlimZqkG077UUitxPQlvrQDWTrJksCVUJRHaqdatcAOUkG5e0p41Mvyub2j9+i
9OMQ6rdrX2cHKpmGJiq6/NMflql2HhVpBT7IN16gpBdkwAIAm+sFhiiIjFu1o0p6MXROmV3cXH5a
6BZJgZYmTygs2soVw7faQkoFQ3crxI7WIf7+46OU/83tYDAPEGWGIwqo2mUz/bs7tKkrPbB6ioJU
6++JjtyEosY+VCYjEddGEiwCkSg6WyV3Yi6bIr2j8S5I4wdJRvdfBMFGKDAUJTE70SFR23U+xCQn
GDdxYRib1JR5GlrCU1dYuz8+8n9zIxusKwgnFfP7GvrpRhYDg8RonRt5mmeqgwi5aByFECSmCHtd
PeRnsHhHc8aQkTYk3g0QMHRFDxwEyjiYlT+5kZdF86dLmuNhvsTqqRv80Y0fz2QWgVJjghMwTKqN
FWrcGk21SsK0hPU+GSW8YGAdB8G4QyI02e0gv0RGX29ExOpM6RJrY81eORook3TE+n9ytpamx483
HFMvlWBvS2QiTVfkx6OTBHXIcpN0GWKNcDAixrNSA3JngJlM0c1NP4n+us+wB1epVWw7FyLb/SRq
d398HNq/OQ5T02WeTLxv/u+n641oyFgb8KeuIOM8+5D2ccCHw2ka6tkDKAHyo2E/kmkgCaI+jF1d
xVgQVguhcqYXHInYfxqtvRK6WoEewJy4JG8BlE2hKyJ0nQXN2iRWheEfA+ZGlB4WsIdBgCSRUMOK
Z2i8gnZTrxtSTwhhGB4F2I2ur40KbHflAE8CKWkDwa7NGjhw2SJTy9TbXk5uJiOZXWkITnlCEqmp
mOSQ+B3Cuby8M31NdMsCpBHx8/DZfU0HKrlwUhZyaw8V1v3jM/lTm2tZXwxTs1hZjOUpb8rL+vO7
O1fsNAYWWQnUNc/zrfng02AFILauG2jaQQcsSa0VO2IuJA6AFeIBnVhStchWQ3/vowL6kxtAsf5l
xaMhyDJiMXrXZcv6eSwsI/wdANijvqyRB0iBwBoC65Y1WbyfNXZJvnmo0+7AgEN8bPv5YSEQq2S7
fzJqfiD0y3rOjPB9lEt9E4WPc5JfqwHjTpQXGGShM7azXHtRgdg4QnwTMULmHOfSegbJEsnFqw5G
JzGwlhgDvR+1YUdmtOSclLOXL9z+Iq7pZzTWvgbbhnkXlEk89Etm69cQpDUpLGyVdcIZclUiiwRb
uRN3zQkv/arR43mdonhiIulU0zRsFR9uXEdrBH0naSMVPQzNQmMrVQQtyGnuImOh8zVJ92n0jCZo
RD2HNDCJTTZWlvposp8eEj6NkmfFHcsQdu7alVYIr4JfoJUA9NvlRG3PC7anCMSXelLtajboiCB8
TMLxGgwTJruAJXYWzx3Ui5UeAvzOFGRGsebVEFjQK7u4mHDDFiIYRlNVnFK+F3WC+XgDMAwAJ3ZZ
aJLokUIt1S2n74VmjVmV6t14rRo1dpqaZ2poDU8dDuV1GbYkr8N5x7h/J+k9bh+cY1HHALkhJC1p
JkzJiEvcAHREUEUHo4mumcRTrQmmBv7K/KSZ8a1BrugqI6vQbtg8j20zeabk7zoTvUs4o7E2552R
CER5jezhYmz5tpy9lbJ4kYkFSOSOwIuS/gZowpFLATJuI+g74MvAhExiUSW2OLP+KtZgMwNEY4Mh
IZNl/yZWzGlAXIywL3qlrHZBN9Ah0/h3ZbkGndGVZ7Lq+tl4KZumXyOyxNioxbcNsdpr/lBv1Sid
qowcz4aMURe13IjXEaHEtIF+SvQFO6LW5MYEj0gFqaHQh6mCOk7TuysAQNplWQiYB+95avvk56hY
o89FfK/VJfi9TpodwaSz1CYz7WmODezEfKWKmq/g3AomvHSWeNK2Uxje5ZS5XlnS3ymJZttXMn/P
sUR7KWOQ3c3L6MTw5d5usb3OQW/tLdkQTrLMjBx+wrbULUzdPvCmPr6JS9nYcdGL+7ZQenTOCmoD
PeHybMd2cnLUees0JKabLCh5q0lycLJCLns8AE+xxBxsoHJlSo79O7pd4LEpyQL8VXsKhqLy1FIl
Ysov8yXw7SzEGLXDPLYW9rd1DnvjlimvvvUnFA/hWJKbmuiv3xYwS82A5FfAaMikyfdRoN4pi9tS
DrMv4nvNrZmq0SFo8zOCwd+cxNokn5IuLJHq6TL9YMi8koSTP5picQtcmDWbzhFoxY2GYMCDqx6u
cEsfp1TksR3olctcTndMpf8wDWZhfc7iWmDjAFn92Wc9Rt5O7eq12rDxNcfgVcq11mODRhtKHqd+
n+MGlirw3FVntQ4J7CpGSeHamOHsjqF+kOUGuHtogGjO5Jeh0yBMmME9xnmU4BE76By1Fk4Ftd7G
62IRvcmSulwK0Ijbfmo9NCLs40eIM/hTX0a99ndlsywHMnrcbPajS15XqeMTEo3TkPK609d9q7JH
yLKvplMi4gqF0jbZssdKrZ5CSS6dgQ6haIb1Pp+KhhzdsX/GhGKQf0YY7nQpfd3YJLGW2Uraxvto
aEnh7arxRjTJmjWE4haKQEfo8pGnwz1hLs2lwfg6G0TAklqyhazqg4loKhvqJ2fQ9Onx9P+XsvPa
jVvZtugXESCL+bXZuVtZVnohlFzMLObw9XfQ++VYNixcbMAbsA2rm6Fq1VpzjqmeUZY6wRiTIejq
8g4r3csMwBIfz4upqY2SDuisMaINmoCzIPOF7n1cF/u2N7KNOzFwUbk6CgAjF0o1hwb1FpoZItpc
5Lesx+VjWxnNjVTyNKHOoBeFKzYZSf8u8d9ARiaqGfUtAAR+E+0DUsO5ZFvB65Ps5qlxd72DySh0
k+gxLtuNS/xVoKMj2DeKqEK8o5TtTvJYOLm5AQ7JE+3iFU0U8DlHRJtCDDqtoTFBWuzl91UPGV+R
k/7vgmCpL3+r8Jbd17Q4S/mUoLa5VPr/Uw8MrQekNkSPJYulb8ysjXoE//BEqMDeqsIbRBrVN3v+
n0Wv5dvCYgjoWAY6MPGlrOyxIMw9jAcU1vkGTCM5SF4Jm35Jh8Us3nOQA85cVIL7a7OEp96gWJX6
dE8q75OvaIPWIlJ7yEM3ZeQb30i+/lIksS76HG0oe/mf9aVIMk2/1usRg7Qv/eyi6/LqpN3ylJtr
j+jojUS+AjWmPaFIZvReZTvSdaCUL5tZS8Pv33fI+OMW2TRbqHtpxrASEHH8+y3CbT5axAyDZ6je
DMP4QEpt3nRmdmX6IltLgR8lLNn2NSijq5489UDXwng1d2RdqB9NRSquigqadQB+17Tpv/l4f55g
TA7kHgBR2kIOj9HvH68HOyN7vdNW4bSpbfhFc6OokHT5nuKZD5qkCDcwobpV2BYco7LoLRN0Rs3q
0Dv+AG1P7BcDYu9882T/5SjNjRLC1V1f8OHEl6MePmWACRptpKETdlC2UBqBKBh6Mm+huBzKLnMP
9FeQELjj20wVtfE0g/58Gp+HEFuKB/0ScVL6shwECalTyBX7q39fvV/n+d/eP5RKdDRAXlL5Co44
v189G/lLPJiwCNq88+FjOHkgxfKqm2QiACpyzAuDp/TKAxZ50MMJyK/6ISwE+7kU93Nb1oeibj9L
5GkBVVn37OUp6Vmx1SPm9e+SQU3ftSj05cJ9+cyWwbSeLoVlk8kofv/MoaCoYO2VZGBIqOBljlcn
op/NVsXQytT94lBa2o+mkz8iHC47zRmjTWslV7XmYlNAa3XAjocsr0k/xmEuH2UaXtJzf4LID+el
dWoeU2ZwZMRSOnU056MYsbsZQ20eYwqyAvDmSllGvS9h1K2FBtex6Ug7iTmf3Yzrz3kkPCeLmxl8
ZxdvRrOQh0brluLUbS4cvQfbgpBqNhcQz0jxQ6jjNq/cEXeKdr2c1Q+mm3p7u1OKYIJ55YNO2RWT
Cyy/nkOM3uSCm1584gRonHj69hL1DQo2aa76pcURpw0Zm5L+UTcqcYU7sELLTlQvzgUTtuSqMtgS
0qbbh+TrnHD3L6Cm8pi7+KWjXqsvFX/1iI0fLLlAmD3g6m0W9ZxRddO25SCTaaY4O327dsM6OdV+
km8R+lCApapG1lMf/VR/MLCprzUvk+uoxXxpIFA8FA4FtWQm+at9gNIuOQpPvXU5fDzDmj49Mvh2
WTqTxWhRu02c/mRmFA+RXZ7TxQrsdpn93bl0eWa+PlMCHQjLm+79+R7UY5dEuaOj9ewCilDyPO3W
2nWWe0SjM+9CSAFchEys+3KMYT+PH+ReUEQi9Xr65pX840C6vJKWIVyyJFhy3S+PN9pHo23jniQJ
KBeHuCOZb54FwXJd12zpSFNiWNU+nHRn2/vytdXUKa+aTW4VPuE75St+WSpFs+n3ue7SA2O3wmrI
MYl2H/cWWZuGUQ+zCifORmPA2Uc/CDPLg94rLlqrqs9c9/W/v9Qv8frX6+s7S9/Ld6FifG0YezS1
6dpEGqek9sBxhGoPECer3hYThHHKXJOKcDS3mKZIg4vCBy0urPXgA0szKBAgLaGkSuLBAlKtRgiD
z17vknDNaXVrdO5PbRByI3uYxZPiWiCHq2YolgPOhQGA5UafKswOQ9Sv7cS8Aw4nqG3q07+/JQvN
n4+R7foojNiSWKG+9ukRq3VeqnGKModHp6zNndnR8naIs3BHIg7nxDwlClYsuK6967LIG8oM1zOg
SMwbrnpODPu9C/PmyuK4OE2afmy7LN7PkHeueAY5dXb1fsizMBjLoXxgPX/vaq05KiJZxp7OgBY2
IadZ+zpq+i5YMo2kdsI/Vz5/4HBkASIbfs5s+UAk4c1yekzLMnvy3OgmFriX6gE2iIyyn5MHSBm/
5lYTamIEv7fruT2rKDPQIJIRQ/hbQ12+x+hhbIj1pGcyBrLSwmOVdIS9z+q5bFt/A8jA340kRFBn
kXmnxv7NGCHmZvMdPyo9lhPlfglT/kAlba8y+HOrZFLR0dJnBguSwYJoHYAbUlzoBNMcEuVcJ33/
nhiFPFL72JuSJRkA8kABtxgRdDMG4y+ak9dV966qiaXG9Sddf6/q/EIvInfP6Mcj6mJk4iv7I5Lz
RwJ8gBE0UY8Rrgag415bbQJBFvf8JlG2/jCImGk9NFxFmAHZNEL8SCn/1q7pB6njIU/uSM6uLRei
sznhFC9Hkj5jFClhhqWHidI2qobwGer12qZ/igYdMbVfblCmHYYCC33rqvYwjcOh1e40ZfdXbT2/
QaFsyX33iTAqDBI/4j0g4XePycAPx01g/xksRlI9DjxMHHq7Ef+b2v+iwbFa/WgL48rTW9B1oXWR
qpafKyyUqy3fSvbOTnEUo9enN3sxq2KX4lyfNwxhwg1roE83J3QO7FZrf05eLUywq5rUkvXQAfWI
7cplH4DGNUQflA0NgxnztmS7pinjydOoL67BvBqvsVuER3+8+YWW8yr70TL6R2k36bZfoo1q9zML
9eYgCa7A7tm0F0bZoHhg9OClc7kjkJlLWlHaCtCYfHUJrnokhirVuK64iQIDwNlK14dPkzDxaJlS
aCbJJWLWzyZZnmzcTKU6jyhizBBUyiv0ukiW3OGnRJyQTzo/JHcR5Mj406zIjgpdFEza6FUr2eNo
QmK/gka1sPmCLDlMAyeERI7l0eo9m2NuPK19Q9jrOVy6uxnxK6yt9cGtNPBQM6qdWdb1XcQX5tIa
t78UuIWMHBDyOiBvc1qjJHV3VV39JCD7UEMrgRTd3xo+nTeNzNZU68brvgjJG0o4kMLOQvftxP2n
bV3aIVYBlvfXfy9lxl82RNvjEGJzQMKB4nzZhUiWH4tJYIbH2x/4PVEzCxEYoXF8LRa6h8P3ql3n
Pk3acB1PZB3LuJ0DL1Lf7R1/K6QdDhaWMAU1PnSp3+s97G4GEXQsqkOjoy8cwToMEXIQrH0IueN+
XSuydszQH9gBCjpuQAaZbvU7YEbXuZoZI3rDrjaSFiAQ2HbdfCE/tl/9+4r9tZRGt8m2bRuu8Jwv
pTRie3uOLY+ZqO6hpRjDkQA1cZGEUID8wW22o04d6gowW7YTNZsMSh/C/U9Fx1eDUr9BHYb1ceDk
3sUm4wS3epV9yugzREYVLt48y+ne/v2p/3afKXtMJKzMcZf/fr+4kFzrZqxMimk1gLUoQ7H3p/bC
qs6VcCdyOjAsp3ZK8vmSjWdE5oEnDmyqJ7Prf38U9y+bJ4clXUcXwIjA/3UQ/Z9ewJgV2uRmTPWg
heoo62uGFMx4+gkuL8kzm54wbnKQYnUa8IgF5HCr67gmqpiTkgkFwV4Xftbe6Y33znLd3sf++Dhn
tPoKUSd3kV1hqFM4xYdwV8Y8ELbACNlCk2lVuU/icN54Lh01Ql/i1VClpzJvp0Cm/r7sjGJdEwex
LyjLSPRqX8dIovei231ZkBt2GLz5Z5ZKEExEzDoG6KZOjhAzyNp2MkBmfnvdLO1eJhy06EtQbh1N
6VJ19VHO/M3B6pfMoVxsozY7l3P2H1FT5up9qFhLGvL9bprxnFY6rgnmzD9coFOZOd7XqCvOow8O
EmfPqxJ4p/59W8w/5RCm5zHwNy2O2TSEvzwh+aBKUzQMv7C8gaDDL9uNRnMiV5ZIq8qZNrydZ6nI
iyBCqeYUOPy05hI4Z4OBQsw4LjX4tp1dngZTEIdOEk5uu+nGzjfCYW0PrWe3G68Y43IiWYaIrYmN
xBvoh1U5+1FLCgut+0mB+TrNasFxopzrU1VcdClDBrT631Wry4rypVr1fJIEBRgjpqP6l0F/WGcE
sugM+t3es1YysaBTYOMG/ngD0sS6ika9xDYLQaT3dVQMFv6AMnLSi5SKqmQNWmFKLTajYDaQCCqU
/kWS53zH+GNPRgKzm9K81HIAFbhbkDVMeXlMRqLNJmIQAY6Vc8CB39oMdhEdmmoRdhb6o0b87HM1
PDRSVBf/vsl/WQYsk6rcQj1DP4Ap3e/LANydNKviEaMspMx1bLCJSuURhUD7f2XR4tE0HB+UPSlH
C8bFGnlAGzHAbp24O998mKWj9Pvl58MItnMOY5ARnS8LPvgxjB0VgsqpJOWt8qItE/UALFgcQCWl
4G9gdwqB+JeWmCKcLWIn3WXEapL8/k0z7tc3//phwNDTMEcNQTPuSxvHd5WWJiUfZtaiAT+f2ezr
vL6dY7TfvYqv6/yz8BQqFKI3Vt5MT7inODhY2kQEBpT4uiNM0oj864iAplOsCWcN1A9RbmxGJz+K
7zVJFyPr5/A4NI4ThLM9Xk895YY7SZATwA52dgbKYIGdokhGhYjn+npiV7wQPZXaMLu7JjbFanBa
HFeqNq5aS4Iz9Oi8592PshHhcfK3xLndSfAxJChmqwFj/bqgE7ZpMUiGhljszZLsTN07aHV29vXM
PqdQiJy58PdpJJqFbqZ/e2D6253m0nqsMIBFvg5fO23u24x00GBYApamhmDNgjdtmy3rQBGROzYz
GIiyqN6AvoCL3Vsr1QPSs+FD3+nGUsJrITA2UCD5SP+TOGvClhMD0fiiUFCVzuvlNK9FEyL6SMgX
0BLwzymnkn8/tOLPNukv8RnnW3d5i369Yf+ze/l6SMpep2sr/BJLdHiLq/UsnQJzlm9c2wvk0Q4D
vdXzPfNO4HaGe06WvkbpsDeEtL2Tdg9rsd349fLimbZ2rKKIkX0y3UizEQ89y5DWFmILy4dzjlbD
1vDMZ1Puv/kqf7ZUraVDDoiRIbf7S7j3v015YY1GirQCFFaNhGHS/WGLscw+ZWb6zN6fMoG6qmX1
4KtBEAzYrmXX9feDU9ABow9oW4V2ssLooahr/6gMJuo1wcDQySy48sxF01baS6qwD6BWX5t+MVyl
Ljr/Nozcb5ZyQ/zly9DhF57r0ew39a/bl6NIdxw6+sPxaOkB0dGws9zwAY4gRPskvxbZFG+xNUJz
IsCXk+q0nQwE6S3QRJCQBWzZ8cMl7cHoqheB1qhMpMEehdnZ0Al8p+7btClRVfco2fsNOKWUMgEq
x2R01584jzAchs1TpiKxYg2Fb+ig8yKD0r4FUIPOIDHl5dhCiClHpnHT1O8iemGsNML5YWuQv43k
Cu69cxdqLLyzzXSXdapcO53yzkU1P/epdq7DVl3MjXjxoHveuZFxh8F8Uw9+dYfNMSEGeF/rVnHp
zGN/HmvXRl3C4Wq0phrfAOceepXe3JzBqZe7Lpr1oMl0GEWgY/s+PgsXl2Rl25z+tQMmflwuug6a
fRfeRYm69n0UD46m6wFJOS4k33TlJnQTZDHtfI/YJwQNMAkLGIrw1OYteeZYs2H2WRZNP1jxsLuW
wYFVzd5l3KAs0+QEs3GkRMa+mL9oNKuywgIv15bJoY0/aJX766wtB7i0gtxJvDOisl4cN6dtkebD
tmhoGMVRrW80Ykevi3Cx00g8ln2kWujy+uPU2YTAQ3RFPFT96PTWPsV043N4mucmr354Nv2ZEVvn
Nw3sX/rRLzsKGjDcY+xyCE2dL9WFm3vO0JDFBQxkJOSnIUdRqzv8qADpyK/AyOBz0mc2f9M2THmV
yO7VrHnH0E4mOgnAsSpPv7fAK+AUMOMt2fIHog7VowtBa2AQSjJCrA7CrGs6Nm23RpHXDv70Ehfm
LjJ0cStTnfN2OW3kiNhZZigvUj33TzHdWCSkNDzRU7FjjONPSYTgjVEZaMQ7rKHQDmo3Cg/WyJOh
52Bu+4GMPDJfh3SsgOUIeN7QJDJOsVfSSpkkTB2zab14c8yaPqoBUT/s1XUL6TgQkduf45apotZr
2j4c2yODmUd0d/WF7Si5Mdyi36hY3iOoNG+rbrlegOWsqNGeAQz4gR0P9a4eWGLmVFlHERf+JoGx
9jRFz3MYbeqsn14cI0SpHzpk1LXoqsLQz06wIG7+M/rSVv7/r5+ODWRC9/AF4oldlqT/2QrYtpKi
EYIuoAJtbpp0Ccj78llgmBZ0/fJgQ0euyAoFxH6K+0y7mhplBmEZ4onKMM4bYEO39VQesp7jtyhJ
SOLghGcXnNQCZ8BwnTUKGFwCsiI5pcOnGG2m1J3efbOv/aWlaTke59lFaMm0RYjfv0yda2OfM1pB
J5PFMBGTi9hpH4ukfGqt0Gf5T+blLthAj+qYJhMvG/lew6rJwhfggdGN3bTwHDSwhGnenITvlle4
mJdAi0Oz3J0e5u9Gs7NXIoL97dTOKbGxatiVXbTW4pFDaV089635JthLfwlNoXsB0encJ1zz/QEi
NOQW+qUkk2Fz7yHYocTbpSFabDuf7ftI1tuqIAO6aDFc0dQ908vKbxwfKQSVyaGGKLcpCaf5Rr74
qzHx+4vuUk77VASUskI3vxTVeRk73qC7qLaTnvZXuqZ5PzJkA4NHEinpgSJNVoDtcDroix44ncp9
n9X5OtFNNhbRxS+U3rcqdj5IZxkOLOfyxpyNDZGX6SmpSZshekKnv4yjbAR4H0T9WO9Tzbmu0emm
XXo02knsnRIxiGu2DWOa28IevJspQmRlJdrZ9NBTTZob/YghGaCQKF8tX8+RiKjmJmfsGpiiR74Q
Oflaz0Ck//tV+QUv+f0SoQMUvilcZAB/lvpJPBpTAu4imArbPWizFZ5acNYn3TYaIrsUelR07MvK
lN/NE8nwQBLoNELSzirSbDTQhwfKylXjqltZNKQN1TEQybkeA7NoAl+8en1mkQg8kMwzeT852BgH
SKZvZuGJIw1jXEoJgm3gmvq6TrvnTo0J2HkXhn9lILhqli06Huk+Z5iukAtFNQmto9ucmBPm+yjt
81MY5/mJuAzUcN6YrOM6F7e9w09MOCFdtcn8MFNxAlRCMwZu+aOx5l0nuuumMZ2trA2Mm0QCojsK
147ROkDL2ue03aiM1kHriHyl6FGSadc+wIVcKxw+LD3aCgePP8KEd9SNC6pRePJhFrZ1rKgK6dQy
MUODuPGdNN4mkT3uMo4QZnInSOYMKVZP1KTIB4hpUwRnH0X6JOc3tIYcXsu63PpLINd/v/jmN7f9
L0UZwV6+TzofLg/EH18WldJSia8EyeG9vNUjGj1e8WGW2lXcG1VA9hn81UE7zcAY6rrlbBUX57iE
Ie+xlHjJvLLjbjoxbYTjUW66ZryLR/KLOxHe5OVMUsKkDr9OFF6Ob8gTmAETaBT/fnaNP+fQS1tE
GBw+0crjPfl9ZWRWI9KKIK0ADUi5oxzrD3UGBXIUxUW812f8s6F32xFxGbbJeEkTtdgOgp63fSFj
azzzMf014HdUJnP5zBg7PxeJ9/7Np1wu5Zc3DFgLrVPG/D5yki9il6hBadt0PC7FuERUaOMPOTGY
qjqPYKMckvgUM9UPZ+ICMs7Ru4I3aVShFrSALr+5ZMsV+fpZlmIc5Y3t22g2fr9iTmVlk6+IQGVI
FlQ+Fj9EWt983z/7VSwl+iLXXvoZ5h+8JFJa0xL4RYQWUwd2yF7T7lGxj+cqBt5PKYPnjsCJk1na
QNc6hxeTuknvQTTGGYRVAkd/+n1FPIwpQ8A4+DZykR0ZumYKS6wS+9Y0dj4GAQzIvKpnuQNK0p+d
afxQMW2qVhLLVKMhWnpTgsPFML3zfMYnZpOc4IcKdLUiG7PIBv+ko9zEUan6nd7SQosTDuGoTbuH
aWrWSPbNo+jvmjDtztPYEuBTNMNqGMyXwcL9YrQo9Yt4DhI/e3VMSm6/5gPEVgvFBPZWxsNmZY1x
cKYES7HzAAtw/k93NiNmqKoQPyBK3Kka3sxKNxAcX5sMk9eWnVigutsN8Z7xlgUt3NhYQAhXio5I
8OXJjO4jpHLPGfO7deaLhwYA4zoKwYHGNugwAHG3dsbhJa/lRVvgByKTLt35k8ivM3++qWrrgs68
PBf1dDEVDA26FrwpUN4gJC+L0SMTRrKBL3rAcRCQrHQDFYew4z5l/Y7L6FY6cJsbdejjU6/8+LLP
6VSR2nFHklgeWGNy1TN+O5Rho124Kc6USg8RS6dEL8QxAU2UFm0cgG92t3YGBoeXwtlrc3FBR9A4
uUsy7EBkjLPEDkWa0k+iwlpskcKypsa2jyaC/GPNAiyhp+1GYQMa0Yb8u9f3z1Vm2RnBTxjca1rj
3pexwggpjVBSCf/AsV7NiQQza+6fatc1DzSsSLZ6b514OvZkmO9CmpZB5hbaOZsaZObpzO1KFt2J
TnspS8hbYcyM30iAaGlkmm3msjnTM072A7OXIw9Mg+sa97DlFe8NrmID95HXYrO1ErCpg6rdHSOo
yyhVDRyw5OTMT77Wo+ckAyrRX4w2hy2QufneakGRurG+F2N9+V/0LsmEO+S9hbCNszBb8mSCLrHC
o26X8hjln3RDMNM7o2KmqCe0wpVtXIXVwfWi8GgNaUfGKEso2zJcx0ITV0lSmVcEM1h0zS+TGmRB
DAGRwOi6vJyFepOFfTlycGAeN1YH6EY3mTm/6g2oWGklqyTJeLVtJJSZQVw8u/KqGrCMK5BfRF0w
bJeHxMaUUYw2g3JmcW3qrRu+Ydhz6BTNUslXABkzhmXrlGyTfWygxR/KizQRnEhqKj5bdYCaYKtN
Ladi5nz6Zq6tgd4/PC98iP3loNxbwysR85hjsc2pfDg3DGt7yfQDDx8eBrrLUUWUtsKYdMqZSaAA
OGXEkjAVktiVK1l8c0Y1PWNp6/+2VrvmskIjXDP95SjzZa12iW8gmn2BKFRdiEP/QITaui6NxwZQ
87ZrIFLO03sEs3rt6QqfgCNTWEn4YKzcfUAmBDC7iSlVfFJPBhnxclRbc47eCDkgkzE23l0TKkCm
ydcyTGl4KZ7xkmCHBLbVBgiZoGukrX2g+0HSVtdGGt5Rhn4UIbSMUP5QBSKsubtmI9tpnCeaoR83
RDQauNJIwDSjRwe2ThA+Y4ZMDy0ATOyVGAZ9Hn0ahzgpmmynTdwFORISOVnlVmVGux0H7aNp6BY4
M4uGw9QRyjnj5YJ2dKLDCGtALbqY6ruoB7vm2DfUt2C4cAI0+d3g4q4G6YN820FMPWhpkA/3Zeh/
EgAjVuSBLdFSDFITx353SQSfWhTTCBCp/iGkpGaFC2s230y17ngqV73O5WGKUFUMUehrksbVIENV
5d2Y9xsilYjscMOFOBcv11J/VS3eka4h9FqL2pN3HyP+2xY2485uTm/x00zMpM0+IA2ZShKsGyFo
yFmxiEam9dzkat0YRBTbXMfWMMf1WDbwzUb9ZQL1uJOkEusVEWeVfVfzcOBmmE4ecCsCyqMNoiVG
1DRzCsYDm8QmnLPP7F03uZeVmxzjQoL0qNNipSfyhfH6GVbvheaRUWYpLg7jNH9Fg+5EaxOwMz3S
fkIEkEkC0dDkDQVtCoIIzLWhtCdWoOcpx6AAZc8KWmIvS4IIVunkUhQm7jpxnCs637Dsy25DKAH+
dC27TOIME29sEpSsRcBTtVf6mATZi3UH5C/gLEdaCtGarUZYl++i8OqbiKRA8tqL7kA2jsPu2Xkb
kvOeJeL/WaVHq4rfCD6/xn1isqjGn6n/02rSGx6SZ9/j24bGtoabuE5yIKKta/4IG/wR4KIK2lzV
x9D4/aphuXMIPyCOABSt46MzyR4Xi0qSlw7Hwx7ERKlI7nSuvTZ5NRLtohr4qlg0CD/W+k8n6few
BqFjSH7HyC7MxC8Dmmqka5nYaWOZ/hzqkgtsFT8IVGxceSES/rSbKi/wTSirEeAtaSSvgJPv4jCf
1m5Pv6XhtpvApwOufB/Y7s0Yw/cnPkIFo8f7ko4w00fqRcP2kDrN5oeAIu2NkIFbodBsYZdyBwER
ukxOESxvIBUv0VzAB2aoQ67odWraxEcR1+Z4p1SvyCeQaNM1qONbDesvgQt7QldLUhWw1wKshNDh
LPg78j7dwX6bmSVRv3Z0+4D0537HEelqZk1c+mQZyEraX0X4PFfoRHUk8kR+togHcoYuZfwyGohD
pvj+1+vKHYw2FcJ/N0oQDDv2OYyW+HhveZXj/qcPyg+UC1e89VC3uBb1QXgrqvael+eSh1Ci3leM
96xuq0ldQjThZmhZfSWr9lUhXVjX4yfaS+bDBtUaqtX3eWCGiY4H9HnrfdhmkWO5jdyN9PjHzbyD
tq0DYGAhqu30WatGbkt+66DFxRPtv2q8lD7fx6ZSCyIMmZBM7KkDW1sARYn0n6nSyDKMs+c84seO
8Qy2k5xIPzXWhfQJREsTwpfTG1OPZzYe5kOoJSAGzp9NN4OE3TNHyhlHlIcxtfgy4fgqGq6iLspH
1yEzJq9fR7p28PAfDa157RqPBHJImnbdf0jFitWI6bJgtcpKxAxhyo1GtL3zeuvTVrvR1sgBz3IW
TJne6co4ukV052fyrvLgGYGwhMEzcn5L/DqgDvvQk/E2d5uHgiix3iOWqpqpaZHYnIUen6uCb6u7
XPVk5pwYgmNuDMLulAkoyMU6rjztRih3Pw0st/nk5usLVQJAd3Rv5p8KHFEZ+H0SHnGMuauOkTfh
6zjNLId9KC2yYMa5mTEvM2jya/TBAuQnbRC26zIHdmXlrPBb1x/pSJeSPl3H7QWTvrNSeeOk19qC
9Uy0gn72nN2pRiP4N+9XqgpJWrWvtI5UglqPLEwHxVuUTAA40G6vp5q4S298V2m9RyiFOLCHrDx3
PGxGUl1rXv2z9nhkdZInDaCNpH0fCysnsxEnRZC4w12Ytvc1C/6qDxXTGUXXlvjagN7Qe+y7JzTK
29EBLEK8VraLvUfV+f7KzRj3k6pdobvA7T6Zd+A1n5BQm2synlCkVcNJEY3G8HA7+QlGnohnpnbK
AF8QcSzKHNZ9z/DQG/2NSRyokICoB75e5EpnNTHeSntulqwk+HLrUasbvKAi/cjHEU1XzGIKY2/Q
e4S3AmtDt0D8fv3CzxJNBsV4pkRZRCrCRx9l8Axwl+6ppN8dD4CJQ8EcSGPajMj8VlTp772SGAKG
7AxbHuS5hshFldib0BqvGJce/NboNpam42ws/Z+0wY6DHt5HHg9Ty+zK1lgLMp2bWrTepZF352EG
PGI3qLAiQrP151rXLNZJuEtabz/ThMOVm+LmdQ2fzUo92rb7ZEyIU9EtwtrSvMVIueuS7rWEPR2M
2EpXpKIOa7augNEIVQ5tp1QnZJp+T7HCcnpli4rn2YAR73nroqZh0rYztj0ruYV/1ofxI87RtRU+
eDkOzJGH0ZDRwD8inkPebm8CbJR66tWin6SVQGN79IO93zyVZBStsH8eM2tUZKvm5KCwqqoWcWZX
mY9tPr34QPDX+SSfhlrew5X2yNKIFkNmuNZDXDxJPnK7aCGBN1f7JYF1pSWSzhw+qxnG4oazBM2w
fB8WE6JqgoO6+aeTEt/TYT0UikOjM0IbcxKcow5i9VlUJ2ItQVjZCNybuLvSFIy3ZESNQDmEMIW3
O5nJE5ooESbT/6hV9az7Y0sm+DU48TEA88rh2ZZXSVdSzfmetWmz27wn342jxEem04xHv9cHFj5U
NpmT2zf2joLvLu1MdJ316zywT2ZZ+aRZNc9GA9xIxN4P1SIx5vVDNTu8ekNE8AkJq1uT1vPAtCZN
s3XsXHWxvGtafLTllK+iYYhIB6U9DUqEsHlquNJJ7sCxT0HefSrsqZe9H32I6ZwvOdehYe10wWrG
I/AI/pW1zUaBqPEIpwwBjEiv16Fr7DDEohvJMtIccibiPKex4T9K0KmdvRheJ+4hx9kHWq4XRea/
dj7jmTzXPazI1D2+qg+tjyC0Etnr4DMpxwoY9DlhEykzXgbCNg8OmwTpXID3+Gwc0VWY0KJMBY2H
MFphIEPARRuauPOVMRKUGcNrZy5AwuJcz1s3SW6NJnt2TfZQb9LuC3DbUQVgP6aqJEHelSA/pmEn
1YfUBvRYZnpr9GLc+PO7VVU/zTLWtya82XQCtuTYBVlwg0yZmJKrpmOVh26Oz24cWduJ+57U2rcm
ez20EfWLcuVhHMx6W9DA2boxKxoL+opGCs3i0nrJmbhHgAiwI9RNEMZ1HODxC/JCAq6bfDoAxk1a
Kayq2Dw2jm0fG3rqGA4zwoPKftdbuX6wV5YdV3uTjrrQo51MTbEyHVttm/GnQagf5xwY+ihY1xwa
200+vCjVZUzJOFFqEzTTnhkkksyEQdF7RabhVaUq3OAeQWhM3tYEvBfryrHsoEWBWUX1Hp5Kf4Kk
exw6b7iYxjfkYXJrFXh0kU5uDUMkew1OlB+6ONJTQlU5pa7EZNNIqlCSOlb9FM6wpNAtlmQQTXtj
NqP/RCqhuIG58ug7nObCLMGgLeWlkegPdNWOjpG7rMgzjRwwVzgwn6YkP+o1zQhc9as486OdiNP3
vOKhp29P4Lcxrjr9fQhdtZnMwtqK0r4vxvijTSJavYTZWAS02XFzVnhDF7srDHOn2A2zgogv4d2L
hnUG7CDCZUrEun3iL+LITlNs59l9mEl91aCtDpyKJ6JEYz2F1dOYhxrnd/vGkZFcmbWWrHC/gwRu
GChzq10CgVPXv9M6f8CDzQJROaeItKVVNzTUIxODYUEncYk+Sgemlb5s0WeSXbbiDL3YQvHs680H
Ov+Q4yKRKAUdQ1azKN30Dubngpf9Pif/PZCl+zIm6ArjFnggHltbRBchI53/4+g8luREtjD8RETg
zba8b+9qQ3SrJUiSxCfu6edjdnfmaqRWFWSe89uy1i4d04o7ovePoYLln72k5y2pjkY9TIfKFQSe
t989SaaE6Kh7Y0omomWFS8dxT7aAuU4iOpg961+WgmbmVJ6CcnHc9tMRUGsXW2RRlH39r+2oYJCm
3CDiOpg8b1ZOr3MU8kEq9VEQGo71oNsFoc8tF08tm9mxqzEfxX2yCqLqM29SmxWQ8hQ8I48JkU07
XhC161333ikiS5uBwWW2rB8dAFEFU+xwanRy46LoJpqFmARr/DVHXFX0sfHBkkDQ14tyncMI0QCV
cFPyt0umbj324UHNM51MKvuqZXbwPYn5XL9MdfM8es5S6kxCo0d/C6gWbg9zNC4ZydWThAVJGkwN
9Cm8sUz6gqIQvDWY2kimN+2R6krBPl1216Cw5EYE8bUZ9KbS3L+y7ZaFbIPXfsnrXmo+dYfWc2VN
3r8mmJtVWmVq4w3OWXoTaUVW6O37atxP/UDaA0o1b26epMXP0ccATAZPqYzR/9YNMX01TrV9ds3n
zFz3VlSclJ2471UU/dU8Wis/aHouUDoSMWcRgOaGlNG3A0DUTFpC43j7ChkcyTaoDU2ug3pExSGc
HOFeeDMqK7q6br8qGmWCHH9gruDbdrLg5lm0UM3/wxVledPjyhs1ZVwTd2lqRmqfYiw1MoqdJ8vY
alDsjWMPklXZeENyiAnVjl7xMI7r2Jt+Mtk+Ju38bvdZvu+Qw1DWgxQwThviNu3gFjB+AXFD0vUT
fUCuF1+1srnbQzzkTRBxIlCc3JobxnI6tPk/53GVF82+d/xnY2C6FdkD2sCSzsCWutypu0WvFuZT
FG/o3ADCaReo211d67ekhKlLnOAspnnd512wLhtgzpSXtq6wEKWo+g+26japJl7RFQpt7/yikI9t
Jmv6ljnnnpmQDJRGpOrV6icj4HuTIuw1LNBIo6djzB0LBhfxXFf8zjQxEM8n95mjh30aIalxsn/a
TfXGrwl4D4xuEw0l1TludR1qFnF3MpoVA1KyCH3pqEeRkyR/5jSaGIc9tWqIRT87wXcftOIkjfje
sn0eKaojf4NTdixr0NdGP3Fh3uMFkpBeSc268lgS3WYPbPnaFeFPVXzPLcNyEc33oYqfmOy71dAl
pwah106LV3jOvS/KYeXMPSaO3Of6YtQKwYnj78Kpz64nKZeliX3d6JY5R+/dQoBIBv66oWeVpeqt
MCmdc6EWE3aQFUtlYgvUSyyXJCSkQSR2s81G6tjnQJCTnnhwMUFmXdvOegI4e/cThBs8JsiD0+DE
AYmZKQENJK0SzfCv62BiRBlDzgLy4Fn4t8o0jm6lHqrY+qGUbdt1yS+J5xvT7Z5cekgxGG6rlPWq
qwnAbWkhIBw0He4lLu01/zyBFZB1KiidRGFgSffRMeYnME96m0oaCIdw2ttFfCwK42FUwWNl4TlX
FpEnhlVSbCgaYJg1VtZlzN7MBV/1PG7DJAi3VpzRY1vRpZlRVB6QMQC9xD392I3uWQ29e4WZu85s
F0jL5LGKpDwlRohqNaFWhLRQPW+8Jm72jhnfisiYN22IEsuJn8y0tFfMQzk/5z7Ty6nTPjRm0R+4
JaFxg3BEhZEdQ5dW8zz55PnKyXaZLbb4Gvtl3dZvhTUubr+a2EMv/w2j+ld4gqfX4swn8IPQpgIH
R9uSMBsGz5xhP3U+rPrxlXSGnFvVBPjtG6b2Qv9m+XANVHCo6DcEqbJvrit/Ytn/gF8T9ltAzvhE
4yDTItrfLEhoH9n9vYbxsYrNes20XqwjPvpZfS0VbxP9ieGs/7B4kt3v9ndiTBosQUl1LkenpPYD
9JMY9pOsvHnXO4u11fzXLL/a7PTfWvvZrq0dvlJaHWuzWsPSYiDrxF3ndXD1NA00ldMEqM4pjuvU
eFG9sbSVDhsnwMJmdF2NoJm0m6zM3j3CygKlZhoBeXcNhrYC9dIeiww8eROS3PZhyERsvZgK6rzb
0Erd7nRVf9tmk2+6ObR3te+AeJOPEdFeSTwTL2XF3WbX2doWF6sGBxt9/dbZEkAMdzhi1sDEHXVj
00pRJzY0RndRsqH2bthiNpbrWOfjNhf9QNCz/dTrwDhnZU7s6ch15sSec1AJSbRjpg+yATHO0qhY
02digF8R/YAFgTUq6q72lHOtpsy6hj3u3NrA9BXM4L/mCzh4bSyq44a8G9oaNq4fvLlGsjbTdTqE
/dYPAh9K1C43ogqIpxu6fQIKZpDLdfG69iKQY82KwwBFCT6ojNwZ2gSzp6lALWQmBmFOUE2Nuke0
evJDGNypJIDmgfEV4KNGGJX9MGWbJ29oRsVOb3YbGtkimCfrFrj1jQ4Gqg1NFApUUTurGRdERuk3
1zlQOUk/V/7SREonRnCy7fp39LOcok2FnQKJNJWZFVBKStWiX2kK2Tz7x8tnd92uMDoo8oDNZ66K
yzxBPiJmq0P/ibaKJ7HEkNLSxargLjjfBoVPAdIBt9pV86mxon0mouk5cqtjYHESO+OktrUFUjZh
ZttOUrDcxQblIcDVWfIwaTffGaZX79ImB4csyuzuFh5dakH+JhcxUCfbT2MdG0qtHLqc14uDd+NF
OxF6V4R7R28M/mifTqpIKTodsh+kms9j5+rtAk9xiTQXB1E30/OzRQ9UMyZnm5tDdG75t+vp3ai3
Mu/vmASpuphg7KAaHZpP0m3oNeNaY4Ux7nZS/hrB3MKfoL4DvXYXoVlzCCXt5w4LkR58d5vSSmXX
ZEgJj7CHkQoeoM4ydeFKOgw7gfJpN0kfcmKKZqYRGBBFi03YnJyuXz5kEDKvHG+5Z/11Jv0VCSa1
OncpwDSnA9D7u+DhudmN+Khy/84F4W/iqHlQDldF0/KK+XPP5wOuS/OgXhOqB/LVRkg90Q+ntWGR
rue/i7y/IjHBldm7xbapr6JN9zGeDauUnAU+wIk2HusiecupCVkK0ZAIwocH7SpQLuJcjwkCUw94
scA/H9MSOzyEWTxzmBZ0BGUmmfZYJosGUVcTGE9V35brvuVPCKf0Tzk1t96pjX1oQmAULVJWpFsZ
7rMCLkxTAemggjaN7DsxQbgLXPO8Bo+5TwuQaN1h2w3mB303085X4U9LMAezDJv+LPhTRkIDaD2R
f2FsX2ksss8odbiZZLttAxcJ7PRVT4JhT3LLUvkLtiNr/M+dzaADeFsG4LX5OW6iF6/rL114qtye
EZg/2zbUyCBPDRm6nU1hqW2IkKrRwducJDwTLulA8q32u5dSLsKRmMKnwsKfPgwi5OQkog0GDyo0
cu8J0qptOQQ73tNT42njnfhKrJhYl9CEN3WHm5tqQwtxPnHL5mGYSEY0ta6PXkUIRdWzL4sc8bVX
0ITWMXKuSjcDr0Yg37pktaeOQSq8bbxNDO1JVHgkpJT5digsOO+Ke03O1dYdgUs4vUnc6VUCOFKD
5HKr9YM/bLF97S0OGUy6MKENwTP4i0cz2Vg+XJi3pFk4XXaiNCtBlocSftTtOSIoLW4TIiOHvoN/
FfQZDPERXPyBYtqr6difotDVOTVISqu84Nlo6se8dXtU70EOK5OZu2yYudoCtRvMythyBh9765ol
nMpWMmFj5cYkE/JqRPOHaiZQ++HuGVF2EZO3N6co2dUubE42mD8NsCAdZGEGOIn+Vqf6xBH3nSRS
YAzxLlYwbMaFq4jLJSF2HO+h2z/qevqOC1FjnyczBQXYyldufENRCRpFSVrZUTyjo4/R5AJwnLtu
DTp4otw8w9IffJXQaoCdKajnA0E50Wnqwj90a7+Sh6749z7rqiiBT6jc2qV2dRQ9FZBlcCRqs94i
tjh3dOuyle8tOCdcpmDMoEY7yNh068bmMxg7qWYRyt+DOzN5FmN49v2JbvNhfo2G+tKpwKA6Rnjc
0gUIsvjrdVa59hRZZ5lPhnww32ScfI0NvalsNNh6eWUxESXMBeG/OlUQwS4/HeQduJnNdRKSwXhA
A2num9R/iv10R0PXsAPogmHwTerKiowFfHpgPcALDHS9oc+Hqtph4KJu9d4i/wYjUjTviHlD1O7p
9wjp73OQG5donI5tY3o3YFFqZsBoiAf8sMN8YiL06Zzhfm4npmc0WidhjEj3qvytKiXpVbn11s21
de5BZ42yZe+ey19XOmdRVviLF2uBHO+z6fxESjM24nIlJOArzcf+4AI7rQpsjr7OPDiv6ltOGAwZ
tCo4vaPCCw2FdrDJf1q5iQ+PUQyvMjQuRtbQjhi+FhGkcdgZQFtgDyST8ExHjEFY5ckgrtML7xdH
TgaJP4a23BFB+IZgHzmzf0cjAQjRy5cxZVXJeVj4YFD0MjRZ5d/QVu8Y4ckPFKVz7KR+5PKEVE5h
0+s4vPm6wktI7AEd5KSsUI2pqWSoQn0sldTr3AFStSX0qZ/6G2/Mt6L8F6Lx2KeNR4vPpP/4tJZd
4pLQCyJ1cPFlC6XDzjm/jbKjxjHZOiEEt5vjDXFo/S6icNe5IAz4KJ41Ipu12xE/X3V3DAqPaGAw
vJgEMxbTCBXGmtyk4S91yp0V3PMAxBe9/I4Ysl/oMdhcDJ1W43xGJqlawI//MKFeIiJ/D8xAII82
ngfPDglqzI/B6HjbaolUomtq7ZN3se7diqqPCSwAupWLuN5hHn5DvB/tuECuaaLyHWkL3HvSf2Tg
Oo+EMa260MZCwgECQwEPSOCe5jcBtw3IFQHW4/oR4VxBzScHqDMyGlI3e8XGiLWpe0A6CQr0f/iI
/1TQTrvJYCq3iZonSvOGt4yBQbgEJcyi+KxcYkKtUo/rygb5aqKDyRC9mnv09u4IGIWPYptblXvM
sbIH0P5rEHya2dQu7J1fkRk2T5tN1Xb8IuD8cKbU67lcrrp0xGoiKCweJ5JoHeNZtNHBCk+Cqx8/
s1zJFM6Rze8QKu/L44XGl5/Cj7f7EGyJINElvHPthHfspKjFa3z/Tn4FzvrivyYApzH+tdSbrige
OUQEx5e87ZPl7YM+0fDnAiQjJv7HZQ8lDnTrjIzVU4MUROf868J/463ba3Os1hBghIGPcuc4n23a
vpoaIDpDL0pTM7SRyoOvuG4JxEv/FWU9fpGIecSM99rVk0tDjf3dtcmJokC2l3L8rh2CiAJ5HOvr
DFyzCIYygiIAhWCqsqS459lIUIJVOuuUelhnelZG+4FA7bfkn9e52rewUwc/w67tOhZUFEJ6TjYQ
wYkATb71/jBW1VeOEODoCFoWFSPc8nu4IpL7hNZX3+4vgWXg3XB/LHfYZ8B+beN1SEgoCY07fn2a
yd/axYyg45S7tX1pojMVYkbX4MgsSQs2CXeM2nNrmftsFo/emJobwwQpT4NJrPrAIYJudvTKsfKn
xkg2GpRzTRJZsQ5mtpY0dJAU9e0vl9iPEXkust8Fw4Nt8O7IgFYqo02HqKGtZxt74dG0Nwwfoz8R
/mGxmek53zfdjzPwXltVexYObCb2q2QLZv8ChY8gPtyYTd9eCLMoRYaFwHRTAgyjo4jm10mZf+Ji
Sfe1wrUIBvM5UsaZo4p5T2Tv2KE/s7D9g1+i2LflleiIjz6MnqQGLjKR9JL16axnog3XqcMn4S4v
nGrIhwy1hGEH6oKIaPZ4H9uN6fyBf7JAXeKFFWFNJtIvW/u5Al2B58SYndF6bx/ZYll5msXYFPvR
epjIvE4paSF5lPdocAl7aY7SzMHCYTb91txq1Isrv6/k3nTWtQ0S4kYJ3P3sfGbpfEbRP6xKQ0Jg
+uFTMDBH42MAsxxgDyNHsTQBNus63fL7wHE7fMWVO2p8BiRjqlTvZ2P6g9yj8yR6t1hWO2zxURbq
g9vSW5NP6HtlCCCVjHhF9MSuy/kS5Zicg8nmuAZ6FAtGCMd9IlydDFKvxODUTPVpUvI1t3oPSqKA
l4v9p4TSDk9rALTQaRlpnP0c+hfcVChmh2rtDCNfYDr/8RXFEaMEEkABtHGsztvU0cyvckioNEE5
BxdPmmj7PV+EuWuzCDVYl3+RpBPyfJEA1ZGl5BRkYSFvhZptuU5NNLVdm5MUEBKLEKBzY4VmirZH
nhz5NkCFg2NZd/YjoxPcVz4v4KDzU4S0aEvlNHBbYb4rEdc7bv/VNHJW1w1UDOkdahUr+UDP3Tvn
776zCBeRxXSvnEiix5qDDQrAiseT83zw0MLaJmBvXoTPvVNO+xjFCJtpOwH6+ggLdJlBJALSIYb3
nnUasOfOPFpVeGM06+AL8mjXRuN19GviaxomtiF6I3YMX7CoN3OHmc95r9se5ZMo+VFzdqLFinNu
qyE81cOnInl6zXPFmww6sqpM/2rEs7lNAjOlVNRa/jDA8fbLyT1jWxXlvsy9Ck2D2pAJUyBJQlDY
W4LjIJzW7TCD3rcw137DL64+IFeTfdPAbEyw43n9bkVluWOQI9x9LsANG+RUjS8P6FF56G30lIXP
XdIZAFAuSriG3NV9Xfa3aCQ9jSXL2oy47ZFkk4pqd/k6GelV71Mu+7h6dRU4Yewj+fE9tqS4C3mb
+G4TXfx1jORjcMK/KmYlsjroqTorX1vEMhsUv1/+UvluAqiI0Nj5mfPp5qW/lVOzHfCOwsCbMd04
6McUkRRbAQ/OneUkWOfKVY4pmm5ZPr/ELclJSMlnldgddl7Ro0r0C9bkcYiXPDKUL8hvjVochM07
GFPEjcFUMtWUD3mqqSMbpQeWUD3ndgnew1ub4qxGnwGt2vTxrSvqzyBBsZFIG9KgQsHGGpgh+ODR
PMK8TasagezOhpVcWU7t0goLfk1Qg9hWg3OgKBIKB943hhDe/H9UhmLgvY+yVV8Ro5mm3t8haw+9
I2HW2xav0/wB1GKtdfEd5ABqQ18styxlxH4lq62Swa5vLNKbCX+eM985jRyPpQN1Q+YZKRnCobYs
Ja5FDA8269fKDBzgBjZ+jm4mfy+ojw76DJY0vRaxBrhcfGEpN++Zx5xBD3B+5SO0Qs1bVCuvKx+V
kJcu9aZzY5AurRI0Dg6arKI0NlJxrcoGZgy9i0FMqwbc9UrUKPa8B3BDeia6/FhY5TLPosTu9ijm
ac1s0Maxeewg/7ML2mgVyTNihviACfDF1xF1eDkCmYF8xaInZblvRfPALW+tMkW2GwIVTOw5qzTF
pPDamNUKR8c7m0hN0x/khhR1lnGn/jDQrvL5g16UdvtL9O0dA2NPxOBkUlp2ZsD2j4XmEBhXJFSb
CMEdsfaT8pqOmbVSNUKFzm5RmCAm2Frafpji6xAToCTSHsOQmRkoGhrCFtB0oFRoDzgn2k1BTnCO
CEsZVBFYmh0WuOrTdiZnmxdMafkCpIRwUlnYQPrXzSYhU3c1ugCtnWXDeiBV2+LG4+IsCYdCJr0J
W9piPcN8alrZXN2IHLA0YQm04fyRpn/axD2VIdnmVti2R7yfvMvefQ4GYFsTZNqvxtdasHSQpsPH
GIyPbj/qzYjUiUSwjjXEOaCnf7Zt5AyCi3Tvt7LnTmAMJ6KBkIFR0woVTh8qZDGcrO4lGpJN10Q/
S4alpnJwQHA4ms6wQ8FKn8Vcbfo4p1MOpCItGvCgsj8ZRtQzI+uOVMaI6coCZR17fj+srOwUTAuv
wxhdcs5/WxuvM9yjp+kdbvHhSmIIwrI/mBGuMcL8ctYPdhJ0uD4s9kpKFGgo3d9kKz86HJdrTBbm
RhYJkqCwuBnE7yReBKMBDs2gm+6NICbfNzxaif71pgqZ1QL4evkiPbLKX1/NT0k8EiAh6+1ApisJ
8HO0HvEu/D/e0AgLKkKC3jor6lceR1rKTKCcklhLrisfUUXzE7TTVxg/dD57V6NwLxXzQ9FQCjgL
eN0yJ6etSkjtTl/xd1j7vIYGyNks0tQCUKHUlnwJPlbiDFks+accH0c+dUt9F271PDJBusWY7mSg
mWFiiGgV1wYyN3U2jOorSRHu+6ytgOVMgFykUFM5fwfgmmJ4M1pxcJlA6cJD7hBT2n2q/JQyNmhs
o29QJEROsRFH9JQuQfLJy9SCBBnzW+Dn2aZFVlvjmONGt3deV3lktBEkW1pOt81H7hUfbyuKifCp
DZBzKMPDmq4Ek67a531NLxbhPgenKXl3HPUXoTVWain+gMO9hgj0NWK9a2BUD/UYfLLm/SP6DiUP
xN/a1jMmw7Eyt0LqLQAo9gCjflOp9dqlCD+1S2BbrrynUGTQrFl7RS0m1haJ3yw7QL72CPjkAdba
TruPkIkvwXZ6zQfY76lzfxbQQgfyEr/zyPsNfHudFt65lsNPkWftxoaiZkHAnkNY9wZx9Dc/PFV7
6NBXrPYoImyPzBXrX1Pp9JILdfdj4McAZRu6sXF+NKN825zBPsKHKhePaQ9yFgrSz8xQfsYTSuKe
blzLNL6dmAjgLuIuy/KFrpXFI7Wn3qufFjdMEjQLgs54WEK/iVYjfIa0owLx83YwhtNsVNE+8VAi
dY241UK9jbNZH2l73g++8Zu2llr/HyKEjx5EQFT3gXD0M2g08KsZPuAAps8Tez0h7v7BdY8EnPVo
HqEqe7vvz0lb7M05JVUJuJe6BjzppIRQOfEsPImKqeyzPeoYThAsz7sq8x88nxDa//s1enLeHhzd
PQwIkDY4kd46TA0w/iiszCXvEK3EllMr23WN//r/b2B7+gY2H23wy0/ntOHHgBzc0dM8HLESV9u5
IzQ5xXW2NRhu5zD2b0vBTZm3COXCUGxsD3ZWCdr2yOEDpdY0oLb8aGXNbduO7k3K1n6KYvvYKy33
NiTkbrQnuZv9DxnQPictWteNwFhU/mg5QlC2GJWWT6CbGBV77IIBBe1+8spgi1pj07cFaEpFomjC
jlSEZntUDiepagqfEGhgosD5SCbqlbEkoaFjZ4NFbLZo/TP8EvO8qUS8/z94qzJUtg74rRijudtH
QhvWsUm7YiOYm21LpAfwZhAx+eIp093mBKisp95BztCVF4JPL50zGq/lt4EoeIsKKD79nzgl65tM
8/AwpcNLCoqyt+cg2PkNYU7U4tlHVKLXzIxNxrCZPpu6y6g9QUhDmFgAu8stFNUNk3w7ImQsRiYv
sl4TEyebpITUz9CIVcI82kuS7SwclFcdh1xcpGj/xygi6Y327hzOD/8C1aRgCR7enmNsjeY20B13
IiZ9ZJDkmVU2w386Z2IfxzlYiWupXV02BB5k/aWkCxGWBTCvan2YhMo4eIPPCVEO89a1s+I1jYx1
ZD023cC73UZ3IS0iCbPkPSoaB0ew9dVPvbkL6+pdk3V6w6UM+hMGjxJ4HrnidRDT+ILZG/CUCJSE
EePdDcKX/6NSay/8RzVQsbZheYl3qS/atjE12uGxH0POhISv1Uow1HQNgFKW/Er239tcMhbYmsel
I+5lGw9I8ycr5jZnnP0km/SYW81tGkkRRGDKCD2zc0jLhT5Mm+wucnUtjGUin+vwHNLzjjOhOuSO
5X8MbboGsov/unL8NDI2Sd95ch1kJSY26tXUWPZDZBd/1RIaCWqK/H9U+tZgTxCLDRvE3zsEynvu
qBklOLTYWUwGp2CRPnKHWQ/omTxUG2m0rbr5QvyneucnM29gfXvbJnFqDsPPBoqWSX0F3wevhQzn
XJYMgb103gsduOtR2gkvGV8iw053C1q8C/YjKdHto8KWurF13G5TFXZbX9HKDGJYnosk2SFSrUAG
Bxs+3331B7dfE8VHV2unL4YzYJIYjF0RpqB+Osy2TvmMQ6F/Z4IkYCdocBv4xWWwIaZrBOFuBSik
30iYdx/MXpFfzbaYjO5nrWFOK6KnVpUKog3rt3qfW28deHH5LJDAtWll7mtb5Ps66433VNmbiJjd
OUNDEJtwjvhhYPkAcIwDnvrwZZZs9bpbZqCAzgjUMe7ZQqQwsQn+oRGEVs5UwRq15q2LlHhIS/Qm
fcnlMAxlclAksTzmmgaOGFpmm8zGMxU8/dXAv7dPRpFvIop0A0TgMXfsRRKFgWCUTXiIvX5bJgUK
d8NWG9upn4PZ/phbebOKOt/1Y02+yPKWRtifH60MHdzwLwfETiJtnRPrb0ji2blFzTdrdI/B4Fib
3MOBx9HVHAV5BECTX05UOidio7d534WfClV2ZcFomoWqd7Fy/1bFWD+S+4PrL3CN7ThQ0eP23vis
Mybp/jxE4KZVbmaPgDA4xalvbeLsBBo1HjyCtWPTz54RglysqBtWLCQmeR796+S4Z8kmsx8bGFPi
YtZ2YljvOL30ISfgwPUpZ0AkfTD/7+gi596FVkHToeZtPNHqi4D9ij++PJi98LZpBpHfN+aXcLH8
L2ii5/XySZaBvbJTU12Cbs5ZLUS3C2UijzaRGMxBcbFnAaMYKBP9NWIVq4zI2EMBsZy6EFet2Z/7
EGVpx+Zj2cZh4F042Ijkm9bfhJWX7UkntrfOomTn1dthbkBIl4TV5f+Ar8bL9C70qbRoKDLaSCt2
mKmq9EK94JE6mK+ifx/6STwmqr9pi7Y8tDDoVBmfiU7oP3gZZENuhoKZGcSSDrQ8XJloEV6VsfUi
jXRHpdop6+rqzNt38BvdHFsXbsCLI+NxhAGkO2FKHiLNCVK445cj+wcS+k7sRaTvdsSaGp0X8hJd
0Um1hxJI8gwAf89kxlMglIs0YbGeyXsTGw50N88TvhXw36j8CUzrjXwaXleVfzZT651IjQWC86++
VQ9XVCMj/RwL+tahCOdocR4NWXyZNjf5RFz3ZebOPniTSPZZ199A/+SlCKdyJyL7NLl1cClKBOAB
2KJORXM2BnLPkG+Wa7JASML3xYvM8ulYD3THJGNRPJg//kymOhjedElGGCIgKWg2AwdHZffpS9PA
MDtieHJdQ56Cmv4Y5cFyOS14o1vkBsIAjFNZXAMk9j0Thr70MzKGdBySqybVYR9pHK8M3ytK0jSp
ukU2RLs0BraPzHstFYxGLcfHLA6PBTb790Jio8QBsFx7uGr6KntTDsU9/ydntzl8j7N0J5F3i9Np
6rsrkEO6Vml1SeECVj6Ax6rAyinbgQGh9IvD7MzVOVPhn5GhaUMyJaaWKIs2Q0T8N5l31QapPfm8
Pmsc8X5/CHLE3MFa1Jpafg/ZOx1YMbYrYa3J9PtpHSLodBq72wkQFt1JynTuZE90BGBTZLfjVSKA
JGm7d1znKz0G4HY053hRO970UiFapSVKPIb1gL1Wz1MG+RuOKFBAX8MJiJ6qiP6k3nReGn9LQ5xE
k/2LIlszkBiITFU3fBkTj1mcn2RIVopuP9o6HwnVh/IgO+avia0CliRg7JhUsjHw7fFWUPoyTUjT
y5fAMLwn4Y9gJDafEBwpXqSeVzy82x1ZnJak4ccNUYNHDcicyF49d+wfXP4Gft0/8O29Jg1AkdXR
nCwd0sEs79Zwqq8IkflBCbeZMGTeXS7sNvF/YLmtN2Nqf1LuWrxhHyn2hY9xlK89HVwnDwEa7gIN
jx6En5D1m0mhKSL6dv4clv81VRarRxzrU5LHhPn6s4nVj/8ISSvHqcHQZmLk+DXYb/oZ924xhPKW
tP2PyGcG48mIthq48+yWxGuSabIxAmHfEeEcc6M8jfkwfVIougXAnYGCMklmw0tqRyjzPdkeywj6
tqwOSVypi2mDylsBlZciIaGv6r1rCXD5NEO/XUyiZXyAGg2QmBQwhgvQ6HPjaqLaGprZEIgzB87j
n9yQHqJNuFPi4QElvOhUGSI9qh7LijiRmcct2VLZOjPcrVKLvGC7058s4ymqWIcC0YnaY/KmPuMi
lyd8PeW+bttyh+LtwpbP33qpL7Op6FgFQQX+DkljFO/CqxLaIThk4AdwgqXdR5bM1sUigFQw2ZR5
qdgkXdb9qpbbmeoDE2hCG+Exq4fo7JBwiqmEhPc0eS5bz3/VyJoQa9FJZxcTAQLRfOZd/VaGH5wy
JNPUoxl8hOVVxf1LF8cEx8W8sZ0eSMh2i/tsFeEWf2wTT6RhILidGmWcDEoXUJsGAZ9CW93yae8y
sDwpi68jcIm2ysiULYBlDqIAYE0y8zrOkA58lcHGkQ3aNsv7KWyNRGUCjSN9e2VaJXZyEWLaDeSr
UYOZs3uiD6w+I8pq9imXtSkItTPIZNupEJILhy56wfRUSOcPzwV8LrB/ZrvTpmuLrSfTYN3qj9DF
XUpwEygDP8mKoEpCyXX6L2SQMJvYu/n9r03IxDqzpDoQ/Es8kKDhI2qRIDshspexfNU03e6VP72x
rhk7D9PWZoBBWRMGi8+XDNzdNCyCl7ZehinropOUriv07uS5oA53b85E/dxc2nciGLG/2NEj1wsw
TNjofdLxuI3WGCCPl/U5aL8CHHe30J4AZtV0EsgRlyk4W9eegaSBOYmm2Z1pmgJ1CX28QTp9LY1o
4bSoLboRjgwgVbnIOlTibx1f5aeOy85sZoojB4JI/7/S8wBCVJvEoXTxYTb/X5kYC1EKvIcDD1ES
FBkPGYSL6YOUpRaP6wA8sp9U+zOExEuAb55Cq3x1YopBzJ6QO/B4kHTzP+bObDluY0vXr7LD93AD
ibmjvS9YI2sgi0WKlOsGIVEU5ikx4+nPlyXvs0XZLXdHnIsTtsskawJyWJm51j+EL47HcQrTpPzJ
Y4dCJk/puzSTCLZxbjb7rmrEWS9Bb3QtDOcIvANHamJUSRUlnhrrMNkJqVIIAiOnheWYoIODOMC1
22SnUznBDKwumSZM3ZSTMVqtTqIxpYFP7ctkWJto754nnbbTR5QhY4BRcN8WZtIVC0nHL3DvmB+1
eIJPGK1JQ/WABu9GfbIOSQU+AmhqdAfujlKFjtXOMEfaKjK8e8wIFIzOlR9q27xx0+BDJOUdcci3
AG83MYf8iFPMonI0AK124JAsxmMFjgewayjvPscm39xXGTrVwFeTEfSUmZSrqbW1ZQCQa2PPjXNo
svS2RzBeq3vzQWIvsaim3eQk7msPGsyWF6qD05ccdrVSqkCOia0ue6cWEe4A/ZAoyg9GqvXrWr7E
dd4eA/yBMFsIWGgcCvyZCQqrTKVzLpUi4yRaZKUgkk2QGM9uCiEUcff4gIaFb3zs27Y46VWUbrPR
kAqOeerQjX4cXNxu5xHMUk2W8ijjvWfOK6T/wH6rfYxwdkiVG5+9geKTxheC9dMeWhU+Et2o7+pk
aF5cwFHYQU/2qY8YKFqLop5ozmkcUlpGkGwRRHl40sJ8pyXZx2LIis9xIHYyQwxHH8MHoyBpUtn4
gZL+CNRB5ecqRVdfpR/UNVzD1VGJF5yZjatfyncSgWBLY9eFwLmgkkfyh3p/WPhslqIVAmbljqNo
ukHumUAAwKGCvhGUkBLkNGxbw9lGOJCsev9lmnV2keAuK+FtZIeHcRhPBrU3685FLfJmUALUrF/L
lp33oQKEsWqbhpW2zoe/uSPvT+rtLkAix/QEOjS+r7s/it2lnW8kJWnJSZePo3DvNR8mCYVOC8GP
RTq6JE9Zvm817EwyrVgTquMNt1b7doJIll7f+QiDB8VKjIl1NBIwoUFMkiHuyOE3DTKcxWx+AMNi
7gDboTKijdomzIV9H/a9MicqX5ACbSBR8KBZlN/NnCgwJVZxwFpo5922tlk+NHlY7XKTcYCmfL6n
DnfxAFfuOJlQgamRU+lbn8QtwrTh5NzLHP6wCeRsmbtWeIy0EatxHTmYOtc/91Y2glcFIprZQ7mN
ucqdmMT++lLHvDSZ19w2yjKU4uiDTKfxDqgzVevSd04zfBMbEP8hD0FfGahQIo2+ajmN7HO7NI5u
M3sr9M7iBXrg+r1NfWrtWQX2KJ64rSdUBacOJPHPx6X5J7VcehEtPkugWGgql7z3Cl0VOZ+EFGW8
QPTs1JrS24bKeAcKyUELYUUE2IQdhFdskNBq123E1C8MUzn2wh+3dPmg1oyyB3ufISCM77A3EkfT
bQfv/y5AFzuMsaojcYYxyhyhTDj8PhTWExyufh13Mlqipf5YEzOkiRe2Y7Yg/xt0/hrQedact/e6
GDboEHp/J4D+V8PXczFB0G0dVTf7h+HrNJOVYIOhOhuOPFubcjNXdYf4+2SyghNm54jcqptZbEAH
n8y3zfH42vr/8Tr+Z/hWnr7N/+af/8Xvr2U1kXOM2h9+/edTmfPvf6n3/N/XvH/HPzdv5d2n/K35
6YuO8assm/Jr++Or3n0y3/7H1S0/tZ/e/bIq2ridHro3OZ2Resja61VwH+qV/9Mn//F2/ZSnqXr7
7ZfXsita9WlhXBa//PHU7ZfffvHRrPuP7z/+j+fUXf72y4ZLKJq36cd3vH1q2t9+0cSvho04KTLC
noU8O9pyv/xjePvjKQctboRR2RbDQURm/Jd/FKVso99+sfxfXUS1fBf0qmU4usFEaMruj6dIv1xV
Ow38MHj6l39d27su/HeX/qPo8lMZF23z2y/ivX2CbbkWguCQbHUDGS/XsJWK4HeRvpcuiH0/Zf9c
sh9E7McVr8hxoBF+mtmbFEYN9OA5HQ6deQrB8PrBSdif+14sal/emPFDwjHVmk5zsZVULp0goVT7
HE+vrft3Ztg0x3eST3+6VOcHqcCw0VpOcRnl4/7SyEMzX3qb45MJnaU7wHL4G6k+Yf/lF1qeEoK0
bOqXPyghZ1OQV1NGTVy1Swtx0nKRteTnDI3AWRyKA2rpPXxK+DpW8Sqrh7HFLK8/+BF7mZe2fJjq
17ziOMU+tzHYvx+I+ZBvltB+b56H+GVAuN8XhyCGxMqHFOKZTcmCttcANY3j8wTqbIpe3PiQD68p
r8CAa5CvTvhQaygFg/LwSUrwdQMr2dzXC/UpXfUMYGTOD3WGtSqmz5RAuNBsfB3zh0TbTyBQqHVE
j3W7lpg4Oq9kI+EnvYru2bPDlSNeC+c0jM/AktVnz9Do6gIiTwCiInjl6tLxNQxOXIiE6x65oBRL
HBiOtEFmPqM5YaYHhMBv2I4CYolWVf9qkHrQ+Rw8CxexQVFc2yMaDaLw2fGeRfzgkbvJ0Z+hIqmF
h46/mXCZD65+F3y12+fSOWnzgScpXeC9MS6T6jnqEEJy9ooAnMSvnqoGV88u9UgbZk9+yAqSQNNJ
MSGn4TkEtBci50dnYDTBdo5hTY2mPki0ERCnu0GFRVGmKHHAQlbU4cH7jH7hRr0yH7UVWbebYo+Q
bTK9DtVBzQ3Vjr29D6Mt3+jqcJnks8xe1DuQtgiirUbLmDqnlVYYB2BRrjHtqXKBUnGeJ+OEMUhP
qpHECXmoxgMa6+yLCr5BvuV+VYuZXAfC+zcDuSOofBt0CRYjuHCyAOzCwWfpzx4IFzIJsn21owc1
A9X1687nAlFaZrTmn3Quky+sjed2pPgPztmA/4TmvwNai/Fnm6/SOqnpX/GS8oG+l92r+urIARNl
PWNHh1QK89o6Dcg/ajV9hvNCfODquQdGJgOnrQ6680qQiDOggjZwGnK33XMa7HGhrVHVJlrw4Unz
RHmXdmEu0Gv8RQz8si/I+VtUfr+LxH9Eu3fR7b2i57eQobavhs7mCr1BpT76XXQztRi7xobjIXSJ
ZZxT7fkg/EMgLhpyKlbLJRTML6JdcmhhehtAXJRPRp1fasavkMHWRG2YnsAZ68YuDoF3SbOL1f9d
rHmv1frtOn3say0fhwDqHj9cZyTypCdLzyHLiTlSX/h3bM8qtEEWJtxZkf030c0x/iryQ6KyLIu1
SSB0+75t4BfG8AJyEn36DjIpBodKhAN56mETVGDek3zrK513Kr852ssBB0LSQFirnFv7bMCGRWtF
tUQToCXEaWfqcLkyOES2F04lMrGgNZzVu/gtbvbAuV18Oa+vhtcOzhPfrjPe3Mu2xVGsJUFIMgzc
zlJ9dt1gjEE1xO3smxLzxxylpKQGn9NcYpP6zlCQ9XmcUdnIxIEaF7XayxDw8fOFcrGrAc2DHRSc
2/ZiNLBKmgsvQPJbuJm6LA0NztbDrw2mDkssx0kglCJfRL4F4gkhEXgzoAEXgIvULan2CM1zG3KB
BSUafOvnCwAemX2yUUpA5wk8T0zV4mDTIAlJCHRcScVyD/qlrwxQ+gfUgm8DkMGGzpo1kqu6qNaV
87W/acqE2/JoIB1jYiIfRXO1zvFElBRLvbuoP6jLov0NbjuvDxB3eFrCGuUIZejnWF7oOzpHNZhX
XdBsuFHXo7eIknDZbEXWgQxvewR17OiLhzMiIFiwPctq4sa4LiN1b2e6Ee1RJA7OfFo/X7u6sM70
IuB11Rrk2qtwqbo+TW10sUiWdBcateZeeJXvHJMSRaYxR15FzbgSrITNAM5ATLlgMmM00EP4uEkJ
/QYrZnVX0QCQN8yXqkVZChA6Rf3qotrdNJFMhNMuNiZHRnXtXMx1gILDz3RjASbx2kG5Yo+h8Kcu
SP1d/T7WwLCzbqPAqlBFIs5Q2icfnJczvwYVJ7VN8WXQ6xX9rHpNGnzccKgjof6HSCx5LwY0d0J/
q+9RQ3DAf2upflCvnhkskc99MU7VEGhy7iVROhwHelgSCPmJRqTXYtTUSxrag3uMB656wpAbUYIX
571sX1QuSGe2JaBXOItCST7TCaNzcTKLVfrMxFKDI4fs3XJJqYHK1cQFA1g31WK+pYieXFj6+npT
VRuzZJT0vMbC/O44MkbUB19DHJ36YjUXdcHoCNE5HWmHAlWos4skHRFutnKK9xZ4R4DnTE2CkbpC
LralhfsUJGBGah6NofKiLjtEuF2IJdAaADHf5gtweJ3bxAteBS810kD3XO9z7GDdYYmnoXRlRODq
zHMB0pDRZSNZqgKv+q4qx1iWsdjFdCut6lXZUs0oNXJkQ9kBRrgEBeOdJUhw7pqjHTpr5HUAK3is
pmYdroccz3h50bxLKOgwgoq6K6QnlqWHABWDn0hBv2gWrtDePVeS4lKK05XZndUFqM+sdHIcfJ4V
Xyh5IzZCgwHBkV6w7dh/RsAKTQA4TQg1hmZDN4LDF+SK+ELjMDPUTWRqosBUYLmhjHidBepeOoaq
ejrPGMJ0Je+BGQib5mYAfa0+SQUlNajJHjN4zqUFepC0sIpXQUgFcJ2iYqQaU10tl6+ekPrRE191
Lbs+odY1hhEC4SrszPkjVxWBB+tqlRM8qOVORSgGV6OdS41NBR3AOFJNqYkLYPgFa1DHS2xk1dTc
6ebzSNCA2b5Sl6lWqcLVFylzTrUu8qEoIwHmoO1V1xCJBCE4rB7Vrar+Ylb4rAvqG9RKm1+HkOpz
CSdHBVSuqwFw44p6pa+dtFuqhk8Pg5sCwkS6gWXaYA2x6w2jgJurLEvJqG88/1OinYCIrUKsLNRF
qTeigYGJzrWhk9hcch66iawngN/kn9TK4HMjqq3VAgbD7Ga27RuoIMCIkWdkQUQfaEnTZp6AtcAM
Yr1QY0ytH4KdIU+pqDg7JytAWpRR6gJSCnOge8ew+VjXNEGpo24hrlFPNRFdoNpCKV6pIOgTAFXL
x6BQZXNWMdKjnUtW3TpHxFfNH4jatMxGLZ984bU7aCgVOlklJOlMFfbU0vVt0ejYrqpF2R7pFNaZ
a3zlb2qpHEfWWOauWo0ieWHeqfWaYMZbcXpcDDaNbqilkwITBYFzylQm+E3NQcVAndZXH80T4Xjh
kXHpMiHUpFB/rxiNfOzELA9NLhFG1eBkcJLAUSPX8szwsfmi8qDGEquX+ma1TYiJTmqYqyVa3YiK
aymqQxZxTK3hfJnqHToM+BVWj8nf7Ij+6rhHGtcV1ySLhfDF+w3RGFbz4FPWQVQIlIRNAGZJUBsR
7lFndWyoozKfVXOqbZoaUyy26kfajzvOOQlP4eNsHdTypebzdW7jFMTizPz6tpz6JImp8V/fbvbz
RU1cFTvq8JNvY2CTLpmm3lCtbG6WsKZGoQr3iGas1HprA55XK21GzJDExaG42Gxkx7NqFfVHIMZq
FIUtQ5VGknO2/Pmu2nyvvXzdrXqOY3i+7Rq6aejq3PzdrlpEoqDe4QIIicK1un8WOMaOWnRb4GK9
/L0DIO9c7PlA8GUdVKuoikOKJa7Gv/pZZ7d3jU00MNHWjwWkKe9GLSFqQqqgp7YYtCvAmSWD5uc3
YVwNT/+d4/7XXXiuo1yOUNT7obtFP5pd74CFUAOL3uZSAaUV3sZ1Geu6GtkwiFSLsuFQd6mpkONe
JuKv2rbwErXq8zJ2KtUXzT13IRsUXsjOUK13rmQTQvxWGxrODnyNmFACEBc1Q+wG10mCyxw+Fk20
NnsUvueLevngXFQ/Dzn9TNuo/1TEVPs/vgjIxdKd2IYz09hBqI2QekatkIwvFVIHrkLtMwiNFmNF
/UmtM9cYTPDM0ic8sUf9s/oEkPGcPoFNMPfUJrBr9LUy8p2cs9qLXu+al6nNJLsZRh0/sb3hgCBx
MeEuWG7U2qjW0GtLfZucapsiXEg5lHCIdWqDYwIPRQeCmKUWTDVw1SLZ5jmIQ+u63KkFQK0bpKRQ
pPwiEd2qbcyRzurYwCIR0+Zqv34FQTIHtYTNMP/57iqBC+JwTu79YMWhQn0y8UVtTAL9oCI8kUaF
bVCl6noMdQhQIiMnNU/Ms1oDVfytWH54ms1OmVg3uXlQUZy3N5D5dP3MqqTu0ab1+aMWP6qVWPUl
1f2tuiu1cvL1BE7V/SpW8pafD9u/SEl5OpV+xqxAacj/wbsJYVCzDzpSUoQcYhH/qhVOrRh8q1oC
fv5114T6j5NERwDQ8ixY2X8qBFl1FHp9/O371DgLyb8w4hlqKgxyrFF7SOhorMnRsm525rQtJbGb
pvfKezZSbGnUUY9Wpicnlv+vtN3PL/Kv2sTVlaG98gjFFvV9OIqCzrRScMlqnqp9ehuiW5Et1A6C
7qddrl/3/zoN/t9muN+lzv+7ZPn/j2lw2v0naXAZv71Gb0X2qfjyLhXOu76lwoX/qwNAl2wqRtGe
TQD+Vybc8H+l7KWbOilYw6XMwYLzr0S48atrMy2xKsM1hShNhuePRLhp/er6VEJAm5swbw3b+V8l
wt8vaq4wKHbakAtMy4fcxPx6P4osszdy9hc4itfTTRY7MwxtU56twUPdpUFlG/3sVQSKHI29nLxg
b7Hnn4onaY/M+oApMCpHktBEEtNwwAxqUFMyOD3bqBJLvXpxZ4Tmv2viv8hvXfNX/56e3y6axiRv
RChXDfH+ootMb6QxwdHITbNatflwbxaI4sJVYCf71iCJtqpCdN9NbyB7j3xkOTrlFiG47d9cyF+1
Hi6pvu7ZtJ+wf5iDpo44fmGjY5mkIJzScIJzb+tyPbew3G3LQojD+QpQYyIjGVKUK0Z9afvz159f
xp/Kg/ShryN9Q6EeJagfd3BQ4ocmDMDSZ9WExlANICXQjtKGSWTlCJD//NsM9316kZ2iIFfHP4bt
MnIoSb5v/j7AgicVdQjezOzuqnYV9YH1CTLPvcSMY4UivLUo5tB5AoVZsgpPn4WeBIe5afM9Gdgy
o7KbD8MLukBdhP48cu7HwQJu4MInWDnUf2A2T/o2RdwNYmfzpYT+WDWGcWtoNsZp+cxZEtKFHONz
j3rrrUzbdj9W/rPejdoOemW4TRO27y0Y2Ue95lAscmcfVziBa80d6LX10Ncd3AdMuIzGA7GZHmUJ
HqiU+aJ6RHFsehpaF40dE1AURidgufxnsFLWMjPykw0fCfAoBel40KmH56gSOk6zlEDvV03Qf+3q
kppzc04Ye6caca4BwfpjkCQGinbDZkIoCJgqclKNGz22CXX3SUN6zIiCdKflKV4QwzGxkKiTU38b
ZKK9Hexxq2mdAjQDEsgyE009SWoqmOa7HJ+ym7RO/U2mm3ftMA5r24iPg45dBiA4bYz2jQwWYyF7
CilFuPZgkwOIC5/SvnzCh23wrGhjW/UFxnq+SV37JUA5yM+a7FL1IyfzAZkdlrOCA4qGRFXYCVw7
QZzAB4Cd2dXprS5q62i5077FOHbnYp68dJukuLfHChn0PN60pdXs/Krbjt407WutmJEsaT+Mjhbs
USm+C7B+QK601VEkYnNq9nZ+5/h1x/naE7vmxaim7rnqEBsHGrw2K396bNGkp36HYmKEOS9VeflU
coi7G/tK7DGy3btySjahaQzAUJEjNbogXpu6Fm5t1442kDLY98QoyfRFhVtJGH7MRT/x/fbXwM/7
nedT93IVHXAA0dQHngHb0JcPrXqwBu2jZXQUNLx6p5sC1RYNmVjd7auVNqEB9PNJJ96nyr/NOWV9
bhowS23gAO/nXFm4AvtQpDqs2EAYJbntRNvvLQuWed9vXNvBOssL67V0L6hHgLLLy+Cuz8TDAJwF
JtvwNMQddth+fAqeKiCmq0lHyJCHUur9XkLyWNVPOjgUoqaGPiHMQ1AG1dFDpWQPkvLn92OoGPF9
CBcUJ3SKvw7AFI9V6Ic0vA74KhoawPd9DRDUigr/qJ3Z4ZP5qlEPa5veXYrYvgVMyna9JwkCgUTz
g2BV4u7x84ux/nwxwjB0ysC67fGPowLedye7rCmz2CBpeqPbGWwpF1L52Hr57dSF1f2Ug6y1IJ0c
hHqILG+6SaldQwm0O+smLNcpiK1BkDzIqx22K9ERzDQmpybzevAOHByM18qEjBB2FBFDn8VgBOsE
8nNV9mV5QG/WJF1n7Qetm4597VSPcqg1pJSQdkal2/yAH+6Mv7T+Fa61uEEwIXgRYY6kQRE5m6wK
gpeian7P51KesIj6uyqNYf558NFdrs9KYKFDa/7YWYzn0ZujiGXOmJt1AmErQIDuoLUapAPDrfGI
tsK1W5X6B+nZr/HopW9+AlXDKwfWBY7keWu7uEbV063SEcnyPt5UdZHdWw7yq8CKxFM8uS+aMRV3
stXIAHtFvjaD+TGEAFukjo2/QgFF3h2Lcx3wjfgAe5vMMKZHLzh106qd3nCTcO61YXAfZFYMd2aE
II/6LQ3aT7afT0fZOgDTIof4o1rViQP8IkLzHoH//mB3RneDAZaOPiLSGIMHjXtZR85jRrUIIdFp
JQaq/IUnvU9mVD0Uljm/hRL0wIC2jnDjh3HI70FfO1sdwsmmEu6EPeKgmK0h4sLSs7Y10klMtcm6
ASRZL/UBl0Fj1Kpjrhs8eE2MhgTlCr23vpZJh9ihhiQvfVKsY1iDC38YYMKiogJpNvMeAoy3QHn6
1WdD20Zj156qrAxOIc6RYOsnxbGRR6eK5RFZzT2uLcatL636KAiOCFiQRrac2d3WJPxbxe2ukE7N
RdCtK9U8xgjpao4xTWlyIT60nfWg4bfx6EM7Wpp6d1NrROe6sxnktfH0qCWcezIYuOcr2NBt8az0
PQPl8LYjq9skZxQ45GMwzB5CS0VAgWuSD45nTndZgEhUBAFEF5U8CsvzHoRFDDdD40OE7agCj7km
TqlC/RQPjXv78wjgqfD5PhyBN2EX7hgAHhzDUoet7yOAMzRTreUoq9pY09bRtqmL/BClfrUtwzpF
ItM6ofGu3xgVihmajuio8Bv/OPvibdCtagXKpl+3iX1IJDwHJ6pYLPOYHTAq82ikdqlE7ZcsWdDP
L6bXnUvAdQ/kurSHPG5OIhnzj9ikF1sdVpEzBPMuRtdg7aYDBVsEV5fSjp3VhO7S+fqAtvraA4Zw
j/4UtMiq3dte7x2yroBKlHvhgs0FAW3+Yk4jTNo4K859ZKMbkHNMbKbfmw4NgKzto83IHmQ9hOV0
acp+4aZx9TwlmBoPFX59CczCGrG1vSHFsEdC5tlNWFyczG9uC8/Ij6miHFlDzmBE8WlRTrD1smnA
xHIcstswhJ9RT1136T1BLiE3nwMT1UxyayRS1N/trgGhB6M+zJ1qF6Hv8He71R83x4LhYqrjDbQ6
17B+PCanfZdTI8flQzQmJs1l9+J0zjEYwRFkcx6tgmgozjkI6BvMl8RJTjra2kNg3QLksaS0UVrG
XkZA9yFRIsTjzwce5z81tN4NPdMitQE0k0L4XwRXc5RYd7gEV6VF0vYW9vGayMC6U0dgm8SebTaG
xWDmwSYRgGoaK3xpkyIm/M4farfZQnEwd9cHGY3mrmClRHp3usekBa+6qQa8gc2qB5fQbkqKfkUQ
fXAFETj2y/wwZ2F+dLJs7SkfBM9jX+zDOfggUmfc5EgbRSU6qXm1j4WNAFko6ufJhaofluUGFJ48
wL1MN5UPkt4qUIUTsjA/1MltGLRyj0JtBABiYHETuUQKF22s62/XB+Tg8rXdsYELiKaLMvSMbQIt
7ymI2KJjCgnfx0eQhJQbEJ96zA+J7eSHLnDbZSfy/FzgGheKsdvBVRXIURLVOqd40dL60qLkgyVf
Ve06AzvzSG8QibQBWAs2z9CkdP8F7cJXzBDHL7GDIHWGo0Jk2uO+Sg1sf8VovjiQvdlWNuyxRPMg
bV1TROIJjqSefSjczzjJbFE8X7VuNZ/rhLGe+n6Aol/g7BG+wVutLr/YBlR4jMuMrRUH8BOiDPJw
wBu6Jjc2yC/0azQta/iTobXUa2ORTN64DJLWvkcldxNDc9yDJsIfU/2kly961Ml9VTnxuvRqawP2
TqM1Om8LkA5nABMieitDdOpspHocs4seA6eDHYMGRRHDQWsT1AWb/tb3kLKl4CMWGkxUjMsiiqtu
a7CS5F976jNGNaLHCVN9p5VKJhlK0l6fzFk5mIqtixbGsakG3FcH1z1muRFBMW33Vq2P9yyeMIjH
5FOjEowM+/4lraxXLegeSg0Mk59jEJxLeRu0oOaHxDP2rczE/vpTZUFSm3O9fdHu0CcO7+mCYaWF
2NmJtnmJktE+TGxYqB/W4gzQb431tH8/lfF9M7XFHiOU5VSm1b7RJHplE44zRzMvh41WyLfZc9vj
0HTBrikqFPTQACvIHb9GSGLNNep3YX3BSLUN+83UjfIGeoR1V1Ia38Qasi5OhUgjq7HujSd2OZzu
FlZorkIyNo/s/4t7dhFLs5gezGaCahiU4kZvZnlCWzQ6RKCHIe3xhKBq5qKdFDnmg4Fu8VJr0XaP
4spahXlISfvWKwYfAYBC3mtl6K8z6BYkWSm4BkYc77Liqt88T+vaztxtKCHy1SgfPhqoNCKPNZsr
g4zpqoaNsRnyMl9r2hDQAJmHcJQsUAEJbZREZREsLVSKF5aEb6lxuGvRGHmb8cus9SF4Cnpd388i
CxdOp8mVU1YdU8Ab7lvzjnSScXf9JeuFBUIEXcDINty7Pk7tWyW7M6dFcRrYJN+lI+48QvrwdCwr
XHoi1+HAVtNex+lp17Uw9fTS2eaVYgIEY7/rJSytGcuDW03gWwVtv9xWUYNi7Bhmd6NAkTsIGJlW
4jrsWdqHIjTJRvshuWe72+pV7S4kiQbO6UW9rpCSI9luZF+nLScc1JVsH7W/fPqIcYt75FQEvAE/
9ThvNnh51b+vud30kBbiQ9/m5h4swB8PmAMPN0Ar0IfTs/uY5M/ZTIr23jKLZ1LG+SesfJC+x26H
VDViRjJBvb/xmHK+px0ZJeWjZVRQQUmbd+u6sqcVLgg++QXMbmH+XmA+CTbO07Ru07a8jV37fk4N
KqJhXxwzJ49RE0nnoyPgbcDJGJCgaPAgjVjlhc3GxO12o1vvo9qM0Yd2v177oLLJTvj08bICOv/Q
Bfk25dgC+v8jMrfQqSQyXOMgvnqoB++bEK5iI5578pa7UT20eAbfpBnMHX0Ifbhek72pxwhE9uBa
d1maf5kyx4VCkya3zFNjVdELt1ZFCZoOoq43NYvCLMbnwQef5CI2dju0VfMRY4F1PHnnRLKjH5PK
fPGK8hHJVuKCZb6YCd0MQEeDBYUkeY82mBj056J270iITfcNOljsuMdT22j2U2iGd2GFW3vfGPWH
yJ93PrLDq7LRxXp2MZ811IOdAvyX1Yse9OIlmOWRY89K04x5nwPS3JS6M6/T3nql/Fp80svu3mVF
vr9a5VqJWS6Re1oYLd4ScYZirtahK9ZCpj2YSh/Dq9IH1oL6xjScRSOCceMiULhk3D6VcMNXaWW0
t27skEtq+pVRGvLRCo1joqXBg2NKfEfJmq1do6r2LBvVfswaGwuYFhOQIbqdbNs/4UJ4TA0vWs71
PB/ymVITEjLTRlbZGxW1AyYR8yqEioLUTt3uuyF9EVotCcJjlhzCaYpv27H96MTzqxn35sc4T5eG
j1GcjYsBJGDglEFYBWyLqmCJxB5IpiYB8iEhhZgiRBtA0SAQcXXWZoeET0z+zstrtAR9ZL6Mws2O
cert2HUNt27hEqAqhCZ8L/6EPUmLiZNTnIsExoDE+kTAwVv14wQgBiY/umU1y1L1XEGPvMRa/TDK
tt0W/qTt3FbD9aocV2ajwVAdh5Ho4DubK+kzc7TbrEHjopJRvdAoYxdtXT9Oapl2bOT5x5cIW4hP
qdl+EHFdcT5syGoxXzIc4fa4WjdHE3U8spXTuolbb+1DuT6QZxxuogYwrhV4ZLcw1uqnEcw3boIr
SCmwlgtvXSNasWtzA+snjEoQXI+6U1u6/k4zK4OeQI5UWvLZrD7FXmI+Nn2XrDWoJg+ol6AC6Xar
rtWU5i9lzVjO3l1k+3hvMC8/y75CKawhVA7zQD4BhuZUJNEHJzBOLYqoCzMbkjUF+YQWqfBpcWaN
5GJtHbygfYrjiZDCGaS/wZZkWhpNOqNiG+ORrZOQsJAxdancIXg47PRowDW6mdaoB9UHql3hCS6j
dt9YD4xB8ZFkTYU7gLKEgaHvm5N2j5qFaxa7qvDRPMAhzu27YlV1iD7MYKAwzQPfUndwk+Me6m/g
YNUzVzt/DL8gBRztzQa7H4k7HbKXU3JfJqCkLOLAEVGqERuN4YjqP2eGEvwTJ5dkr0s7WMDCQkSi
dtB8gYRzZ030kC4wyh4RPTvmoNomlAjaHNlqq9ORdTdmNJwRCGSpc+Md+szjPdQgE4wD9HG7ySZO
ApxT7SjP7kgzjC/O7/XsVi8eKZe7OXVWHnTnwUCXDraL2W+aUR8hOzpvTmWUd1npMxzk+Zt4xVXB
Qj3gFhNsWwIUDi7Ed4NMWqXjhxOhBlJaEKNLlB23gVF8SY0xYOtUZIfUqy95P6MtEmn9HZL8vzs2
2WAkIzIGFlppA8yJ0/XB07ydFWce57FUIFx1gTMo7qIi8fHRi15HYcCIGdKAvaOxRVfP2pmMq0VV
dXeagXwhtkbhQ6q73i36fJ+1XDZbu9G+BlY6nRC8/GLgvbfMtRhvh1LKbQcnDD29EB+YqUJ/SMo6
uPH1/lBX1JazsYMvW3v5wYtD66gZFE2j0Z/vWlsDUka96AhbHvHOBL8Xu1kXZekcXNTeHnIdaJ58
8wwwq1xTkLPYhdD/bFFudLSVNyy/5j7pdYuqU3GJDI7hV9EV8hs1YqQA0cLJA15rpZhsDOkJMx+u
R6Td0Z3b9tyj43NtTBSInZ3taiej9cJ71jMQ5kOyaH07f40AiybIpK1GhNO4XClPnRxtyH/OcTLZ
Splwu73RaFdwHPpd2rfmOhGhPdxoJqh5dya1AfmgPY1lIkiAo2ubfJlnlHsKv6kXemcpNfW83OnV
HP3e7WWYzHdIFxeLeSx78lA0g/tVTLV/b+Hwi8DfPIJwhYBmogRpOFO5hW4FdZPc1lb0X1prtu+A
Ba2TkDpvInyQRqZgLXEj51OCMiocqIAi0e9xaehLE0rmssmAFKD0I0/XB1V8CYy8PeB+5u8d2zw0
iOffgyUr7/tbzSuDNae0x66u5md7vp0y0GhDzVamtkOxMzTT2DXqp6bK4FdId1yB50CNNatPFcj5
bw9RneyTFuOhupcI+lZJt5KGo63nHne1rD9Vo4MGV1N1t+bofIobN/3oD89zWJjIG9vlOnRIIXRZ
WK1Gywx2yBql/4ek81qO3Aai6BeximDm6+Q8ytLqhaXIAGYCTF/vM3KVPV5tsqQhQaD79jm7JuR/
qD1K6ymks28gOjZu6ue26aeVVTb6Ps1KixR5A06iB6DtCyoNmcLw0Iwi52xS5hvQcsVm7ICQ3Gow
s+n8Q0wgVwqX18ZXSXIOS821ytMB2K99appMrZl/7V/YiL8bDofBVTuX3msxdfVGjabc/n04uAa5
F5cRc9WDSKqq+Cn2W54IKJOXugEZkXot0dg8J4VbLzuvaJ9r2Wd0LGtSJ7VqN5WBqXphybI7pEX8
kFlDdw1B4F2n69jL4IhwwT9OSfHjZ6jVO4MJmzz97ZKIc4qUybEPfb28bfxXjRWQdauGc0VlwWMs
if2hUzkH7mqLjYxpX0OnaZga4bzK+S1k+IRow0AtZDXXpfsEMubD9HjUeER2tZnn28gv4rUleQT8
baEClXxbxLPhNmUd85hOuXHnInxsKF0Nc92+QBYY73hjr0z2tS8FfadzM3Ig/PtFmjuhn4EbH13z
1Zmaxxyb6GuRxTtDZsEhi8zg0MmwWA8TI6ae5/YXPOlUvbvkq++keRnymENyBmWdfsmpnQ1xpYOW
HBglUKtMp9ObLTgEzengHlTtY4fL5mlbyBzOCzqWOpv7J8hoLP9tiPckyjtgrXO3A8lHcoLSNFjq
KV5D6pBvqpsWoZM8KOAjJ4rfyQ5Rvf/dEPpby8qdmI7Mnpxhqs/9XKabrgyMZQae9a63++DOrcrs
4NX8fhySxqIv2+bqVDDeg95nQiiO9j7X1dlofrMsOiZeZqEoRogI8qfG+5hxQEukffh76VTU7/wg
2Q9VEN3PTXksb3+Gpv6Bd/gtoZu4m0cKAG5vZtNCw05H780M1wQUOqlvzlA3r64D5cK/JhZllnpR
t5k8Ab9itTeoW+QG0wgZdTuJjwHRetI/xonuH9sCVavU+5K+04vVapsEbWyjFmcSP4cm89QYHlaF
tnuts0ifGjNg1IhR6KF1fzK5DqROf6gmA+mNc+/RmLGnlLHkRK96HiTq2FSF2IGaux/r6MdHr3bt
Hbd4mJCBpMzXCgniMbz56j1H3bPkI2ZyuF4ZLwfQU2r+YpBqNo4fapS4bgdm02/Mf5yMey8es4Vl
Rd1bGQs2BcE7TYXkOmY52MAGDUmX4lHp0YcfBmNmlhfK1r2Zi4dBpyg+FHikuW3mU2xWbGo8E345
FEq2Qa137RKDWLIq0MEb07OYW2fb0xaMVwX6i2OiXecYuoz8Z0aMNRnj+SoqAzxVtz120qtHw4rO
9lTWJ6JV9WmUdclWMHeeReNPbwE3HgWOubwbSw4UVWNN72mWfbukY23+ikVop/rUJkZ7ztPyJMw5
OjRTwItZ/ZqirbZ2yFMR36+jVXNW7rymwNcv6y4RW8bQ3aPXJ9m6TiELUI6CE2gO95GRcirJ672V
tfpCNERfPN/QFwoTUOEGJz+PIWrtMlbj0xRWD0bvPDH97tx5odBPBEVXVmHMr4gx4XS24BGVnZ54
qmenTJmcQUrNFT1eYHybwIB5IrMfex+M3j/hSEGwE5j/+A6IR2buE6yf51xxIztiSK5J7SdXzdR3
U5rFuQmLnaaT/uIM7RGqtP69WcCsJAgSwtvP4/hNpfMThKK3FRh3mWGyiupCB7W6ULPnexVy3KIw
NpRsxmhntdvMb+QmY2B0a7qoxiQrwKFJ7OmtTgn+qxDX9HTpIXlcshaDUWx/ADYqvqLJmRfKBKVv
inupcveRHBA2WdPbN4HY2qg5t/atc92Si2EwjG7LUJT+tYtD/6qQNB4Cjse3Cxq1SfamXDBOXdRx
THLzS+sN9BMb+WGKrLtvYg8xHjBG7od3pSv3GdrfJmmEe2SUG/Z7Akb2VsQkIfJU54N/B3jBX0Ko
xgBMFfhI7AGqRwbkTo7QCrE5ees8y2F6TXDqwzigItnweKuYmb59hBL9qythRt8yTevJnYPXhN+6
QITSsr90GuKPFVnEzhDn0PDHV/4qmRJWNPFwRuikNqCgzK0DAWEhLZ2uqCuILd9dlwShVR7bsoWQ
pfUtWURAMTGMeR95Q3bq4EIvUZEyvnaLHbbFF1ASYylKxz07MLsSi65MOHekbdOG0YOppaDSlL4+
W3B7zsx4V4dUT7u01wGb0Vktq+6G/qajC/eygpBsuziH+e7VYYlS9vYtVFPwYRigkAxYca+R79yr
KqOK+3ej3F6YyuZREA/egT0M4ISq+rECBUmorYpnK8DalzjJF2MDYldac7Ubh+CrEGCCBtCAb0FT
eQAvbvQuwFXMYaYXuNLiUgoMP7AQSKVLyeo/OqRimg7rFY+Hszby8dWGMsQTd93G79C0p0tHHmdB
IMY5Ykb4CrJhuLi0ONYMutBH0MkyBshyKMI0PwfOsMn9if1iytm4fwXToI40k9Tx70fZWGZHvGOC
1ZwLyEaiUvSSkWbDuEdTKc/NlFwMm0ArZF+DHaInVhzwm/OYlkwqWNGmgDLwoor2KTBT88EbU+9M
ExoQaozg1qPUui0sdrCWybsvROI94evoaK0Cp4UC8oSVmk0+8o6KCNojb+CL6B3zpb/xWZnejMmv
fpetdNhhJ/ZlztEZyTAihBJUL/ZIQ0bFub49YPGyNYxcVr251FHwzZbOeHJJIW3ioCsPVQay1fVL
KhaWXWwszopcET5Bj1FfpRUYTzB0JsQarTmw2S+gDrUegMtwcLtXc35TIQdkxhTP9qgihjpjdZei
Uy19adzjEfq0iiQ5eMkUXUvtvBTOwG4/ox62qCeiAngMzmYpYrYJibHE5hJtkb8kT7DPCKvx5SAq
HfbTrPmpoX81LP3Sp5l5SijPPKVSroFXt8uaFfit9cvwEkWp+ZTnTKCEuhmPfx9iuPNWbVtIqNHl
fWKl5tk1tLVpb2xmls8lOCX/8veCzmLnpba35o1hBmnqCoccfppAUy6zXTA7ExvW9j2nYrZ1qjx+
jsHaLwAf8RhvGDyp3I6Tyq3mHHZ4poOeo3hc9XdD0ZUnGnBskM0g2IlsqDZREO46eC8Pg5XsSM04
azUX8t/c9/TgJrGKekceJCbFbZLlKYpXJ7iLTdMFZkpBKgN7g4zXZ/gD5QZWmOJhQHO8lIYZ7nJF
EYrGDrbTujkq9igREhQrzwB2OGw/BknhhQbsdNdRE11YYnoCoWg9srtZu2xF58Eh1tyidQDrw/wC
89IPTR6oU8fCbw/z3vMz41KkWuJRskBM+uokh4li0fD+90HYDK8zHqe5t8Xx78VwCGzXjdkcaE2d
qyDN/zmJ8xJBU9YMUNdGpe/FSBF0hFWRBcFzVCRMUw+JzeXWJvXCc6x+l4WMq/DIoIMLyPyQT+Cz
I/YwVQkUNB6Aeli1RqjMHuE8eMZbGZlXNE3pd5zM12lk6MBOCLdn7i/CbXHipOQswzmOXnDx4Hbn
sjFGne7xc1Oty9N26wrHQ6NCE660AQt6I1EmpZt53zh+hMS4dR85C6FS7VFXhNVzGFT5gzmb7ePc
ujdb39xsJKDURzDBJlGYyqftBkgGyvXJvm2u/zivscV5JuXn4UzeyLpEETqvibfDyBC6e4soBBVF
Vc9/kF7WXae4R6fX8Puryg4XOmPyelIw05SK3ANi5fmY2GVIISXEpcQ3no0MkQW/VTQlq+4Av5fG
AfPWHCmq13mW4Tq1uVB0mgqi0Y55ak3fRe/XkI9ghID9BNvg9hB5nLi6Is8vdvPeZ8AEPO2/N46X
PLq3DUPrQdkNtSUP7iAB49TUEJsg9g5/L66SDK00Ubv6+xN9xMVYKRjtTFCNPPolXttTFxfhigfP
WyOmZqvGnCMeI4IHHd922/KVmmJ+8XMCPxwVEWFPCVJokKBnw/+/jJ2HYmd4OVRoWxn3lmk2XA2Z
ty/otcECc0FZOkyws82o71Np72kLzZ9GKTkH+Y53LW03PcXA3lcNjfoFh/SR0pxjPhCnqyirhPbG
1z9U7adDNuD7W8p62rolqHTdrkhtZWfBgD8SvenORoKy1tr0EPIEAPrNc9QNqH4A+axSXPSoE9ke
AbYz7+j6z6emMM92AjeziIgMd5HQd0lQAB6iA92PaXYQPhXzxn+0ix7ZWzHRneZcDONGsIxZBESd
qmIFVMJkTIptUAvIMJTWU2EI/4PpgWPUBVzXtV6xO2v+FaCyVcld2XJhHJSlinzHphbefeHPB8+f
QowC8BK6YIip87fsc43x5FGA3FScPA51X3f0Fhq5HAW4LV3OGOmopV8VIjb8SpQ2Oi3uSIGmWERB
q/XSfUYqZ78mIRR5kM3Bge/Rj4JUZY/CucZmvdOu++Zk3bCzKiKs3Aksm+ZUo2wENES/vLp4UX82
gTYtisl//Ht0BJy9l0nsrgRnqYPNzCk1pInGbVSGu2yMbng/a75MjngSsdL7v4+i1nrNWOpP8YB7
smpi+fb/jybvSYytdRcGZBUnpSTzM37E8FWz7ZMQVqZdJ98a6LcI1HigK1P+6WHuWLP1sp/oe9tA
2fWtR5WANxZ+QVSN90qnUb/3A33S9M1fBFbwUwiVcmH4tB6bwqab7xMvdBSdvjDjnoCEvu4YIl0P
VPApRdWfLX6cAzbf6q4Rh7/ypu3DYEqUQ8e7cl+i0Ab/bLu7ziID1PB9ncuTP4Te5Q/HBGDVvNbS
9465mx78jDtRq9I85nkKBA4H00vuAmUA7h39s4aUpCT2aW5NRig5/2xHGlOb0JvRJzgaD0svHsrB
se7ypo2es/qBPREyuDohiGFn6YUtPZOJw5gzC8qHVUywSZmBsxXTLB5Znn7HkpBeKBCD6wAOcaCz
/l/EuzXdOLbNjEibnVd5sbvGgZ3BsN9sCWOvJWwN3NLlXcTTYQUUMLl0sbq2GrYrQGE6aJ668/1p
3FoqrVeysuJ1O1rRaogj+/T3AiTcOaVm3DID3nzIUUe7sbY5uHJi2vajyF7duCMcnFII/PuwGSW6
aMpCBnjIVBaQRcTrgPthKWMf0eBtO542s0JgXrLRakHWZUFx50fjP5rv0aFoqvIcEFPw8GvdK+lM
9w6FWNB4SxGG3WXMiWLkuY+WgcjSikVSLXx/lqfw9pIWhbmOWkOR9Zijs6rPCIMv0Gv1Hr0KH/29
1C073xaicqf85i6kPJObMl1WST9cotxfO8IftsFk6401uc1aNQIsYD7by8jnrFgBtgXTaIp3M66e
mznUV2FFX15ZjOeMvAfqQxOZjoZzLv1TZKrm+veRrnHh9UbmLAcnmA6z5S18ZWla4o5NEI+c28aZ
J/h3t5c8Vm9tPCSHfkgJvFnTvI19VH/K7ToyOAUMYa3GcVt5VvrgFDp7iNSMDLs++kPxDC+Pei01
9Guf0nkz8jLawFhKDoPJEaEyzaHltMNsXD09omwJHmeaowuHM/eeGEPwSGcPLJZCBdbG9S5LAvsk
Zqt/tGfSBU7p/cyqB0ufGgbd5ZyVCzg9LWGVvxg5IJlwaPQnXaZ9xcjTVI453UT2YHIqk/Pfj/5e
qmiOz5xUnntmIjbouDYmIhr+PgbwpPkQGAjo8XRXW5Ul8Y+W8tHWbDECNBYsd7fuXVb34FFqCu9e
wV3OR38/n2PVY0ANFnpKvukh4Yy5Q9HqMzJXnmMro4VvlObDiNthZWi3fsr9dFhGmQPoAM4mZUV/
eIj4rsBfEKc4GYaHntvPm+W5bEpjTyeMJ0xPH6uvf+D8rXDrIMiduuBEfY6Qnhk799KbQWQGFALg
TY+WHi5JfJtgtRtm1usivlYp0b6um3sy78Fp4C08W56XHjo1Y7GdJ+NUkrvc1F6ul6Bqa5z15HU3
NMW+owauphEFyS4XUM4p6dNTQSxCaS4bN9pXiJHqWZ+c2wtMS3Ntj8Qno9bZFD26Aq8KGHs0qG0J
JgkFgtCqZWVwGN11cncTdBFibhE9kUOor/bASue0VFGGZHxrVdAf/q4s+vP7IuETnhJuM1CR4Ff+
fshxDTe76YflJutsLu86ffO4WHco36IzWldrixAGas3t+qRYrrfuY3OsHByWSlBMWtoY4mFx8zFg
Z1AeDp32wTRY95x6esES8BQwUnKI+4mW1qTk2bUor3Y9YeiG3UGBrSKpA0YWu56m3i2ILRYeFvHB
DXcNzX8JRbYnW7Oo3f4h5IlIGHhpqC1NCEoIco9D80GOxTVm4CKI6cxCwmA0clGQVGsmgUZEruXs
XyTTDNXkr/v2tRspJJxoy9+NpvFZkK7ICpOjXe+eRPeGs2A5TSX9LLUnwtGHQOf7QN+yKos0hSBd
TevC79/I5hyAOPZ5chU9YawbIMZflrW7zx1jGfTHIAAZ8JZ2HPYJcQcgk6U81Dq8qFljRsx539UP
X+IqdZxLEB3jeZ+oN7R1trLuaAGy4CRrQf1yKuNjWP1zSsmAEzUT6EJR0qz84VCkw0FnksrEZ3Se
252s540QrDZ5xzGdfBZF4TZ6cUnT0omE8SsTsW7ix2rrs0ebOX40EJuIVnHyHpiADdb97D92zWdn
kzFuI8oCwaIM9bbrv9x2Ovj7FFN7IFh+i3iTzWT4RnNhhsnKsMK74Htwg6WcqZI9z+mzKf4xvbDr
8oMI9zf5mlngs9TREqY5Z3Zfz4fA+So/iskh3n/WRQkLBgrEdAjUu7TVKUS11PH285het1n3ZcJD
JgvgPUyWXvmOWqVarUJQC5B0E4OzKiFVm3a1cutzbNzoHPNWDQY7VmZq2TWMnj74wgNEi3iLjNhs
TstE0dnOKQFrUm9mDaa18XezaDY8OJYpy7+S8uiCM4BG7NftJk/KpYpeI2HRCSK92XGIPyYZ6x5f
ug1Xak7SfY7rhNTjsi0KGnWUNSOZrTOX0mz9lAqU38hIOKREezq5gejOmJgAU3vM0WboArOEyqdH
1m7MoX8zk8FweVJglC9Xdm/FQA9o1SCLa2aHY0i0Cg3Kc5m39Din3Oa2T/ClfuIIvTaDeWLcYDrD
0L7zNBtCtw+eLfidUy3vCnQAQZYy58cdNvDIlz+Sm4Uo1IXK28ZKLY5lKOtcYLf2Xk+fU0p0MYyv
cxmfRdN9DGa2BeP6PJl0WuJzPKttzoQKw8GRK3dFDvKz4VwZ991eahLnabyJ+Y5WU/bP45k2zj+k
xJ7MIDnm2n5oQZyR7/koex4s1fiUh7F14d1Yz9YncHbaKHxBSBL6QV/I6qzS0bkLVA6xu4NdPW48
7lktjQvPh2rT8WAvjQq3q7GuJkKqxAIG9HKg3TZEWQZGovL7oI8Oic90VkQ5LryVdBkSmpJDXYlV
GKXrLOCABld5iqrH0UObPSBoJa+T3XRCFOhkfG6SZNmQbfNgFGOuOnTIQvueicSwCg+kC4uRFYuQ
+IHpiK1JA4KK5/wS00unvXIsMGRCeGt+oZdBxwjt9xL/OFG4c5rGp8yYD10S7nyT0rQ736M/Ovje
wFXPElmG8ZZO5q4ukn3FA8YZdnT1DsyZbERbEsCaXmgaMxyo3J1XB6vMOPCP4X3U+VMfDtuyse7E
it0BII4b+imC6dIuDDf5rQDux7F7NxY+ETpYDaVmpXbPZAzbBUHHR+oVsYFlKmVvL0bqTarbxK5/
yO3iqZ6JfCTERrm1yAsvcoMp0QbTc8zfyn7sNQX0oIHheUz6T5YBm4+LK3dowVDgROWIlSx/jHLx
1sfxNqWVZRo1bZT+aE/+d24amGT+je5H1Zafw5zvQ4yxvjWztvTebxxNm74YVjgDj9yCV1qcy7T+
oVhEKk1sw6ZmbO91mg0H0l+/0W31Je13CXjB6h3aQfU1RR3JRis8kkDdOFYMrMVknNtjZXJVv5RJ
t+mzpoLhi7UooF4HhfVmR04x2ISUvnsUUtbNm9l+hhRpd/3cngaiEj5M6ryyqPLSfOnI4DSTcYO4
oNopz3ZFOscI1jgMdqVbroebKNUqPgdWILLf2y5GaoMklcfKJqGKw1osRfMGVnHLrbJy6uxk+O0u
pE1t1PNdXDUnkZXPbdnfFUTtuP1PqXDvbKy/rVVtDMytczlS0/IvhW/+5A5S8+wx7tk7w6NOB7Rm
kVxi5TjKftpp23qRst16PoHo8UoKMWiC38EMtz7Ok6wLtqPnbgUEbHT2JrIPukpyrMklChgxKUGY
ej9X5W/LZ0zcf1G68WNcDL/1iMShlszu6uyTaWXsjuqW8Cmtgx2HD7MguJqkBf3aVWTDUMKCMjvR
vqUEaDneqrJtQn6KbrTxT/tY+jzaA9plI4zWM2j7w/QTw1vgwdjcZ1H+4qUp2ynWL5Fuha0OUV2w
E6UAUMgQtAcRaY912iC75Vf7pk6/nMQ+zQ3Ex+QCZH0ZJAPJ6/wptH3EgXJfymabmQb6x4i2NDCU
WEabqmV9sqV3YPG998OcQRki85ZEz97/cBY8TMLc1Ebw0pvtB1lBWdG3iDZmZPxK0Z3qm0LZjzfu
5N2rIcPINOJbGjem466npL50wLNJfpqHUDXLcvp2cQw50e9k3xTp+TYtwrMEm5MqdzP4zdVLwsc6
qzYVeUnlUuePitUNqFZbu4h07wJqOcmFlqFBa9E0/jOseUrkl8Kj6AHP3J/BXBjZyWKAZEC1yET3
w2jERPvGtQ65aUJd9DQEpsdhFv8GyHvM9jjXJrUTfj1hJxGts6Lc55XmDFRb486ix7MVSFs0Pqo+
ZUNb0GlbifiSUKHsjJlPF89xOK2iethWkvZGBmpYpsRwiN7Wnyg2gEsXa5dZA0asLBf3m6usRdQ2
G3cw9y4GKg51csmY+DnOfKRDnx6ndy2jVY3soraeU9AJ0c1FE5frpvBfE/af8B5PLU+UWr+UFlub
2Ny3BhauJtnAMdx0XcscAzDqtL96ZfwwkqDRfrWThn9PYJiQ9M36gPoR63BLXdgyEcvK8l25yH0s
I/ttcSYEWbgbamal5NmESllJKlpJdVA9qKX0ofM1KhuyPzEPPGbriVglzEP2Kj2bOn50HHItPM91
pxzGcIKfPGMbIqiSLcDZUsUks+Fk5u/o18/xDKBTt/W074irrOZ2+Bh63uWZ/hf9NZ9cmWbK4iEN
ysOkLYpZACsSdkiRqvOtiusbinBl0lwgQGizCU1oSTN7saC5mJx9vzoWc3NB+PgtGQNYemN1lUZ6
X49gR3DLvsSkETRamUVjEbeaKPuWIlrITsXLwOS8DL4aNFT7XTnVY0FqGy9zDZXG2AfJWK/tpuY4
AhA8CflEppyzxI1B5vjdbaL712uDi6/NX7JXFeOjAnjBiG6GlFlkWkeBE1ZW5psO4+eoLd/MMXjM
MdKInuAW18tosEChiAOaOBHTqtxrlvt6gXl+ZCa7PAXEFpdV3aSk46nTqwqHt/wmSx4vXzrKX7fM
17fwpL8c00PITmiVCiZ1po7OYzFR/22RvJpugS1Uc/BMANNy17pTrpZegIc16Bjdyf1tyaARXX7o
udNkrIlIOwshBmaVoB555E2tykaiXMAVbHCZWi2yz4KMu5HgLMN3uDILDpQ55gc3DPexp35r0g3U
SNgAOWOcHWjFjdawqXHmkklG5D0P7ZuXP/u9QUpqItVd8Dwaklqh2kJGbvSajmvwGsbSIDCIzkG0
J7wvGQJKNL+K3RcRDsnSE9GHM+lnZdOINI0WyroxrW1YFmznp9BbJrQ6VjIaV3YuX26tZHs2BbqE
+d9IFRz0Vv+W8z+rb5+DFc93LibBhTtkP2mCX1DOvd6mJxrqxqIrs/eS8gtMvf3os9OdZvfDxAZm
m+31rxGXErKrZxe/Jl0jkb53NuYyosycIAbxMrXTubiZitM/MqWXJatxWLV9yi1ZuvjgDfVZkc2P
nG9vPAYqfZZRfP37E3SMEUkbRwclQeUVHzoeHpppOsHJ4WRIqS6NEWUL4xZ1EGR20jZ4M6J209E9
QzjPEmi6v7WWgKG8nc7HPcENtliRe2Tixacm229be3gbrXiiZiuefEZ8+OUpoGHlPOMsIkJm5TZC
Doetm+HtqmrE955TLaRotzSl+Cqt+OlWr1t4QjiblGatVu13M7igqAiA73MSU6lrHwMx3Vvlkzkq
zNspVqUq+EK4WIAnvLMM8xVFCMPGjF0sDQpsvSoOvmZ0h2n5YiFoi3pkDAYT7lpa+9epZ9S91w9N
X0MkCN0ciJymx3rONKOQacuNXVMvaajzqqzYO1XE1mB6NcrBX2JtHem0JmfkdredSL6KRESphORf
YZY//RR1HMLH38r7rC1RY1Z39aq11bfvbDxqbzXtj05mz3lKf5emzrsk7ExSgFCvaRuEyBKeAr79
iR6duqy6ZBWZhNAo4kN+9T2amjrPuNOyGl3NAU40ItuY6cDcmZmxIJxl9vJS2eU9zSc88rbzHmdc
A3XnLVEsIlEzHHdJZr5HnLGMWAAK6vhgqdjr2YP+yKofM6+xEhUUHiqmghcNs3e0T5iunw5V4TbH
iYZFgLxgaYgODH9crSYhGETWLz79g9XALdazDsjazjdUXTiIuzzWS9teZFbzWmN8W9mRYng/qrZR
Pn0UrvtM35zpof6LfQgK4c+WXjCnnqZFKRt+muaPmfR0y83Z3iBxKxZmE+wGeP18YozeNKi4ZFN9
BKX3ophdht3R7zBpN0tin1DOZ/uqHdJaxZPfduv8PsX2ypA+S4xIChbGpypL/vWpfgmd+77jiekV
b1LG5EP6nhFgiLrImQsIH7g7BxBotKfvfMOlJtI1WySGr40SByOlzk5dmZlx2vOtD8GosXzqiPa1
vv2LwRzsIHCwksl4ndARNssP1+P8ntlJtw4z1uTpxnP3KMxAFbnTEaqdqrwKCroy40RTO/KeqeUk
GS4DerxG5cd5JOBKCMBwx/eR2coh1GeVBIcIg62LW9zwEYapGKVmvkuN8jU0m4rI/rAXIxMfAAmy
4cNSzML01W1mGwvkbbjEc7ltbbWagTbdKgvQHhm2dRv9nhbpubRohrT9O6vksMYA+1BGHjlHh5BS
yBG2j/4lIUIzAik4m30wWyHmqToJdl7j3MkS7Lc2nLeWtU+B5A6Mf66e9kN/XxfGeayZ7si8x6Qw
PiWZMsN97vGkZ7b4ihgSGLx+40e04yPS1+NIxbNpr7HVMt/AHsIen1NhPmXBfLKiGUCYPCUMJi5G
k2skyHir0enuutBe1RjWYZBxUC1rZzf4WN0NbveOh/rIsXuAMwIxmzpYDYnSpKrupYB0Rf0pcxeq
IglbxvEHxCOI23PHWqUkFvG4f3lgqxfxjJKqHtWLV3VXM7zR0bzqTeCt75OzKrwH/CwX5i4Mm2vF
h+N8+4qa0mZGP42/HVEyvpsIxsiwCAIEYmRJGI8ip4EMIIaSaffGsYdUmQ3jddDxyozyvapSTYIq
oq3UXsxCPKedfrv9lx3ui9FoakpUz1zv0QurjdbihXGtdeQmn6Pdv5cljpLaRhJskCEZBmOFBxaZ
5nAKi/zX4LnfFhVLXqRXY8kR4+9riAtGNSt1HxOmBDluOeN56HlG4eSCJlCVj3Fr7B3VX4MBmYyd
7ad45ORRfLZsGMzRvosssq9KrduEnYoUWOSLKpgXZOZXdsOzkyJZlQ5PRlF92byzf3JFfJ1KMlDO
Q+vRSVEj27jIYRixHwFBy4FLHzCh0B+onKVrccCxzV3Q3KfKiJZ2Yf7QgDiEbbkziN4Ecfbgpc0X
+w3KSPPv7Sbv2Hjl5pvdskGaeqamy5TTVf459PF5CMRXn6VQ3xVkUKk5JxIUaLrtyJGLjdOwhkJD
wRqZSM31ljblp9BsuaL8Hk7MRiuKWWI+VVFIJaM6Vu1bOgu9ZACKnE2WPGEfJYrmfN0+R7O0vsM0
+iijbA9R6MuHqu+NHEZGqwUFXwhGZaD4FbZeiSRYagSfi75OCL+yd2Uhlt+Bv06xZbm8XU40vnWO
d+ANvTB1u7d7uG6pjthaDSMeFHPFLb4l0X2YZ4Ae8a0s53RiUZc2RpWYehMg1zFBz6lj571z1NKu
GZfpLQ1j2A/PWP8eCj+U7NRBeufyPAYBbWZcwIUqt6XBEII9WOVCuS5nN/c6yvZXME3GVK31Zo30
zmCIbVvf3nRGTevEscclxIg30gsUAkv9Zvv57+gy9CCYD16qtl8x5D1tiFONS/Z6x5uPmB7dyfLG
k5VFzPPa7r2dUDvuzcEjz8D7k1tQCHtPXXNq7D3TNbUm+2aUEE6aiO98HZgnU3pgU8YbLKUOTlEP
LkealNfqgTEHQIwVwqHcN8ObytmA8gsqq9XkEK2as8s4YYfoOXL8R9h5LNeNrF32XXqOiEzYxKAn
x1vy0JOaICiVBG8SHnj6XuCN7q6r+qM0KAapUojkOQDyM3uvPQ7B99oe8y2zgFi6xbYkAHQ9Ormz
nX02H7aewUzjc1nb9Nhk5NUNVnQvPKZHGhySniufQDDie50GRIcJija9OVH9aYZ9sM5Q8W3Cb7jI
4fUCI60NBwHBgO5hIN+ryQW4FUoU5WXfw9x4KDseRSR+PiJpy6vWZmx978VVv2kbiPD1vGYu5wI7
i+9yldyGDnJT4mhGXfZzmikCz+JB7RoxL2gN2qtp7F86zzZXBLLqrceK+WwtLgjHcI9lmQenLheK
8KT+LporZx8tEUWehD2g7WBXMe9b+/kRawMNUiYY+rMORH7YxnsHIbEQXXlu9LcpXZwJPfWBX/Gd
jNw4jk18DscuobILB0Yn3+aSlCTf7jlJ+DtyOoBLMbe6paizI+9BSfCWYiZmOk3kmVRSoA0Trqex
R13OsHM0CeTJ3fBnwoJ1pUoc1yFzPeGPd47PMttiy+Hzd1O3+QxGGjeN0JYSKw+8n1K9s+Lnh3uF
D2OshejJOievNbeIzzOwtwKrJMm+CV7R4WLhDed9TIO+n7JhGSUoVG5VjXovurd89AddS2dVKTQT
bO+qRyZX5rZrpp9tATAsYvcsmPbysmbrvlLDKpPg4zW5pYiMfqF1O+miOMSptkjkKGHdkcTQNuN2
GgcU9IBCVmYV/xJEooe6eLEm50S1TS9u63IbzHdJYBr71phOTSkQbqXTawh1hSTOU99R+BQRTZfR
VI/oSpG14TLTXIgghoaXGicUJ0RP2bIAFqir8Ta6+9QkcMyk8TIcyJIjrWiBJ4fYiHXEKhVxOCVV
UYhtV+I66ovgQPAOKvzsbUCwj3dEvrnsj234Bn5INp01AZopYQewHlxSQUa6FLsbVmZAU0RmsoMX
wBvdY1EFF6ZCV4lOu5qJsLq5PcksbZ5+tsF0MkV0dq1olwv2+VbzUOJpCyx10Yv1h28u+2WKwNzN
6Ra5q9tGHCcMlWAn71xORCvlUanHU8Y4ob+P+qZZEZt1IxN2WRmexsEj/Xex9USp3CTSfcdW/13F
7S/Kww8/Tr7jJ1g7mBTjmLVFzHqsn0ggKcRfHr8bPPDs1HWI/Yq5wlzPqE2YeIxyVIteB9XGwfQ5
IP+ADHDTqE7X7bxeBGebr/8bS/mDoZpeYbwMWzZgdciCPSetCFUkOYOwtWYxnNwwxo2FIHNeDqfC
C3ksyRe0o99FaSabMLaObp18qlCQ09J/gPw/SE1uhkGAp1E/Iyjb29SJ/dhctQUBN53fkrR7s2ti
6eke8bLSm9Nuo2Men+oMe28xJgDhklPOEJHbYPjmhdE+wDVgwiDm6MF2W0bgv9nSr/sckn2Mz2hF
2+CHmHXdp7yIXVi4GzyhYtVo3Mklt4ps6icTHDWDd+BEyimYmgy3piFkQJIu6GXHsk+f0iJ/sU3E
icbyAg4WinbOXxgFBY/e+DObJVtgNJ04LZOHucge2tZ8Dez5oBx9m2VlrDrzUqWCC9hsMEaV+CDY
3rsD/6QU7evk/jD7zl/VrffcVBGCnIx9i+0bUCqsc8A9FwAXDJipdk23oNrvq3LkWA2naztuBAkY
kPsifrXssRm6k26DM8MilAuvfhpRHuC1cWLv1Rm+VXN8b7klyXP6uSqKixli4a66HdFxvBgD9CbP
6z9tq/sG24feL2EUUxNTOymmReSkz2wb21sjRhblFLVwPbxlm2ZodaOK4B5vI3y8GQkA+n62zXYd
JuK1Rkfrk1+Kxa2FNEJ1HAcUseN1pvZdGd/sjEKvxFvCiHxFzhLSfu5st3Kow8bgI1EAC+WDNWQL
YdovqFvzaaU+CptZPCh9j/6Quy0m93i5uJcVmwZJjD6W3R7TuSZ4TEoe08VIokMynrTvPWDV+SV1
dW3V9AMcDT5v7zlpFnavRWqe2VkHL0JnbU9JjEnF+4Sw9ZL0pF21y7vpSAuugk5fAbaxU+EBsFI8
4RhyD7h4vOoZd/a3DtrysYpR4gRQ+gDLzdsk2EJGVVsMnsEKRtChqZKrQwm+k0rtyyk6mxYTpbml
RwJ/PetLxu2fgKhaAcEbN+AomIHsVBjcjYZxGgirXM2efK9LPNAmq8noW9o095TB6QpBGRdzrE7m
wAqPk5uj0d2bTv5CkOY5GJIbUJkNwojbW1EYkt61whtXEX5aePRhIQ5Fv+3fU2HXW7O10lVS63wX
TvM3FM/PeUHik+rNH7lihQgSlXdd8sIMJUWFcvd9BaxpsMmJDOpXQDDo2nDtnQssIah3jSP33X4u
gAi7pBXDa54mTGDMh2dSvSz3BzbVLeG1HJvFwcdyVFoCaQCB8YohrQtBvl8stK1V3Syyr3TqokmI
zBdA7ZQtafjOsOqTG3ZvjLbe4vXtGVodS8vTR1v2b52bJIcxqnEGuHqDyuYcDqpmH4hIv+1ZspAQ
iWCacSKW9dWUWvi4C/NjDtSbti9uxEZadhlTD208qS7DaJdQPlSnZppuxFNEK6Lr9zikHzDsLRPk
4Hmud/4sfznVgOPC4V3L52pfG/XZ69SbWdyHDZfQUDJ9qgX3BkqXU9mrK7nTRHcUFkhDdCa55hFh
OD3PuJilr5VdjSzeTWWxnSEl0bs2D94kz6HDMUTSNYL3lbC8/aBeyACGoamQVbSV+DQRNMUpqGgv
HH7pztuoBaMUiuFFmd11GJq11/NdHJ+USemJdGW6F56qjL1qiyRzhcellvod5wl1v9k/9ISlA1cs
t1UQvo1d9ggS+owY6zwnVF0RqWPSLPC7QuVae1wzSEYZMobXqTJpIhNGKLmZ/eh7Cxs0HgBW226I
FhMYgNlOT97semtf39VV9DCoHFdg86rxeq0xTXFdw++eEUPg822/wa75Zkxbjfx5hZfKHWpegZoH
Y+sJfH8eeu/XRGYb3/UvVOGXMEkPcxuVa7jq+EkBS5kGk3L8RcEJZC4ndkBd8fXPyOxtSuUzrgRq
dre8zqH5q2NnQb5Q/o3ZBiCm4W6qrY7yHo9NPOjXQFlnVHkuOdgrcySXTeby0QslolcGHkN6hg8H
M45hNhVne4kYCK5iO4SfGJ88h4SwjqqyTzEVZNJAnpdA9QnforJRqz4/DdmA30m/sRC8n2rjO5o3
uhJUSf5bjzM98v1HZFafQ+P9qNATzb79V/gRmzTTxsTcTQvcp5YJMW/cu336LtGegmPkOvBMMMJj
8z3mgEcwHp/dbFBbdOLBGl6TeciNMqGSQrYSbpLkLdVcmbHpP4duRUnV7p2G87UyWT1Ju/urL9Sr
di0KntgU1JLuLuvRg6bYM7qm+e6zpjfIdmhs/dD1408WIlcBIKaep4MhK1YcVsVyWh8cc3xMvuKz
lybAnryz0BSQHbhhvGzjIws1gy4MlxiaHY3AhWTabO2WHwXV/+hrztYJN7ixLyKcKspteB0SzSFj
VPuM+OkqYo5kt+raZGKP2Za8BN/OtqXs4lPNMnugozoIsktcTSIIavMFig+faog5rdWUbMzeXHLY
GA8iMNzwsz8WRYlSsK4erawkUzRgjQxoJ+m9chVkxoYxbLORaVGvg+++hzIrqQAiAyaNKILLa5X6
wClCZxG2uHdlylOFq7iiCCvwmE51tJvLi+NX38ZqwFIoqNZnWR6Zj7KvVdBwfTbDeVOb2ynloZq2
4V9uhz6blOVq5ee3Trv0myHaQrz3rKUdhSmuoYzP0kdhKIAb2lqs8sZqfOQa42Fh0sFw38UEbrXf
+p4jtkw5mEyY69Q9Fonelfdde/Y1dp27WvNrhoar92YvfmCcXp4yfUo1CYEE2G4xEnLeM1EEbEaB
KO2TiONXB+wjW2WTXzPjejPQY68Cy13Twx5yMfzkyQ9RI3yQ0gc1REpUT7sYzgTNhwY77ZCJFy6a
ZKb5GmZufgBEaIA7eWUrc+AhQQg8BrWQ7TU6m4pSOND3Y9EYOzf08tXCHNyJxm2uLezgVYeUaicJ
OShjFZJ81KWbfIRgFuq7Ifff21hGGzThTbzkLztlCzNQzZsa6X6GZfDYWGuCQJCByOg59kn9S8jq
LRxe9cAQqHBSjdJakVxtDISH1+bcbEuGaH4Be4Fiy4Dg4TFPZOqF6qd+zuj4zxwuu8jJnkhnafdS
LLaduTMeGieAXSdjpk1Ytezq2WKgdY41AVVzYWbbVDe44BJ3OHQe10LslTVdn/097Yd+qyy7ohlM
o60dsZoWQXJh8Veq4YEC3t9aofNXXczFtuhD/CGRfDQjezq0DbcBxhSoxl2HHN6uUNhl5N0YKoQo
V98XsmI7PDBdCCjuWM2dKpUbdxzuRMf7E8y0pbcLpnu7YL2csNQ5UQ+QdtKCFzYRoXl5/NzbDDCQ
wTsbQDZyE7aht8plz2pVgiozjSOl1WqEwrPymrZ4Q6rYMVqFEtVHNsK/NkL7Ms3bIfoYkZqfUgnw
l3p7nXhVuA38eT6jv2aKkWZ0HL71GVnE4jj29BFnJEkwdxpJUZ6wtkzl2TU2rVyCwrKOSzh0gi2I
vgQuVpS94JBjw2Gl4R5FfHcZFYgKpIlBsm0rGEoAPegjWow9LGjrm5s786oih3WvsTgfjQbiq2ZZ
+KL0vOs9886Ys/wXT6YdXB37MxlrSLmFHsgxT3/EdcfoKOJvm2bJQNsc2fX4ofWfL5H75PiCIAwC
p7rm0kgfM32zw3p6D7V6962PZvylgZBe/kM0TfU7fn0Dn++zLQVacU5jYsOi/Aj3lZFyWqpt5bXx
2WbciuQghoYdlPrV9PKHMOpJZOPfWstKG/dfH9DRZ8cohT6G/XaFPNx9YXVUbeFj1VfW3wzptMOl
UM6nAl4viWi2czPxIQObSt9FMn8zmtm9eGSI77JMjmscv8RvLB/mxEuQypZLLsnT1GRrD/oKOjM9
vzUzfeJQeMWzwbjB1ar79G8ItesfzVIwOgHBVYaaJ8BQKZiuIfg5ePI+wDfx0A3+EbTudFcHYK+K
5p2CDIF+75ovRu0Fh68vU8vUe9C9PA+72T4KySFjWgDaqdRbb5c4jT5MbiYZjzpXMaX6WLrVeO2D
LFkXbVddimkAz2b7R1RD6Faxt3y06dmH6egtbQG7amKTbKEupQL/6XEcMDKkCh+kVRwSmDorR1v9
Ge2xw9Ot+Gg06BqAJN2dnO0HQmuNa1hggivHMb3KZlhgjKFk56DE1S8D8AhW8B4FUFDSNBObKumr
TR7TIzeRCp+rYHzSc1N8TgKhfK8wJZl1Od8JaNQnpqY9+69InXFLIHhNbEpFjB2fluHd7CTXD1k1
P0vXhVrQcVrjYZAcXPWYbB3InLvSRHYzGhFSuxF2SGkyhuisjHov8UiRjcr7xE/6vW8kkM8UI3Jf
5/59t/ALWZlgXy1RNvmt5xM5yNzRbgmZw56ECWvUm7S20JkhX9/iHChZiI8phP/Q/tEZZX5nmUF2
N/y/z8K88Y8UHf/5c8vK5mPh8oj0yjE7ZzmWbktkzdvATDMl8fUvn+1w366RFahzChKG6FcqX2XV
3WF2kZeAwc0eS8QP20G3sLmDOQa+EdkEH3b7ya0ZFoKlmZJoPNL6cDcyGODkR8S28EYHYDovMuJY
G1mT55H5pgIEpTHba7rPeF2T5HPDtFIduesFYphnHbTlzW4qBk4LJzhMnsfQ8/hOMXDjkl+m8ssH
UQMbtZ0RrWlZ8XcadBEgabcGXdQ1b5nS+iOzVtsK2GcPwSlbbFJjfJekDf+/jIDFd3G2DsZx2nkN
PeUAQiY0klPCQXN2/E8djQC6Wyd+DpgS2khQ2FYNxSboZgTG45sjS57p7hjsfGhLzItkcQ8BfBvV
otuNIvOueICJL5czPrc0h+0KA0IzAOLT1HV/RmF2xoE4HTwrH17VCJWqmuwJ5PE8vDqO8QEaFsbd
1MdHKGX1RtEPvEzltBDm2jd/kMZWI2reqzTI3xBQuqmNnFGM9tpyCKTRCWyW1PZxmJj+ofKtB2ex
u5hZWezDnu6j8ftpXbOMwJIwwcgYwm3CH537BsRhMsFvTHpjungBWxwZTBt2QuHJ1KzXh6w9tpZO
dl9vD9HIuTVGNzPOb00ZNHdmZhBvELriyeKhsTHqtLxFwzX0kKSBQNP4PuA5TRSlBzb34XyZ7KrY
D4aJVHx89TE+PRUda5QQb/JhtJmkeEY6bhjgYxocgvtmTPtdUBg++jsFumHImm0XOuiuOiN/MOvh
PKJ4ph0p2AkG3tXmOBrjlxB+3OOEVgmssvlJXWS8yJifz5P1MRHC2I92pnh7aGeC6ZuuNmAyJRvy
/2sAFS6XmaPUuYkWb2ZlPgkPOcvcNAcAT3hHO9fdjwzpj5aP8hDtmJyCAd8veiMfiPRhCucXH8/5
Xrijd2Zu0O/qlPq7wpaRKctfO+ROzHYTX127eA/61HpyphSLmYHTNfBN4q1VVVzGcTdX0dbpAfC2
9+YLbWGTXWbXGveh0funQtk+LnSSmgI9jDcnqPBUuC6sPlpkRJGbOmh4tixtbI0g62HAvIH8YyrY
UBUbM9QISJECRSPnGhnhW0cwagjYUiOpmcq7VJtP6OvT/ZfpqSpQ65Dx+/Dl9+1br7mPQHGVpskw
DbNIZE31vicYA6OtXFylrDLb2UOJb3MJlBmhDn5Y7R38zGxV3dtC9ty5sufFbZkB+D4zKMOKEo6e
6mS6s3OBq+LRXGt20Ysbye3S+6JMvMM4MRGfO8pPO6uPUPhqIKQ1AwyUyOLgucs0LUct1OueYNgk
LbfDwlgwacbWrif909eXqJiONbzJB8epxouX6/5aiDK6MIBcI/IMQtG+Tb0zXcNKL68acUvYc7Kd
NkvUD2qIN2aLBMYoWN7YUzTgKOYdxunb77Oo68+4JLZAfaLXsoQgk4cwc7rYCl/N0fjFhcgPusgk
wjAbLmC5xG5itvcQIHkEbzTJV4KCjnoS+2BEwV1nXvo0xveDKEF+Zx7yTKaY+pK7fbGHBErX0ICB
A7EPwRMs4qMMsvDK7vqpCbmszHScLsxUhmNGoYNY0WKOsfCmaHh2yrF4Eg1gXmfbCnd+l6XrFiUv
uOYufxWdgwx6aHdW7TBWkvV4whpu7NhY3weLqYtRnbVjXfrri7HU6eZQM4gSTpS+KVIdjHGerl65
6aQR4gsZox0Pt0tcLdhpPfLz0SWVXfACZt57hFfsVKH/NAiOsNyszMfene4rYHQcUUyzuxIqmfJ3
gtSRTS+wXeqGayIpAefV7adZe+W9YbWHOeLl6ufvoQAp6Cp8+f1kuce4C/f1cpNHk4oZsDXewYYY
fMvVEeDreWJPdafh5tKKGvYJnNhjVlEPGQOtpdMzDs/SdngufAt0Uvw5N6J5Q1CJzrMDwJZ7OH1K
F6VYPJ5LbMcIXrJ237eMFOxxx+9lXb/YNPiIA45dlPiFZ+O7k3F0/fosJssWwg3ejip+ae24OAuG
IRskJeTDteUbA6XLxKavnWw4fI5G8NYzqeVRG6aQDVbKmNPTCMXjqSsajys9YyiL3rotoLcyuLnT
WV1zPEw+rBvIz+Fot3ddpcy70QbpHfiLUY2cgqeIh/rc1WwgHHBULUPalUukyKPbTDhWig6EUJN3
MMUlRogkyD/JsLjkwefApLv0W+glXliQ4rOoY+IIJe5wTgyHb0CXq5YPSH8zKBG9iwGEL8GKEKcy
z/Ye9QsU0Kz8/M/zdHmotmE5HgueyCsdw3tzcEduO0+5T7g3oERY8WvuGA7LCetgs8TbuJMdniY/
SYAfqrvOSksitFvEJghRmNJqwDqLlMUvfwap7+ytuVekvTZAVCUxMnGunwum9ZD+LUpfqAbIg4f0
8vVB2gHm7UmxSHaL/lIFE6Mylp4fc8XOqu6kdScr5FG4aj6mzhEfEzK6tYeGN6sruL7J14GYOPsB
Yd8tizyyhdTQvIMXfI2nJPm0VbR363S/KJ4eFTwDknOQhUN9ffr6al7ckWNcPn99BYMaaHzzUtX1
sKrrRtNKFzl7yoptY1To5y4peBh7+MUiZjIPXuuyJFwQU4a/1ExhJq+5HcU7KqgUNV2u0GZV597u
zZea6bLN5PTiR+58HZJUXHXmqjVqinbDWImAwZGwRScSty5W9k8CfjY0spg/H3zXmD6TjvEqY50d
ohv8uHoM2MvWNS/C8qFAEnEeEe5jqaqRh5v1+eszcJcUCfEIvJY/Jw6ktD5cqHa/UO4ZtvkL884P
FqDBjWMrOAWRCq6FbN8A6ImFFBVcxyFqWeyWDvG3SXIPzIDM76F5npavFEKAlW83/V4sqCWRzn8x
BixfHXNanBKRe0i8OH3LKlBGgE70nd1GL0AuaT4NiO2jYXvvakpfKKuxcyFLiW1hPExSsDRI0Czm
vs2PwT4ggLCWG01wVlHWPUZD/91ZRM2xXTtoGVNx/vqQLp8Z9iIRQjq9tfwW5vLMqsIzG+fgFMJ6
qTMj3kyzcA5fvH0jqZJNjsD9kCXEMk2jPgYQN9kc+txAee4c8IlIcmxpIGTLfimtdAn/f65djmkv
W7WTSC5W74yPE/gQ0eJobHKwVCJuH9KsTQ+JSpK9CCSSw7H8LBxEohPEjgcVO28Dy8CVHB37YyT1
NW1jqCdBKU/atPoNmUbOxygLBGlD9yAn6dz1XAesNFS/DNy6HWaO8N5vpvCauP1asAu8//qQK/p/
N/EZefbGz5Qw061ZyO4Bap3etErecwVeKFSnO6FTpnskyHwXLLpFxpwuTaE/fpWmResBfyByxZhh
WRnCPKEjyRf6P5P+fPrwuvoPaSIOkX7/FemAeMxzhSTRwXH46C15Q39LE3GHos+6tKZmDWR7mKq8
v/nLZdCN7WMvsvbR6IJub8TqGGbmN/jsB6/J+mNcFOmZdfoDCd/iEoeRZCHG2/b/vyxF2dPAV38V
1cnTvv1ZDdrfOO7knu069e9zxe4TbrFzHAu2+61fpRhBwvT69ZnofIrv2OEWtXR/MuaE9qJILj69
3yMF5o+aQ3Ufl52/gXABxFB2zwH6euBXhboFHkyxCMriOjdeUvSUOU9vo2iGYK3sM5m21kuPBm1r
ss2TPCGuRVJZm2xM1ObfMzN+T/SwLduSnrSpNm2oH2IJ5fvbqzvUcxAlDjADaIPq4NjdyfflLwYC
BrYPHI3//t3M38Oh+HYeMeHcomRVKSV+C4fqsA7TQBCDVuAn+QG/fuWotP1RaixMMeT7x2nwo31k
t9+qFgGyY8G8nPptravwja1EqG4za91TpaV1jO3sR5VmaBTCzD8mDgk7pq+dh2oe06XS+EOwlft7
PqFteZ5yPBcKjGl5wv0tZWtI8sFjNdCv/VZeBl6cE51zRBTbjaIY8E7mW3T3vF+WseO1s6C6Vm9T
WXbXiR3enHDI5aNdr3PIBTgKamNnu47c0pUHiFxuUyacj8DVelMRaLTVWYQLzu7Tow2SL4zGeO9F
+pdo2IU4iITXQ2uY6zwwmKA2nD2la88MEkgkS3RzNubKJ96u8VFkWRfb9IJXl0jzrHR3cc7s12JA
s6WK3PlDMDBwxWfZ6aVOrqA4V1he6RGEs8sbEbCgT662dHZmFIlrbE7VbkjgvNYlfk3hZ4Ql6B5j
vsQ6/+9XC8rsf9z7jJDZiCvHtoSQvwdqphLUkbQweliuvLP4wOgp9BmVdPFuxKWHM5UStYOFd28C
iTuIdqI+wZqUF6pBCVhsmDzpR480LfKGNbvGjNVgr+lJG82Drxqn/taCNkcNguAyzOa32ktm0rtN
f9MVLFjA5ronStv2yqRNPYcyYcKMmtQFOIx5urzv2rY4OnUd71EW+i9NUz2Bq+p+ZOgnTYZj6V0z
J/IdFTR51bPOvpuI6EzQKr2zTBGCxrhOE2MGFZnnps/ZVS8BeT5Os62EO3zDAnhvtqG1YuxCW90E
4jGRjrwf0VxU9SZSDazBUpwBL0NyNUPjpObKOPXWFELFYZw4DKpYGYbyT67RiWM+xANugnxZkJHX
tY0ba95AfKgf8d7VmxmDhBUICco8b++y1kQFE0tUDZhas/JmiuYSqbh6kV0gH9vaXTPuU8feQi+E
6eKenV38YmlDH00zypjgnZjnjHsyc6h/Ims4QAqxt0PIesI3RMW5jwkw5JnxFFsjUgoR2WQP8Bny
pO6ek1itaCIOhlLFGZxae/73K8z+ParKJvDXltLlwSd8x/5KCvzb46+yLNkhOIcgnYtn2MTyq+Hb
NnC9aDBw7HZDfbAA4WIMJPAwBWm7amnRtkmng3Vnhd5daTjXGGZdPOXv4YwQXM2foDSmJSso9vLD
iH39MrXGBmYOewiCYYpWBPcjySS5sLuLEb9ZMvBvOOytTvu8YGKxykPSiuzYJDgaYIV3gorzbjjQ
vHvlM3yBFM/6OIy2//56OMszrMymsCyOf/3v/+WZvB5LSC4RhwLwuhK/JdgK8nqgD6NW9DUQ0ND2
p5Mx9HiUbM9YD+Hw7ktkKkHUDVhWwdtZaAnvkMqeXdjNF4+X+qBlNzA379+iLJzQ2An7DglvshEE
WIEhNH+2+AcgUQLGGDdOxNvsNFP13LsnYbmvGDoMLPOcPLGQL8mGUabcgQEzQL3eghmsUpJVD4ng
ZjckbjUdedknJkWoUinxCjr1HsP4A6Ocewx8P8aSK5O71I5Oo7CLX4ns1MZg5fWHEN2vZ//vr5tl
mTyrhO/xsv1WpNCoJjII0hILCjt5nk/Ehkdh+U03SwLW0gI4Qx4cMynOJs/5K43WqfwcALynqGcS
tXahljCHVMULN+zPMvlIKGLNyHlFTmGuh35XdAUUhVaqFTNTPLFe4K8rT5kbRVrQyR1w0jRimnnB
nADxCLZmv/tw6gYddklu09STZSb5ASmkv8XuEkWBcSyLaSXqlsccyKPtJHts/D1gqoDJAds5K9/7
sW/uA6mWJZT7vUys7iLNbGPZbASFcItXWo6bkcrqFlgStlpxwTjUPHZ9fFfRuq///fqUv+d7Uafw
mDelL1BWAThZisW/3a8pQkdhD2G1tkXcX8bei491il+6Tf1zoWPsc3aUs7sGLQqI91yG03DpWu8z
KxNY7rFXP8isjtdBmbJvxC4BuXtwD6iH/5jz+D/9pASkLQUrkFiKq//+SdkRsO7AKopLIBqB30SM
paJ17ifyOfCqz4HdyKXTibdltmFtceMea2Jo7v1ZPLmF223Loc8Y5yTfMJ6yzelyNsU6sP5Q/v2j
uOb1VKbJ809ZjrDdJazyb69nkGNVC9qmXMczSCXhEAqUEhm9CRuyNCOcEOsqx8f1h3dxqfL++25h
0uaYinqT/6T521OmKlq7nuBl8L30PpjLiL6U4QcklM4mPAeGrL0z+6yCxQIIrpgn82iPzgc0K3Cv
jWEyu8C0+Ycf6p+PPhumle87/ES28Ozfyrs+KevanABrJG577DzdXVOg+ceQ4dB2IlbkEMluPFZZ
0iJ/tY/D1L384Sf4R3Hs8vj1Xek4pqUUka7//Wa0rYCRyXxynSVYHn3I19jaAogefCsbSdW+tB1G
n2l/ZIDCsRmNb/Sbh94l7oV0MesPN5uzvA2/vU0+14VQruf5Unm/3WyqQxFjZjF5KlF3jdxe74u0
S/BpZd5HVgPGRwpzFEWcXxmDPsMulG9gYKGXJ7ZzTY3ZOwFyfXPzPjvSw0hGEWm0c0mVcVmWn2Ez
ROzzfAjATiO7bSvj4Db2r9KJhpRe27KOFHyw7liEOsFj6xTGL6WvbWNHr8S3vc/mCL5iSbChATNg
KifZZRy692oZcX598D2wL7nrkHINz/CxVo2/TeboljE5uLOI0VoVYozfZwvJo9F0w/lr5P71wYjb
n7bKg8NgNeHlD+/zP286V1LScM7SDtEF/Xb5O6kV42xCqBAWQ7FkTW6t0WpeFaKgI0D3eYMDu1+Z
uvIvJWnnwTTmT+ayVlZRwZDknR4isgMNyE3Jq+rS7//+81n/vD1d6SpTwdyylMex9t/XoVFUkKxm
WgKNu+CqvPJhFk23jUYNP3bsWEi0RbipY/UXU6tup5Zg76GpkYgswUNj5fRbt6M2UXkf3JfhYrqn
fP/6AI0axe8kysPXl235GoNMtEzk+0R3h4+h+qhzi/NohD4He80/xhWTutye4ztPeGeKE3XH9PAP
l7r8RxvsupYpiX63JG2e+r0OdGmXBHOImGVWfuIBkdy7gfavAyTn5DbhyzoEYUmyeRPcQcM6EqPU
nK3lr41y/sTA+46lhZ52zB7+8F78s0ClIhOe66KWtHHy/5alCoIBagHu83XHNuFqGI0PNB0dskW6
DXenuTUie7xwS85HH6DVRjPybIsPkcMKIrykukTzNF+6QVh3qGkKoJixva5dZV9BGTnXZW3PJMwL
dgWVfl70QI3m8VvS9fPWxQLKGCV2HsfGw7oKlHgDDgR2jEf2V8vG7d9/1//hcHcdx6KCshyLzLjf
00V1bdsNW5b/w9mZ7biNZFv0iwhwDvJVEkVqlnJypl8Il13FeZ759XdRLtxbzjScwEWfJjJd7mqN
wYhz9l47WgvVXBOBR6O6VdGlqUK6IPPejl1tP4QVtE90jocxlEKAMq9Jpm26qGyOxKxp52Fs8UZk
CF0QsJDOqkTW5c8PU/34lgiVHgCbMcGjZbf369cjCxEs8alc4uMxkrB3YD9eT+3L7DOnysjTCKZC
vTFgUW5pnHHwL5KNYFFa1Yn/yOaIHlFRQPG3EoOeFowbfZp3HSRa0MZcDA5kNHF11Bs28St/fvD3
aPNf13S+0Jx2NNZ1dvv6u7VHiiSCwJsJ8Ttda1CzSMK7bnxqbaEfMTj9wHAE3gVBY1oTnceJXznl
UUVId4yr88+PRfv4peNAwHyXu50uc09//0ImemIregu8qT5lSKVXRWpPL0OA/sE2jAHINxZHqUj3
jaWklz6wxAFu64vs2/RY40g9JpVl3OxOASIigh8Ac6SdmddL3nQ4O6qSApOruuM9b06e+Q4VqvkG
w/aY9RzoQtFHr2knk3GnQRFJKmM8Zpn5BkRWnLqyhjmLTnArk4O4DdKGEdH/4+lzZ+Uzby0WBvnd
3gvfWZJWdZaua9X6e54NcSKq2Pc4MCvQXXQJHqJdbmsAEDe7UHWSRcf+i2IyVfE7I3KLMmSiX5dL
Ejh6yj60HiVjYiBvvBHnlJ4SWiPrRopASi2/DlEh9lGidQ+mgrxxljNxzCyj9uoUNWTQqKVwYK87
HO1DXfkmyLwYJvmooyUvEOvqn3QCxcf9MVvj5bR5386z7fn1WzTxcEKY8Pna7wBHzuUlqUTwio0q
PWoZCH2Lu5vrG5CyeOvGtVoWr2CY2pM8F2hMmpSEq5A8hXaMo1e7b9ADGekpXNpl6WTjIQDVbUjY
FBOCILGCRB5PdjzorT/DRIy656FALNaURJypaxZZhxQSAP6+pqKODYjWyhT7luNE2BiiFOdGCso9
4RkB2KhOftQzXLnAW8dtMBgsuq2VnwO9pccBKkAmfUNqAu0Ff9MbUeNPveaTGINPbVUVTYM2Uqlv
kShLz0JtN3TN4n5rnjQ5EbsEstlW7RJjP0FMEEWovZWab7pm0pHdMmUZZ7GQYSSTQScOk2ZnZAsG
1yGyfnZ4AUMwH3aPi2UwX+zI6qE/KPOjIpX6Bi+/6f75I/y7pdAU3LzpHGs03fVlJ/Gf40M3JQQw
qjKsXSIqjdI3b3lf/5BzDH05ghs3Ma7ZrJZuE48JtlAiDPRRvUFS054tBnRdXu+xrPoPI+x8CM32
NSWo6FBYyPUGHFj332g4zqs/P+7f7HAE3lDbwiGrqeLDzhasJmb8DiqiBvi4xoegjdW6m5rASeQS
LCNvhZcDrtwphbELQygPTcM0pwFGu5Yl0z4sv4rlfUx6/2/fGpBytBOJXrVKxjlmv3U8dQiaVPIY
erkVrq/hE2OUwZ6PT3uLmfWgBFZyZQY8LBGzI/YA9asWpTNTisbY1zrOlT8/aeNDM3XZxsu6zN1V
5ch372//581idDRlegTm05YJxx5gNxwiEoFX/RR0TkNU4I7xWXyyfFon1hDexl7HoluLByY78uYe
MVMuiaeQeiLY8fDUiUuN19ZAanPEme2Q22gUihZb8xrcc+SYcpGcZgMLZ4tPUThqUse7YVT+0kO1
oX8UNEQoraEAkPcees2YMQIBh7fns1ztqr6vUJqKxp0mn7yFWlbZkUDQsUN2lKYcEtVl9TfbWJek
Ir5qvYdMRv4i0Uui24Z/C1Fn98nn/X53fHf3tFRYlpZuqOyPtXcnIqNvINZYeb4240jjDkKygqxk
cHPDJrxGOU3DgVYA0PYB/o6UdI+IfmJy4Pv8Ye5mdTUF5eTZUh/dBhXbkoI6mLNJgnWujgVNIPIX
thO5y1u9GIqDqiZIBfo+frbqOt7Klj0f+h4oiV0phQK/TAm3RcDw+X6MwchpO4Ofq7CCbWuj+Bi8
7+3lutILD7Xkt/tvQ6zaBJz61ToTS+ZGLSseAQ/4t5bGUQCV67Mv22/2S7agv6rbpgaUVn23SMQ2
Okdm4hAMCN5BjvvcFS3ODBVxwv3XvCg9Iwq6a2UPrOqSZTgS+NydWWamY9KK9/IeXFsKZ/8rNmW9
lvFmF8A/0l0qBvMcGMlwCeYDHWPIBEzg6eUW1yGaArwktVPEgNIQ+I+7YCa3JZYFEh/tkyepfDy7
szlXLaZDhtAt/f2ZrvdNMy8TDX1Hqc9umKTDzozM18ko3vhw/Px+CH16iIp+3OjAgg6B6Y97X0Cg
wc89f7KX/jhoM2FA25gZ2KliC3zfkByloopYnzgDSKnLbqp4VOIwuugz9vgmRGgVa7Wnj5N8CLPq
rTS0U8+q8Cp149Gfu9eum461OerclW19Y/QVka2qjuCBxiFjy4n8XALPm+FviELW108WquUD8eu3
zFJMNga8kIbJsefdHtUkyA7P5ITHvoPZjTLL2gKGf5iqATBumIbnieTkc05i88+LEdQD2NOyWo9g
oXAmEG0aglQQF1XT6i88035fIQqDacSvkWZgNpxtQJGHNtCB7xPTvTXjXDzN4GFL4HiPckrKzehL
1dmUlLfab42HlkCZVWXX6cW+GUiRv7CTL7amqio4WOZ207R83RE1k9YaZHhZ7CcyCIZzVOSTm0pf
qrQvdgGU93WiNSZ7q7Jbl7nVghSVzFtCqm4QtYTTM27/ZNEyP26zGaKJ5dXk8yBwg/56kx4Nsy5H
ZGPogkEOg+BY0KbSnv6HdNXBWDhyKPR1nOtA2WscUixrzeGeVdJACnX9CU9uJ3ScoHIVelMM6n1p
RkhzG121+ZpK4KQlpY9Yi8x/czGj1MyOmdEfyMRqfkZlIhtmqyWRNFiwlz7832XS8oEY0FvHKGCl
Zdnw1sZM6iqBJ6UdIuu5jTmLYuF5ExGUJjLmvjFqof+g9elDNYCZJn8DYzuioRgk3wGmeLVOkSG5
kmYDxOoDmz6wdRrR7ceJaB257jQnUS0s12WYbzlGqidI36wK7N6aiKniVD3O4GeJvAXm8MlKof1m
pWCQrJqIpzQ6fe9HLJaU+2g5WA6txVQ5aTEOtU7tz1o09k4vJvWG9ggSgdOZuOZAwZTdUB2kkpAH
ibcLVJMye/6E22ROgCO3A9FpQnFUfQTFSb4snmNbPvL/m23Cumy2xaSGNwElxKjn+NKoLIUom4NH
gh6gSKKKbgoBM2KGigom9bNe18ce4tJDMviPZbBAvt8hJi1hiBm+BhTHdnozreavOLPEW7XoR8LE
FvusjBa3Z7LjYwbZEqn3vra6Zi+01dh0aKy1LiQdpxPOn1cZ8+Ntibu4zYPjrgQ11Xh3AKFvD8eI
3Kl1NcRu2OP0alppfDCIUD5IPYw9yH8P9z8KRAlVNDLJN0obdhZRcJJKUyHbO9UucqBeRnAIxKxE
V8XS/ymRVsE+Ts1twgBvpTDbXtXcvPZVKSDRxv6pSlplpc2SfellpTiNGPXX4ZzN32iq7kmsS1/U
QZK9lkC/lW9l3wjrHW/achGJ+RXaZ0jExvCSyOF3NKn5xSANgMhDRkOpvyHBi1SkskFLmVvPNSkO
e/IPaic0lcLLh75GU2oFpyJq/VXayG5aFsv5ueu+MgmNzlDGdmVsImELLpISfHLkp83wYW23FVMY
Oq8Eoh7z/aefL+HAPRpwTzPVvYcDivNYHU7SqYYnFUTqyUrs/JhhBLDGQnb0WZp2YizAquvRYKxk
DrOqfu36AaBzVWneOG8wiUGly3tzqxDl90OrlG8s2CO7eMwhcxmg0bRqFUZSVz4OycaewQyNcqc9
5yaOp7Cz5R/aQHY3kP+13ck0DExETgoTgLW5GAkykGqu1eqZk6q4A8q+UtymyrCej2P50PDy0Q/E
3RTAESF/w1Nmn3FxMhPRmOsQolro8kfG7ktuzHBrkLnifxA4N2S/2Wid/b2y2c3FZa3fBp+ZcKUd
5QCM36rrl29EBFEoCYGizJE8cRpF9uT3hX8qyBpCOPuXmSUmyGvDeLCxKDI5nmF9T15hdDKdVyKI
GePCq+nQl5zSxc8BOFCsyPamtdvFtlswp0X0aSymGXUdWbGOjVaG5wVbCpdhHTnNZMZXxkDDNiNm
ap/A0M1Qy0Es5WKGMuhfmXm00rTMqLC4v1hd/jq1vnLCsBsxvGw6N2MVX5v0ES/kvaLRLFT+ZbW6
N2Dps3i1MbDyOF1sSshbAPXAcZyTTZQq+b6bE2iZjVxt+3Iy3BELhKtnSnRW88rjw2YfteUSLRHt
o85HQUvzaR/VRv+US54p4ysYQWQ+MSH5S3T0vPTO6zp2PMP/XhpZef3z8vKbDZit8h9juevKqPrf
7XrlpFbjpjc5VmbaifRxWCFtKohhGUlObQjDMuJufEFs90SWLNDkCQ2PVFX/FOyzbjpBM5u5gbJl
GPlzFGh7RBnlXwBciOLFQmv4L60Kv305deml/smO4T5/+3UDxjyEYSDNOZ3zsXj32GN/XGwCZbPO
mMFuLYkPTVkvIhl2CpsuZulW2EosQcX9Q9yPE5v2JsTWltvooUycJNyAOvIPNzmBLMz8RYrhEdl9
tPwkBYPEyqOknlqq6anKR1jmvUDmNE6MsLOHP78Rym+25ragpczWnOPvx7EaqltDoRvLOxFG08nS
JmXnhwyB8RaE69G28l2d6/WNZosMDQQOIebYXY9i5ZxNyr6zE3HT+io+j8wN18SEzMyaktBir0Lw
6sIKqu1vXdI+hGE/n9GEz09myvHKMomD5t98keNQO5C9oh0SGFCrFpEfFh5+Nf3yb7Am+cHMKtMJ
pahz57D4R2DBvtbyuZYhLlZljjlqDI7+pGbXeK5Z4RFFIYXFFGAp6l8cmLezJJlvxvgydPnoGVVj
bTXJjCFD9G4ux40XqQlJfkPjtDogHKaa2YU4SA3Tm4AmihsPDtVAixV6U+UBuekc1WpQgiNc3DWh
igcR7UGBHJSEqKi/5rOlwbYPJHaOSrbRKlt5FBu566dHZfm56vMWBUhxLLM55S6JDISAzmRP9En+
OFbAAYi7Qk8mZUuAhe4QT9J/yRdDEwOIQ4KO3LFrKECFpHOWLX6EDKLPhGxNxxTP/jqL8gVQbtfO
TCzfhtaieqDxd53xoLvIiEaMEAqpSNo8foMWv+oHA3HAFEpkYAxMNKSwAxMo4me9Aer550/bR7Wq
QJvAGVDIKkdey3r/1YmqIq1U6FC6Wve7IYdPMWpfKpjomzTJg8rFnji4k12lniKSifFNn74qC+qq
VTFPFiMd4AREwqowAEQP+ZB9S9A+yqiXvge1cUgRHv4jWZB74hL0FW4pFsVDUwYTIcAjsljW2Q1g
gc5riujZwMD+hrhrXDGaM87keas3IymvIjvDF5n3MqNjlCDLj2HVzns99U24LjItKiMmuauhKW/T
f3VBQZVunpkEb5vVyMqbypemamZCenz7q2YszszZAHFPFsjMh35vDb62L7Bx5SuZtKZPNm/2h14W
LzNNBaZ2iEyWQeqvZ5oQ/FncCW7YRVc80y/OtpLoG8eg60WTJR8QZpOAWBT9ayfXPZPqcT7eL2ER
YskKb716HdVrUy/Xrr72wVVWLpRNUJVyGc6Vvm+Ci1DOtnIOMF1eGxNmBItYCJHAgKNWLfiAve2a
4TcplOA3AcFxjLau/8FgePAzGxtPmJi01yX9yt/+1lcd0um8HDZxxRRrKVN50MJHvV1KvZcwHpPs
ieqnpyh7CqR/a66fff+p0Z/H+rnSn/P0hSr052x6oeL0pZbwNkAi+5JLLxREjZVUZ/1ARBIMQxvS
w80OC5coK/trlqFuxNj2auppuMWa0z51n7Z9VPnDuVNwyEAwi1pWVdFVvGuWKYZKEyJB266YCCT3
pILjpYMoOWSH0d5rvEj6gWsLmjo6+pjLyJlqjo10JJ3LOBA3WJenZl5qtE9mfqbHTunW2c/PfY7U
8GJZGIku1IxR1L6U9qUqrjXb6vk63muer5a/VFndfJ+3AR7freVn5RYwl3BSXpMnE44LVLfsqWkz
facmwVHCWwV52ax2QSnCS1AkaOANxS3UnURDbi8vsLu91O8FqfM+rEQ+80uFhJPYez89UFZ6SFBy
ExKhH8yKcPFj4B9LeSmNcIr8pOQnUFgTJCsMlemZAqarpufOPDfuoB3s5FKZ56m/iORSmpehv+QE
TpqXJL1SUXqNh2shlgqHayauibi22Y0yx1ud3fRxKfLtWtVRx1tq3+TxZhYPsX1rlV492MR1JJ1G
j3WRoLLaEI5ngd1PpLgnFslgQRJy4EJ0SW6qhCIj6OrBxWFBXumDkT9o91LyB8oXkMseLHHjU4bS
DzOpLm56ckuHpeTk38qN689KjasdkTJzFfdr2F606Co1F10jEeyC4zGLLkl7TqJL1J6poOV0fO70
U9uduJbdqUmWwpCDgMocjvq9Uphk9oH2IJXUh6g+hNGBIXE+7Id8nw57m2ig+BNZ+EeVDHooVAMK
zT+OkvZ7f0IWwA6rQx1ZpxoWj2GRWE7fyoMzYuJ4nKauPvuNzdNJjUcm6MSQLZq/eug6gid0guHp
qSgoLg73P7pfCADSTrp2iCbDJgVeIBeHekGCXT/fQttqzlLXbSsFkXY4wUZMIccAECmmr2FTr00l
sb7ENQMMvpnR9m5EWv5cZKDop9YyPQ690c+/L7OxDs1mH6C83CaAi1e6KPvL/ZJj07tEvR64rdqY
q6l4ndlpnmutSq8YwPDAJN9NvUq/dGNT75rsE+HDx/3zMmRHI2ZqqJk15jTvVviGzF/E3sXamI2n
OIltBEPzVl9waNHA0VWewMLMdYX/KT+Hed9whifnZCKFa8zGR9U0ni3DSG7Y3SKDA66WdI5edgas
Y7heI4DiC7o8UouLT+5NyrKu/bJ75pEjBldQkTDw+HDEtegEF102Qvnpws5t55q7ZK0+p9hXHF3H
xpFkpXklowV4sh28GKjRwXDQ2xR91tLo6Qn8XWK1hYqPq03qfbUkCfx5n6J+vIEyAqItA+ABl4H1
fhgUi3niRAHsqJ1ACBcmBhcjsAKvk+HmwKUR56mjC8ce2RnkPAZdUkzrZGFLwyaRSCp8Naqsdgel
06HN9OQtDNkxtlGnq5P/Brjm0hbzZ/OXjzIdXloaZ+gGmSSgg36nGGC2FMxNrWXrWK59vGjgAy2D
XIRGS4nfg7e5ZvA67Iz2kDfQ3Mxqco1KRweaiemYW5JXI+LHctMRszxwX/zzi/pRwMLDY2OiI6FG
Qf1hCDBjhyZgEm5b2PnlM/BvorWGOqZl4A+O3mjIkTn6nXyTSENMYme1Z7IYNyrjRWv6KkcdsEef
nl6hm4x3QWV4tmHR7RzVT054H5uQPFJ7UV1w276LMN99uzJSr8Yavmc4LUtshQLZblDmicSocabp
dbqyxJxta6VVkaMRIIWnCg9/D4t0Vpf1G5nCMnxSNm3Z43sLiWSt7UmcFF1dxjAWCJGuR6EQZors
ZMhyzkFG4HYiGxP0HWnFIct6oYXDiFrxlUdTj7VNPzHmUqXIJgrDyLci5IjyyVv0m8+9huQfuSED
a51T4a9PXM5KOqfo6Nb0sftDV8QWUZctjVd5lUXa9xix8BZbMv6e3jF8nq2Vgs/684Mwf7NCaCxq
7IBQEX0UOqXIuKxUyRagRriVVUJrINR7rVEvqSllsIftSUuaIyZ9Q7L9sIRuUdLEz2RBfA+JG/4B
aWLfED9ybGS4kwMnXDrCUE/VVv+rIHPlhqivuiyNkxVfJPkwBsiVpjobHsFqo/BuN6yfpVPqtL3C
ZjriZi7PdtARpJjhbZ+WdklbdmRKQElOUpwPYYVvA17zzrJa+aqlmv0kVWW80hC+45KO/SchGLw0
ml3s7v9Ul9vY6fxV3OaItoRPeiLGcI+1MfYC8kQ2/qiJyxxKx0AuqxeBXUbJQnlJmKFHFykPaGNO
gwxpcZKzykNIYj+YlTkhzyWx7s9vCIaPj2u2wawGJgSdD6G/b1NDo+06Gk4l6DPEKHNgnywd/d/9
p1LvbqbGtnWptEceuCNjkBrbpbp0N7e73vZG2+Oz025VIsXbpQbNtX130pZi7wQzlbwGji3YaUrS
9hRUHHAXlNtEw5mst7exPPwsOTho2t64V0LIXb9HlUhF/k5TljKUHaE8U4vNzVvUtYpH+a0XdJ7l
0xwmFN4dNXfWCGFyzcbVG5fQxkK4JCjOSGE4yEcefldj9KLveQ/wkRSlHdWGO9/YzeOujvaWAYJ0
b1Z7vdr3857jYWYtlVDdIUwPEelK3WEIjql2oBDK/qxqPmrlUsV8zOajgM5CLihUkuxEgSeJoeF9
8hbe9wPv7roWCk3uvCxsy/zw1y923sRlOUGhRbHZjBcb+Mu5UvYhqjOsYTiqYkYpNzrlmNcK65+m
17ZJB+489KPkiO+02MdmSk5X0EaPsf9DD6vsRD81O91/ktJ0OgSq4EbuJ3uziN4kvDuPJjlgm1C0
8sM8GdqmIpPFq9hR3Moj7sV8hXzxC1656loUorpOjV15YURHWKRDdQ0C/SZPoLx1e0kMtTqT4Lbm
exyX86WNJPmKACJcCbvU3zCypZsyT1ELZZyn5mgerQ29D33V8mRBbUEoTHRP5O2zCrb2hA9bnGLR
ChAxurnNahuOAwJEeHvGt9jEZKpiMdhopJGv7soNBVvviiN7eyOS/B8Cte1rnNUoFpdmdYHlDutp
biAyBxbd9Gru6bdUJu8a62UuuUTlNmuzTQRMQrsB0QBvoYlUbYsJEm5Zj3c30friqmTSSzub2ffI
Kr+j9oUepvq8JJ9tHeUPQwY8poy9udUYFraGuwjyP0oXAFqSnmUK0Ttk8MluEBNf5yksIpWH4KKJ
di0JQkCAop01LeVPu1LsMLFb8R6r9djs52af+/tG2QNkr/JDPxyanFMrXshNGh/n4YDTlypJOIuP
vXq0mqWq4DSrR6qsTl2wVI1g/V59xWK21HQvbYHMn4R/Uu9X2ycy6ZSVZ6Bbkr1SwJ+U51g6UU15
jhT0iOehPJfSiarv1UonqufoZhIs5DT8nXsNyomaiPMLT4g39fBkhietXq6pfvTvV2YclK3AlalL
8ybI6X6bRCyvK7spbhnBX4RPT/EjEZ/qChCfep2N8kupwfE65PQyy2MXHO3yKPhhPhqIjO0jX3rJ
Otr3UrOTfK9xWL7x/bBUO3BeW6oxT2Ny5vu1hAOZp8w8tck5HsBWkiZ8ypNzZJ4CE6zKUjeki5Zx
Mu8lxecl73JYK/1JNU5zfxrvNRknTXDLPnXpvzWKI1WlJ3IYWnFEIq2iki6WCovj5B+owT+kylJ+
fbDqg4gIpIWGsNc4NHJWvFdW7Geg/9IuwW+s7YxuR+BR9AWdCnXfgnozay4uv84rIYRyt9ZcXXOR
LX12i1oOPL8ucJqscJsTuB7Ys7+XqI/y3Bux2nGSM4W0wba9o7EpH2Niqe4VwjUgqA2j1uLBW4qE
mSBbavTd2ScWwC00NxyWwmQt4bOO3ASSmryU2W7rfDtVW43k242pbXVtC4nrZzUpyCEyn+GTuaSw
C9OtIs9AtlN6RBHnwB0N9FteFCLKXCos/y0kdBQ68tbYmeEeH16ux/Z2mCUgsmoFmyJXdlSp7CBe
J+0uaneB7YVE9PJ0UOWCfWm9UvEm7qipN/guNfluyp1NcwOeSLGUH7og4ahG3hrtlowTKHgRwdBb
yuCJ8LS0Lba5n9U1LjVzL+QZzQozCWuwn2BQh9anZxY2dL9549hrGjqnLYFK8p3+olLMXpcIoCMG
hg70eoJVQpY2WNBgA+GB0qpNgKZT2UQDw8wNsQMBS2kAP9PpMmcALN04U+bQ36QU3RkbR9OXMu4l
2JjpTiI52b0KonkBmd2L1KuOtUFyBERtCT6TQzIeVRtOa7ANd3pjqZFfW/IHaFw4A+MNxNOAoTmt
5k6IjA/sHEm3JBprG4p9OjU2/1YfbSgobra+Vu11JTPDAQK9VmBH3SuA6B4sxTxIKjdWsmnlpep7
lRKpgBs/cXIyaBMsbkvNlTPQQOGYTgLF4JBnQxOLmiwHKG3JH0IVtpzmXgrzjwgBibPoHyyHogND
RfcKLAePPaXdi7Rw1IMtxCkHfinJiJQaOz0imNiZYscmadbeFEiepk2mb6CwaBPSnk1abCJy++JN
7LNlIId3nUHaWVJd1oDq0wl78Bqbte9ZhEgQZMj7GmzmdKNXGzDhKHZjWO/KBoARkFkVLpzY6IFD
Mgs134vpzNQ4+UuC7ryhT+AQY8vcTZscDkwp7+DES+QEBlk6S+FxX2zuvGW83cZS1b3y2WkMsOVO
ZzhNu1Q7kxnqQGFV7jUxbcPZGzmttYkiByxPoC2lkC44boaGkdWmzTd9jqligygEyqylo0xc1/Jy
XfRf03LNBToIEo03Ntv1hGjRTdwv1cibilA1Y6lC4h/xsdyIxKEm3tBhuQ6U6tSD092vI++jyiOB
8MijWqq+F+2riDedJpblAFmiYv4mKC3C1qOtqTi64tjCUXpHgHnrHVlhB4WL1RnKpbp7zbFj2RuQ
kkigc32T6ht92pBs3rabmgBo9m+8r7y7Pi6ztbKj+4GZuJPXdv9Jd+AuAXy3gOs20h/TwFtNR0v9
dYdaTmWagc9FpearuHh1OXzEGx4++rXm9MOQeWQchAjOLNnBeML2pFG0V0ncAmQYvs/uK9XmG8PB
wrXkdDcgnXOTPmCbCkkMaXp4+b9Lih9iLcSrLV6T7jXr+Ne8zsFr1b0qwat2LzLAwJ/eCahfpPSL
qb908xetfrH0pXz9RfCz/0yF07O9T8NbPD036XM6PQOxFfoT1TQMDp7C4CkOnqz5EROgkT+Ke1ni
IRyWiocHTb81yYOh3wqNdBxAx2WRkbkcmdZjMklEZRT+37EZ5c/kHno1+r0rEhWkUV0br1N8zA9/
vpX+pmOL8Ioxuo35Vaf39a6LJPcNYE1/6Xjl4qKXWLnulyklb6ZIkfoUAwLncVJf5NIkUbM1lENV
xW+1zQJNyIu2GdghyQpoyYbUJpJlkvh1AvyysUgo26UROhVo5rWqKVvDh3EeF0t6YJHJty6d2YrZ
ySEzRvl2/6OGX1cC5iSprqHNMMEi10RC0SWsyHqcxtFYtZyCUz9+IWHdOBAa9t9LpGzyJcx9rpRV
rw7sQ0m4xSgR7OtWsp6sjtzUtK9ZQ6CmbcDKekZTZs816u5PPuDiY1uDmQluXkbwqAYYy/36AR9N
1U/keuYDXlnc5xaRZiGaaUfgJzXau0zZzTb7k6XYt/ysAOqvjddpKbYuFPsWP12u7Fso3dp0ZzYv
Uv/vzgUVYCS27FwonVyc+86FzUucLPsX9i3h+O++pfe37Fvae/3ct7B1KTgAR143elq5bFqo1PBi
qtwF962LH/y7aVn8bxBYo3zawhqE1iTC4/1SSAhgfafqkNdZk3TpAIGd/vwpFR9bEhq9xEUkiEHK
xibz66uZEK3dgoYsycQCQZLSUj02SHePk3XtUQSCuiun16ieEe6K3g0IY4HcbM2H+6WrU8YgcTKs
K/hsXm1FAz4hdGZNqurfWlVZl0A/N/pcdK5gxMPQEzMj34cfYbpgsf73j+5/Xte1vy4AJzv3f0BQ
4T+jOhEmEkfbxs5h7nfke1gEVh9y3ja8yRNK/VcbIPM6i8cXO4i/F40RO3M8+Y/doJKgEc1MG4zB
2gdQXhhBm9deRQKTxHL+rOaSfuj6JY+3zvNnGSnoyfpuNvTHispOvpJZ/M3vpuz72PrHnj78c42y
4E7cKHM0XZI9C8+OVGS+rfqsNGp1s5u8/seQK3mV6CgEEgNWOQK7xinbrHz681sHPenjlg/JCZpb
mXeQI+i7906mySgRZl+uB0UtaUfrNMqEWlwwRXSFMzMCsDeVyd7PYStfk2x/r2wkS9XBpEzVjOVP
UYV7cDsP2xHplbZUP2xte2slGIJcYW9J9NITFLquVrvWtFRquvG9htDr7iUZ7JA9ikET8drD4BmF
p92rGTxEgRgq58IrBm8svJ787WG5RoPXFl4weHrglQgHC0yXXlrwVXEBywz3Cg1XHV2lnGBYQnOC
k47OvUkvBg+vdjWAprVrT65au5npGpObmG50rz702nvVoWcVS5Wh1w8eLpB2oB+AJ08tPAzF5eBN
xVI0VlL8xcVSMX+FJxF4Uu9pgWf3nhJ4YL9GxG+B1wfLD4HhUr6+1IwUsHKh0BhA4zcFLvbYTWMX
3D2VWAQ6LzURZJRvh247hNsu5CzxyVjoIyKEtqLJvV82baGo9nvSVpqKNO8rFVBziwxbzhJCBOKs
fVSYX+VQaT3SAaxHU8QSwps5emTGQJLEEGWegbR0H1fIbxKV6Jqa/u1XCIGHxgRkEraknk1iVi5h
8GaTKQQWcjqXU98eae8Ep3DmdlQWdvgqDwNvUEgoZdUq7dpXwNz1MsQHqJfmxUJ6va+alr6Y3SfP
gZV+X/7b00lbM0USF8TGxD3lnJg72QYV2+t71SiJzqWxVGZyc5DNb8oCvE5bi5iMgIVgDidiY6ZA
ewsM6Qdmg/YvJqXXIZO+h7ExPxQJ/1u9K5Mr4FXpM5/ux1Y/HAWb2xHzWSQ59xnIf7pAgniU1Opk
Xs7E7L3OmMJ9i84KFGD0aECflcNpW9X2/KUIopIuD2AHopT/h7EzW25bybLor1Tcd1RjRqKjqx5A
kOCowZJsyS8IW5aRmOfx63uB9q0u2xXXHXGCocmyRIGJzHP2XntAGh6n5BchLaoN29ijEprfl7KF
wWtByBqskJ28HC5WqpAu1xnhb9pXv1p0QecaJk4tzvtQ7q96tn/7uSV/zAqHCAI10wGtN0fmZsqZ
dipGXR/BBMJ2mZJDEtvDO6RcbqCVT/QDzXtSIJXfcG1+Nfgh23YRb+uYibit/wzg0tJpMdMxVWAc
4sfIZFVe7Cp+RQ8gdlZmFIRkQ6mN3a7eJxlJpgDA8yCe8WNkAKjXmXRirFnefUrgirN4EFt1mGit
fUhsK+botbgvXWbei8atfmOBYTv3yyoMYY5VWDWB4+q/tIS7qMjaYjKizbiEar2J4GsiHFVmX6i1
hk+zB75ZrlKI0dRp+fDQG5w7pU3c8vUTpYVyL87BSRAtuNMGxz4ug1GD0ypdPynyAnJrRINhtbMZ
6wOCsva2j5cv5JhYu7p1upMx0iy/vtVr43M5tl1gd2Q+lXbyAYnsfOhLAserCmEq7MZTXQ7hqTMH
ACBhMu5scqdp9WcuaFf6dd71zULN26Pq7JBM5+KhLN2pDKJKUbfMMCwykCrrTGBxwWg0pRfSgni+
fmyek8rHLiT9ZcUQT6WNy4JZ2FbIRrtJRAiYdbZJO5KGvKtBbm+iZiCJA3X13fVjvV66t9hzlfbP
DyT0DJAgOARiiI4cWc66oWCl1fg9/Z52PWRYHuwq9djSkuqyTNskcap7NSeRWVUJUEzKljtb3940
OLpP0tDqO7jlRN9NBJlnrrLrOq3fm2HZPWoGaYBDKXDXWG9xQS8lW0C+N3E67UdXdTwcnIZfzAMt
LEsb4H/C0DeMFcHbBZHRlWQ/wI93MhJOWcSOE2IdK1rMhzw0OI8njLkyGxF/qhD1t1IjSbsjKa/X
ddiaLnsTu02e7XF0/Emnidwz1Qcbym0yddTHVjTRXWEo+nvT/WRadv6Uw6OO4tDYp2YrjyPIq+P1
LTrx39+q8tpl9R3qb54YJwfqUHeVOFTVMm6LFotgp3fDCf5Cf+oBv5xyoORkwyxuQJSIB/cv+Zjh
JdkNbjcflpTdFQS4D7jtLrlM8NSGg8EksQ3BDJlzeiQlRIW2DP2YMObms+oy+GxncTPHCSKdvOhu
BBuS63v1nC++qMFK2ZnSMaTTTLwnVqehaDQHTzYIuRW4JF00PzoqSgr8ZXedi5PVthcCgey2ZKrN
8ank+DkY5XgE0zceOfF+f0vvp/FYuFzEnF254fLb3g9dtdyLXntVzNY8Iq2e7799PGsxx5fu+fre
9eMz/SYRd8SYmAs6LM67nZvNdzF2mKOmcx+fbYwQ3NnuXccBea4xdI+MOjym0UBU46IuJBhkEHq9
eP1ofP2oJKgn01BsXR3dDqkIwYzulSkMpJVvD+2w7AolAmFWWi3CLIZw2NVQ1RpKCKqIhrHK0sZc
dCIKuhqcKYCSd1sPeXtxVY5B5aju3W7k99E/LKHJE2fr3YoJd451fbi+06tfgVdYB3XuTW0fmev2
f9SIHs/ml3qW+ZNSRDtu5OK5wRZXV/F4yBVm1pwok6h2T5iiksG7fmgBHHC+PvTxx3oUEJprc5D+
lSI+rnD5lhlgsSZ5jQTVuH31/UGs7wqXhJs6Ncegn5b61NXll34lrnJlFtuWUMqtvbpzxkYQR5PX
t40J9Zu5jh4McW0iLSFrO1KgVtvIr73OrjS0OEDVhTSiQ4fAwGMOVd2pREbHWTPcsJN+c4AHvqsN
4sWBXLbnlEywI4SDB4YULWAvBzNsAbIraRWAvAYH41zaReDyH+4Xndw1kzS3i1skMY05bb3OVWP2
kGZFDK40upRGhOWx7pdTStDYcSH9DxjJjP4wYZKxvnV9QGLNrnY2FjplzgehxMWeIFHrIpTGupiF
bhyLcngSWrecFMvBaMshboPPaDk51wBKsZRkiNv6+yrPP9Q24nPZ6Snt05AjWGUiJ53kySjb5qh2
Q7kxAdz4MOQIIe1Cel6dIDmFdAj2LqUKCipWCxwoRo00q663fZeRot5j6aqsCFMHsLkOID56bxhG
dCscv5zmo5ET1hYSw3MzVEN5o5hpdOMwcNY2hJz3i1JtJV2nXei2SE3HoTokDvNQ3DPOXgKT9AZT
cwldbb4/9OR8ecg1ANxby2YSUbPeKWS3L/P81VxfCwlB9F5XVsWeROD2NrJycqXZWTBBkeg7ouSz
M5lv+DjMl8G0e1IaZvm+jg9hxV9jFs7MUC1bvj0oedgoGysXG4fXwCGKqoRY2WpNf07h4S1lc4JU
GS5WdoMuvLd80yi4KDaWl6TTJzeWkojKVt5FNNDdWLGOlTWG7xBknLUWrK6mDNYO0tJ0M60g+nle
Jl/0ZC6LRT2ETg1nXUzjRknNYgdmqvZnp5zp4YbGJU3yg5b3M83N4c1VOIyZVQI+d1VYIB55pxkR
c8fEDI9lhBkJ6M52SvD3pD1BaJoZxQ8w3xkmrW6HQrbhA7Kbz2qaOJ+tqAAaHBFdPLjk+q2pJqYY
xFmH/OnXE3Frk1Q/Vp1bfmkbk/R2Rz5n4dBvQxunZGYZGx2FB39ggi/yXMEU9K+Higy6U1JZKo36
xN5akfG62Gb1YE6mcdAMUrhKQkUCHK3i1MeKw0Wtv5s05LBl7KCwxdmzZ78ZeWmbzPvfnJZ/ndYS
QKo6YBh0zsu/aC9IobJF15PKJJFq3chG3/OUqr4Ke1LEJYOR/mRA7tvwb0lOdbEPAOUpiHMFZKDN
lzpJPhKK2m/qwX0oW/2jih/8N/vgq3rgx96ty0YYTp5tGPRkfpbLLYBTQgf52YZdMg1+JbuxrYKL
LUSYzdntaTITeRphce1trvrhpOvEQCKica2pvQWCt51pF2yMgbP8ggF3K+nl+mlGcl5MehAgR5n7
lfYumgIiU1RY9Gz687wk/iieTF4pyRcYaLAVjNEDJhlv1c78ItwQTOuw9vHrhDGGriP0HuF+ZPZZ
phqGHBfvdu1IGvXVvEH5vewXHBA0GeIygGuTBMLG4zW3eoDRYN5qVaDHDMAcWTxLN2N2bHEFAt2G
m7W12/pJC6fXrJrVPVIB42iGMM3HuYBiOwI5wKj28NdXhv7rBp6f0GbBNWxEdezhf2yBldrSCe4a
OecyKHChk32EahvjDIz8ghGBZTSo+I36Qz8UFQvD0t7wmnMDaRRMibIses4nV/N228ZO0EfDrT1I
WzqBCgzyLnfnJ83EJGtFGln1+MvkTZ/V8qbKauc34hT7l9mtoBGE+Ro3u02L1PxpBKgVGXz31Ck2
1aSZj6RvLsbX2LXyh8Qgtsop4vRSxcpdX76y7UzP1wdd4xhNnLi2t0cx3NXd13QqcCG11mWaNPKT
8ISGtOqb2coO7qj7zpqXBOYH6xt+BaeMVT8zOqKSFpDNIF2vDqJI116IUVMf6TNznMBq/Hnu76Rg
GdEyMpEW6PIPSU6iC50/lBFZ9xUnyLhrh0rbVrPUb/KW+B1D/caWMGrBhnrk7p47cfwI6TQoy/mh
zdNzpwzlUerx9J7g7y2uF+cpH9MXxVLu4jYaHq+evCH8StZl+5tei6ZZPx/9hIrpwHFMoJbonH+Z
tYjIjBSiEDdas4V77RhrudeKYXEzF27WypvdbO4GZaeau0nZzXmwKDuDINKOTMS1HA4O6T6H1I+i
YbuIIE33MJPydI+Xl9KRaDZ7uo0EdssWS8/ecPZiQXu9t5OD4+wjdnvOPkwOirOnpNjH6SERe27o
k58JdhX7Quwr4pxVurT7Xt2zP+QVRjkthNW92+7xCint3nGDPtu7bqBcS9cDGQbDsBa+p/5agwwo
d9np9g61NNV2OyBWc7TrGOQCftsO9Uxe6KS6kFC7Jxml+XlpK78cgvpaRRlQ8LJrvpe9a6+PNrTU
ZVel/eTJ2CJaVpjtl3nvEBn3m5e89cvdAGUmxAqbWwKdb838iYpVGtGsRLMLdLK+mOrFAHOoruXU
F8Qxbn0J1VUWAzIs0i4oY9JrVYPXtrscWFlD7vmlai41IpjsiKhNXrrmMjSXGT2MvEzNKoxRYKLL
izTPfX9OEHvi+e3PM29na2WAJNmMEAE1n2COzdX3UiugPSekgFQyrFJAas6P39SAbFNs5htXQeDI
fC47IATUSElfBYFtvlaf7xEEKuGqBuxGCF5B5RB6GxQOC+9ejfdZvRfT3p72i7XWKA9TxUjyoE8H
9VpufXSsg8NjfbTqYyVwx6IEPaao8a6V9CeKwUWGvuCsdKchOnfR2a7WaqIzRMBqORfXEuIMb8he
txlrTflFF+cBXU5+6fJLk19qRDn5pRwvRX5Jx21MEsx4icdLlpMucZFo+QiWHC5iuCjZxWV3DCyY
F0Nsnlu2I+cyGx+FcdYkjo1z058jc33sSKHn7WwtzeHHPhvOaZxPFs/0fMKdhWh0+FMJiQySQg+J
GBIZJOHF6CGj8IAS8psYcuT4RXban2LI5U8l5L+LIf+lhGzHwMi+iyFRQubwqK5KyJTOav0vJeQ3
MSRKSI0ovOq7GNL+T2LIZjniWUYJSSkkkhirHhIlJOqo5KqHRBpVRz+IIRdUU+JsXSteQLxdNHGm
ep72OVA/tzzrPOUQlvKreVyXuDn/+jV2pRT9sJnhJebQWXTpMyJ4/Rk8B+Y872DCVZs6lylRQo7+
UOSu9ORUOSciXJIb1Nf1tk1lxdozkbCoY1ru15B34FfmLVJwg4DIiiAjg14e+WkTrKcpuy1chASQ
TqIdHVKLK67Mdq1lu7ezJA+rK6MGuwsrcuSSb43r2Tw5yoSggozLi0vHvUpDhHBLNOxUBSiQOpSl
b+eKfL84LkRCvKC/2dcxUfvlRkGqwMovIxQcA49YP/9vzVYEik2ddC1BJ4P/rWbmMrZfRNuFI8pz
xPmh2YbTVmm2LVb6GU3zWk66c69FE3mEZT5zDtiF5o5RoaPsaFtRIUwAogELejVBXARFH8AWo2Yt
aJgAaIF+rcQNpj7IsBJqQeEGgpvNtRo3sPog4jDtBqCsUj3I9YCz7qqf34oCv0sA4ICKykDKgD1d
IgPs15kManu3sPZDRFh2cbcWWn7tWnW04wQQqdsMyzHzAHVb4u29Vsh8WEBDXCsnnrBdizMDRea2
pdAF4+S0PgLapoh1pUp3C5sa9tSQ7DqKpiXps9WuSnaPIANInzM4JOk7zd3NKdCuYEyDPg2mJhiu
1TV0SIKmCcZ5rX4O2usj3g3NCpImWKwgn4PJCtJ5fSP+s6IZcwfBbYFRr6XVwZwESx2A86AAFQ9i
R3WCsLXdrO1GpvH9rix3Rr8z5Frws2pnSyXaVlLVNuy3SrlW8oGE2M5FCLdWQxZx5xOoDbGhrX1t
8Bm7U4u9FsRxKmy2CeA/Yn/nLZFp1BBup2t1DQTJHeiNqdm55o40EMXcSWstvDRRxPQ2kEUQR0HC
xXKtug+KIgCc0F+rKQL8hyN7cy2Y+8DVgqkIFC1YuAz0wOwDckPFtWadoannFAHlXksho5v/givk
WoWN/G5X2STh7ZCd3yTRbmSHkO+SbkdfqYJ2aW9je5tylfRrxdfCCOQIn0eFcTwSMI7DM9HDa02D
b6prZcSL234DcfJa5HvFzTY2tsq4JWkic7d9sqPahOH1WvW4U3QyL3euvtPdnaPvVHc3cZG4u4Hr
hEuiCXquDa4WMtZYHgIg+aQPsVKWTWBaQTN/r2oOKFBLoxVkXD5cOPNa8loKx6o6cKdAJ1O8DlSm
gUkw18HANZJgMQ96QQDHjpVWYKwTO7vHaLYrSkiMpJ6spcodfExK6bfILaJq63Lu5jJJ1iJmBfk3
pbRr0Sr4zYr9i4QQQTtGONNhkTI4QvykrEjmfFKaGRcfSNijA2TkXMmInHV1IizB9u2uTs/XD8eM
x7+9hZR0aj38Lu8Wvew3omVHb43R+7qtw8ugkx+ZkSr7bK4m9M6OGSVYirmRioO4RBTNYeJPPRsO
hNFsfpc05mmZInlzTbWyZB/R3fALWEzHNpI0l9tOeJatvIhU7+96NykejGyluS+/G63/CpARmrPC
sxnsMdlhl/jjgu02YZQlikOOty5jAPIat1gjHAPbsp/i9b3rh3RYl1CmqNQ8SnkahmNpHkW+FvG1
sX4Y1mjgg9Md7Gwtx90X/T7S9wxiUhh91loOycPy4DDBrw6VfdgZ7MRi0ubXEsvRXo6LONJ+HrMT
1WenoT+pxlpudK7rsxOdy3qt3j3n9bl118qKSzxdkuLSQlKudtF0CceLYq+VZjfxtSLaWsNNmN6I
tJGEmzsK7LFJBwlLc8eHdadUpzA6RXKtzDz2w3Ecjk5+dHOOXIceTzJ80tg3soPoDpwPbZe4jLVK
2Cf1WvRxhLWWza8nD8q0VmkftPiY24ecCcW1puxE6PbALyiOY3/S2Nz0tN7WqvAO17R2z+ZyVutj
AqznnBeAfM6UnC5UXFyUNaf2N6eE/yCwEHDMICdxx2Zi9QsWW5uLMawy0ufpcaFCHJSUTUpu3spw
VPyhrIyHqVVKzK3QFdgCvbfRTS8iXu5CkJzvSiJEjIhg80yv2oDOYQeCEi7nCGl/O+Esve0j/VhY
TvtI/7J7bBWWLqPtbuylYMWKERRjJd2XzlJ+EHW2S3rzrWvi96XtRo+wGRuyR9ZeUdjRNonfynwY
PhfoFWcbcseERWqFM9DbjWrtc5q1B8tkUetGvb6rgPBtlqFR8PHUuRcrU+Gnltk88jK12XeP70un
eyJAgvGaTo+Y1ic+R1nbwNmM7maximoTF4v1SYTljTTeg85w10TP/lhn0b0uRidwdM6EfWFYd3Ou
jH6jxR/SonEueCiRXjc4fCsFvYVTnmboDZgbRvV9I/Uj6G+bfMAcKNNcYuyrpP1RV3ALRbNxO6uD
duqlOt1dH5KaoMKKTtdWmCGBFinowb4pTnKe1Ye21j7w/IzHecgZeMYWWvpWO6OeeJjsWYUa0YKN
tYXpaSxdyOmaVUrb50djBGQR9XHz0HwdZuC/AgzQ3fVBmaPwaGySsV42fWguJxpk5ofKPrEDNp/L
LqyOszUJhJ1R/JGRzge1yrObTk63IDkrltRR3eq0REiBhyKhDs29oOV4H4V00MK0Bkgiw15uuEvq
ZD7pY1nc5KFd4uDAyliZpf1M/+pNU4zidSrnI6E9EZhm6+IKXBV/fTP4DydkWi8rw1UFH6djH/xx
BeycQbFzqyU2IZr1+7hDJxMuGMsFAM/nQtVelwWuV6UkFkYjRX1I2DxmYJC3hFso+CPcIBYyAlh2
T2k5qkxC0AcaKaf/e+jWdzFJM7XH+R4YYfyQlZrzUUsxBZcKKdbd2Lv3jEPexkpcIuvJzd6H83sn
e59EH+S16u6DYQOsXqsdic4O8vI5LZ/V5GVOXgzteZheums10wt3s4xFcmzLG2com4fWcu/++nkD
cv7LXp9tPpJPPM8AEaFu//jEjTVxudaM7XJQldvGlsNuVhc7GCxtfBGwW8nEhq+cDhqM0SkD0ODQ
A9WGY5/cNZWAx9MQIa6Z5RaSMlSyToMXNANxl7H8bIg2uquSSN9EiMxu294hxbGA8dyoMBQtyznb
ujG9WKNhQ93Rvarm+ZAOWnHCI7t3kaN8dEHHsOPg5JroeUe4qvUW4pLdLDZsU4XwpFRrb0y74zZl
VOwry8bYW2GuvWvy8GHpEuNDr8/7XCnUV018FqoDplgsMxnXPHRlPZ/zzHbIVtfzQ6KR1zWn8RN6
YvnkRvddnGecsMjx1tNkY09Ncev2iKELAlY3g92DqbDs8aLGU35myr4x9fyNaM/psc3jOrBSbo3M
i8q9KZToTuN16EFZRBdmYtEGL3sy+mp5Lc3y49BBnKSt37HLk3Ta+rYNmtVb7Muh2vQKetVNkhXE
u8GD76v5ox2PJeYFGmkTqm6EtNc9yPXB1vTES0c0kr+7VH6+UsA4YB7Da8NcgvTJtb34b6dCvnlf
jW7Tb0x7qvdzqLw3h/GrXIBgEmrfX1BElETsBalrj5uqR5jx1z/Ar/QDRiLs9fgRuFi51/10LI3I
mWw1MA8bIw7xJkTWsXNqjINdGwLiwHJQWDTzk4ptac3KJZzRj3vOyBCRan/UI38gTBuNidiK/iXv
8DlmqE1Mttlj9AoXM4eLOVfv+iXf//VP/kv7jh+aJclhe4biyvlZ5SZRZA4azv8Nm1SkajYQoTgP
vV6oFkds4wtqhfmi9Birr//vf71O/x29lXff2hftP/+H91/Lam7iSHY/vfvPxxIzYv4/67/519f8
+C/+eYlfm7Itv3Z/+VXBW3nzKX9rf/6iH74z//v3n87/1H364Z1t0cXdfN+/QYh8a/usu/4U/B7r
V/5/P/m3t+t3eZyrt3/88QoCu1u/WwQw9o/vn1oj266xAf/179//+yfXX+AffzwV0afm13/w9qnt
/vGHrv8digLtce4kxNCwmfrjb+Pb+hnN/juDLHZY6x7LJaaTzxRl08l//GGKvwP1sS0oV/TVgTBw
+2nL/vop6++OiTtNZdCtCgyY4o8/f7Af/oD/9wf9G9nmdyW8rvYff/BS+2n+Q0AF3DabDhVvIeD7
eWwSJS3BA4UDznVIJ28my/GkZtYz5ji8kvVtMZpEqknYhmLukOmjn0V0scvwJStlOu3iir1hgmHX
hDzmqXZe+UO/4vqFuFPLkAmA2ouNelMXGgdLWhmFE3lMEtVNVhNTs9iJ7pkRLh9m1ltRDmSgzBZz
SLvLtmXXWX7NF2i0pzQzhRzrEDcJyNBjlp5Agipaz81AmSWZkxDLUpNZkc+SdEAdrBCHqU1paUhu
pcS8u+qDUWz6luZpOAEOkGBrq1feV6hg2IrtlFjWW+maH+MW0WtI08obQOP6uaZPvksAvV+kpGTH
yvAQT0+h2fuk7UXbwXCfVO6sCXYuLQ0tf6krb5og60tmfKhaYohfBXkplQarn22OryI3ZFwYf4xH
BxEZiHj0Epu5/UwvkZS5EABhp6AUbmbnWNI+3E89987lviFq4TwSZFaaLhRfXZVbkq4tb06Ll2wZ
91Ax3rJufDRG2irl3H9ySK1jez7jE+o9YkjeiBkqocxIuUm7TzloEjRc7tdQYz+gugipyvnAuhP7
qa4GEPVcz4kiIu+mPvGZa78s9mtmJOE2zCW7FatAKFmRUsxfey5Oaijgm2txRgCru8oYj1qF8rsu
C8A6TuGlaBpxXfX3VRbTrbIn8LvS2uDaQITSOYdJOId4jEk6LZtqkwoSwfsi9xZ4BZvIiHogCjAC
+yxlHDqw6SlCb6ndc4QamFMHaMQoEjGS5iX03FVEm1oZ4pjxc9EYX2HUCqZU8qnL9GctfAHCyjWV
vSZGB2tKVbttJcR2DlnzLU+oCme8LkB4O+3sXun8ARlUrXHvTjqVZNN1/KuMT7Hi3nVV+pjUjMDm
iZNEzoDImYyPZERPpKnDICiAwup26nipblxDALHV4W3mrm94BIEQUavPp6khha6bPsSFGA7F4ILh
k2/Y71N/ueX2Eu/CIde90BAkdGgrEp9mGRPKp8pMs3ND0KpHu4e80/5zMjVfZIs9cA3KxPymMzGs
BVlChhnM9nBJzRddRVCncfSs1NLaKJOyheRJxomFKDPtQFWkNrO7SPuQAR7ZFnCHNrOA16E1Tk4m
Gx38AevLNH6GrHzHWcf2tQQnW0dGQK6TJS7rKECH7Ib1ckraciG1Qm1Ij63fF9aUMz0CZDI5TAAB
OflNPalMxWLdjyc8Spo+F3tHOhstH0yv7SpyknIM8NUi3rJUQVId4vlzSQM33FT3I2sZ/Yx2BKM3
190srv3ZctOHkEDTna2qCNBra9iImRDWVlSbYXTlxp4laDHXB1r+3iS9+tC1a1PF0rdj2xRegX2o
m4h2ksm2WEaSAcju2mTpzIXRCgxrQr4n8IcpbVF8ypTsZYxEsmYUxDT2HSiCOehO+aG6shx7iz+5
Y94SFJKAwM1pZmNtl4RM+lasoUeVPMvr5T0t+BUXYgnaDMOUNiEhUqKNMSvK3kj8xWrooiYoBkTm
DwOEvGIks6Coi3LTs6/2tMrTao1g16VwuTo5pw7zeDDj5qMRQtM0MMVtNfKIGx3NJXK3YtOMGWCy
lFH0qNhPJAec0l7fTIOSbOJQqz0hKn8so71Q4+eZcCqAqCVivJywGD1a+GvCKQohNYARqogVJCRS
zbCNoK/bDvNd54TzOR2e0pgeX610WP7EZzjaiRe3roX9q/4S99q2KZw7S81eHKkcXM48Z4SQBznM
xiZuM56nAR+0hVBkYwocCGYsnwguTLzcDVcCSJpt73ukzRtrYktmpJqyKQfgwMP0GPWsAf2YFF7F
aN7j/FZnys2UuEjIYt31GoX43LxmaLDqd+Nm2iyF8kGjJ4xow8MlvAj9Gd4AsbX2JnMUhwv2NSQv
BZkstElmzJ3NpMVCNObkIwqtUry5y+iNuvWlV9rLKjb1Wqe9WfqjoluNh1OuBsqT0TUebqoOpEQe
ls1GgSTjzfHksTc9rX6GgGQ/k2Z3fJ8adcwJcsPL5VnY/QLQlVf1HGV3pc66YFhR7rmW/pxCnPQF
1lMcf6WnjE6KLFjcT115qOfBpqFSlH6uyiCb7Ie5QttTi+io1dOJ++Szufp42v7LBD3cH8VLpmDw
FJobVHpVEUFAP6cL5bExuG5SeLWeNkkQbE4MLJncJ6k9iKRnGzwiwm0LAi57O16Xk8yvmwpG1Zh7
nPiM9SWcEdG6YFzzWA64YqecJL7uS2SJduM6eJCk84qbCf1JCKirZ3oe4cb0+jbaKRxzpOCcPfYT
izX39GyK2C60JpYLxdrX+FdwAtYbghaIluvbi+byDecu/gKUadsRtL3tRnVYr2EiYzIWR47w8MOx
e0fHuIK8x5+Ss+JwLsriaYgTBhK8uOC+Ndj7kBYrGUnKSkanWgMmX4sBOksvt1Fphxs4sV6/2vNz
7rKW3edIOhBfli65N1FBgxAVz07I7iyM+EFZjDfXSe6qkGNXyHC9aZ5NUcFp0rkSU7d7Vys8b2rl
W1ZzCxJs5lWQ7VwJb7lTkD66hT8uXUjuLLAGCGszuFjkYpWGVvBjY2dwgLMBwHYmP8eGe+sgPEBs
MhmYkIfDQBOag44nE84KjZl1/lgh+JuK5oXlAIJ0vM1t9dCuSDLyShuYu907YgRmz1TQOUVYacLh
ENKP9oThvIeKjltDxeon9dXBvZBk1sSjZ1fNpm/fDSMTRjlqoZcz4iXiErJZX9e4ZIB1I09ROoKF
m0Y7Jj26Io479HtD7OE2F00RvyOnaNkkmDQLthguujB0fNssnGrfARpVlCzIjp0uaPXDh3rp+b4G
58awh3aJ+CoNlUMhSrxpPI/W2H5wEciu+UleK8b7uUy8akl89sOqX3XNWQmXdzM8A9lJ4Ny99Yq0
k79z76UhLGE3FBcUOCVhoR/1LLnV2owU4do6K1E5bCAvJX4zwOmyWhZE8pgK1vRNZyMENwv6U2l5
MsN3JrdljmtDFShlB5hAbzcKzBd2ZQrDWB3CJVfpMtNaIpNanXUc++szMaICNafw7HBA93KCY8g8
ykaf/JwNiB2QNIdSdW12S40BR33RNm2+QlIfazsWlyLEgDbL8XZRPpqsVBsRRWDD80NV2wsbjj73
Xdp17lIS8gvSp1c8fZi/2DDWS7d952orbZFthBW+pUYbeRZriFuLjaXQOAhfZpWfeSYGvVSILzUH
cPbT5Oi+q1UPIX3xKvlUwJj3iNoDUs22JrGTm0JmjJocP6mMxJvZFi8aWYKRhXRYjt1XlywZOzJ4
uaXqRqmmk9XZn9mCsWuVIBQJU9/qpcazKehT6KDIQzjQxDf0ZvppMZLdpOp7rFkfVNXCdE5YMouk
4cVN03p15uA4sIrH8pObGW+zrJAVxU7ny447DqFf7N13SWg/OBXBdSHx4X5RrkoiuWxEvnSeMyf7
xFbOXdvYe6mWzwZkx9YgmXCoeN1HZfLq6ljjM/kxrejesJFiA50VnoHLmYWQ9LEyf8kqXPCKy8xe
rXWGfKDCFmZuC3R8BsDP6tDr3hCmnloNuBN05zUt1nsm4qExajdDq30y0+VBMucntmD5kryoGYma
WK0D1WFtBBeGRdWKCTbP116q2l6MKTy1bYtqu82PQwiqv9ZT4YVd7Leh9Tbl+XQ2uIAO7chtkYEJ
BjssrFbrVRlLg1K+ikj9QkjcvJXJyqeHqDWjJrdnBrlabBGHzUBFpAXhJGOxLwHbb8ZcMsa2P9sC
kWnBocMxFabrZk+SVA5arC6RugzsZfVZ1n63ZCSWZD33SJJe5qhNfDfr5MYA5BBrG1vJ462GLRgV
Bf7EBbEmnUTWXVMJ4r7NT3I6hc7wv8yd2W7kSJqln4gF42Ykb0nfXXJJri1CN4QiFMHFaNz3p+/P
o2vQldmYLvTNYJCAMqWMRXInaf9yznfsvdVN58RdAl5WogmcvD5N1kteuS6759jnNAE8XpBGsXGI
j3eXiuq6oV6sywnWoblpJgJnqHzJSXqcDMAPGPxCSz7BGP2tdftsGDosrODEhkHTD3CPutqwSfkp
HjrehdC6fZjYH4QKC2ntT1+x4dRbqWP0VCrfTAxo9dB4xzg3ig3JF6HDJD2WGYts6HJRMyNcVz3m
4ziaMkAmxNAvN6fcHNk0l2mWP+VV8TwWPAvsKtcbr/eefWd+hKP1qiYo8uY6HX1Zhbzqd/MaOOGc
9IyoCO8u9HiXQROC5njOHfc+r40XGHYP1Zp9WPw9YYzW0KMrSqEG6JqIBPTlm27g3nCz7M4dpQzd
L1ihTFYlCZbUEhHegmdwYdu8AwtDi9jK6SeNL89pVb2ALzd3UsU/2sn7MftQsy3lvU48EVVfYXWR
xWaSdN1zwDxgwOF1KCzo4WQUwFYHM2SmB+xOFQiHEo0frqDIEBUjNtYsYD/6Dd0pMig3DssVB2/A
z4dQX44wShJNpVvsCCSyt2RN+1GrXU49+86vB7zsHYkXHeEvcz0+9ohl2rZ2I4x+LsQMn+eMDsgX
oxAxUIZmroA34DpPMLc4CDooo5PelyMHDxACaH9Q2sOhNB8cC2NjlScfg0W2djlNNBUkOKTdkG68
ZfxulcGP5N22J5u6Pc02Vdx8c8BQhp2cnsy2HCOvDTaBXsbjbNFMlNMqiF8HwrnOpFiZzEdG9k6Y
z10iK0quiDIfn6zVKbZres0Kzgyb0QRn9Uqsa5t/44Jnjpy8OfZ88LPhoVvGQ0GUsw2cSBX3bYV+
ntsjvRKiUpEJCv9D8373m7l1cEFUEc+/q708BH7Y2CBWaDG6eUugx1YWwaGd3cP90VE+aCEpEDnE
RyapjzBUEfSMTxBY4k4+W/N636S3xcXwm7B1P0uuhcrzEDlyEkozO67YgNvq5EMxDGXF+tdX40bK
7r5NgheNMw9046azOVd1hbV2rn7EBDpXlRJhZjMkMOiFVG6R8mMEP5rBt/cmzEBrfgDW+GhB1RLF
VljIjhJS0Nb+HMzWR9/oLqQVeBrs+Vwk3rnK5e+A2tYBEdPMw3n29VMJpNGoi9M4jUfFcWhTE65B
/0hOaLTE19ozvjWD/TAU3S+qwIvrlefE8x9lzOypVfpNrslNwhfY4xFjAR0uJChhPDU1LO7g4gUe
EO58wZAINDcR64PrTeiEm/gnmDrSVijs6vas8uTYcPCDhcNV5YSOGM6j1tdGNGc3adAWzMmnrrx3
00mfqsV8aal/V4zbsBTLjVONS7j4hgjRi8AlDlOAanWZwOKKOsDNKbpbK1jDuPKBVg3M3B3KI8vw
WTpy/rWWtMPUEMDuE42dWiCMd0rUV4SiQ/rhod6pMhz4L0rq/EwQXn6oZnXV9zzyW6wcC7zoq73e
NMs04Mj6T0AhX/MEUXXcVzQGHFthlWVsXGouo1YbP0RmfE0W5ymatjXqb3gk+TV09l1SzXfpFOyM
0R437aDv2A8AwCGM3beS77VDwklsfcy8+BXEHLu2Bk7hZZcW3s5q+l/e6B/XAsBc72A5x66Uxj/G
QP9eBQMcz4K3Y/Atu5jxQscO3Wtpsp3xrfiZUu1c96guLMN8k+osFsJCZtO/l53Ba0UFBUoK5leN
LsvIngrl/dRLezFLAwrHuIulP7IfcL4Lszy6Q3AsIDXgWZydYasLxabBsLd2yZImXR9ZTxwmB5xC
nRqbvHtP3ISuSEwHw6/pfcb8YDgYY4xfa/HNT6/KRmVsee/45dCMQpc0gJrSR0hCULOMR5Dwn62a
yeRoP6WBSx6S1UD2Gd5mtASLfNRjfZeklPyZLNQJ4MC8ap6+viZh2agjuypb3nQYLKXeaJJVU7Ot
IpsuSyz13rebMAnKJ0sZbyPqNTTNS/3oa9ZnXWVbh56BEuid38EgeRY37jvxtwTfNkx0GcHTozAI
amOmMP5MCB4raELjwbDOeSha0hzIKdVRGtBGsWk/DGaAsmul/qRP3IHNcyIWN2+dCdGFeLG4auSe
3I0riQEsZIYxktV6o2uayEgwbQWtF2H04iiwm4tRm7zA9HNRkb3Lxj3MlASbqpuutUa1ZjIu6qpl
/FDxZyUJmrYC7wmisAj9xiX8iP4Ej6obMtZBJwn75wkGUbW1CquEyvSpZncO40A1PECjzC6GXeaA
vM1JkLgVNQShztZrp4NLOdB8xu5vRihnoTXj3q7/2ZL70CbQjBOHarKu5AC5Vg8o60fyYNph3sSG
26N7KlPi+hb+piH5IdeOsTpopdXl7QeIwLdWVWVUlvWXqdqPnNHtgZNjO6CuWwMe8UTJdckmK/PP
3O4epaQHUPYLm1K6UFa3Gywb7bHJvffkJhhl+xiS2byEWeI+dBXqAno9p8YcRr2C4OAiSXnkQEet
zjLvHnqBvxGKbyXRliYstCMGrVovGhYhUlQfvHrNZDmNMYRg6Jv6sQ0JVVLg2MzlwWzcAIn+/JUx
k0vWJt+1WBGj1u1/YPD2wjFzGSV19c+iG+w9pt9NvjanjmL7sR65eYdCfFht9gMpSByNM0NgKw++
dINJHCqY8EkUJZ4oIrXFDH3mRFMRt1j2qJ71zSNtUdd2OZJ7YQJd4slF3CRoSlhqJHgkYaF6EOIZ
jsuMG2TVNBhFzhnidjOkdMmLClpYbouMB1gZ45StQM6p0g7CJo7NbU4svMzvqdB+5+OthVaIGpOS
QV4cT+smBz4QZXWbIyeK9ZZ5Ne8Rba1iQLFvNCrgGs6MIbIWsBNDk4lgspuKhuEjhsxtMK8yin2K
XHt8rchEezK4wGv8pM6SXAwPHTI/+xx6ShgRg9WohBG8MZjK7CebM6Kpx73RGwXO6BIguSayqzdR
uSbyM3EzxLExdJ66/rQIMbTZ50eQzccwy5xfg6wLuukE7EAGYXWuLIyS1grEJnup1rJADFXjsB5H
UIQWOtiFUUMn043dcUUOBbx4lfxs8hRmPwqhoKGRxUlNvEpu06zPP6RS/M4EsHw5iCHKHBtqGKCD
xmf0IXMepY2TPPg62wvS+3bcXlycCzMyt+18ghYWTFkdtDZTLl9BmXhUb/JYWKh/jYquUHnqyGj5
krIAYODRKjpP/K5YW4tNkm/KdPhCNXivmvRhaig0Sf85Sk7fu3WoT11N1JlR9PBKAQN51dpeOmfk
jmLEtx3Q/Dd2eoc45UHFFH5dqy4aOk6Uw+PwzSmaOm5qRj+oKpkarU5oQVhRMS4QrPwGWoNwRpGw
6wkDsJvpUtU3WAAGUZ8nPJ0s6p8xFXdMVTbtXL9nzXCy4KwtIhG3WjuA6PgUP4jMHx7Zmg1hwRt4
Q92+SO3bm6J22ZasWBxd9TMZfB93/77MwHPJ4ClruhH7EQReRfWSDWEWEwHpoQuYVii+boZduG+a
KBvlsOkL5BuNFOqgDDt5MFd5tXJcwQOldsgwyTx2XvbUB84UccGEXVIyskw/MhJGKmNa7irzrPzS
vyQ5I+qAW/9Gy2ddZrSRufgbN0AhEViYa6Xbh0E1FlvrVqr6Pky5OJO3sasdeUSREsVK9M9ASpqX
0R63iWVG7sDmaJSbuC+ezSxlE4Zhd2ZWWjNVxWdzb/ZoISCYbavMVARXWQclyHpbuPeaiTY6a5h6
ewz/IQIPD66BI5fZ2WOX3tKeionftvORTpmx2ovyFpHaLimdXjPvc2NN8Utynw6p8eTa3KsjpmYK
XAOUAKmx7sgyNYUWPHSgxvU6DvxAn4nNFJ5p0UxKXXsYLTFGsVjY8s18S7YG+LSEhr04m3F9F4Gv
Ip0QvFdb2KOMm9yaizhs8AnomtQhVDBIh63PlU7u1hr8Ur1EEWmAW8/YVwjZ0vEEw2PhjCVJ4GhY
14YJ6byqLz+dX+vs9iSnCFQelEIca4ir3Zo8LxLtc0pxt6+/80QxGBkkwRaB6xiaYKC9rmbPqxoz
Ao616x1vuB/xCJsuS5Ii2yTzqa8xOzjK+aZQwkEIRUC3ekVY6UWEc96SnMX2IevSL2Vnxr6nA2t1
/qux4AXH7ZGsRoObHN6m7bD8wHoHQjExLrkm5Jnlar2f/PQ18WoGgKON7LgW22VxrovsR45jHdCG
W7s4vTVnREKzNPQ/lEnQ0hRzKVULGWWxp+5SEdc7VpLMfNv7wWjAnTqajpSOPdRles6gsNWMEkDc
9WGeEL2amqy/E/L4uJ95KScfObXHF+pveF5ZaZCXUNk0kUMvulPe9j/LnqmJZsjJ4KZ7zWLBTMZM
qnB15pZowtmE6cnQV5TsKUd8pOeEDYXGHLCUxFu6/gAEIaUV4Jq9Gam5FshKo8h+9t32yTYtJh3N
92Aq+rfWGF5QpNHSx3qHjEVx8TvGxi5v22ru3kM8xCeuup6RZAlAKlZRGfM0GIi13Yiiw6dG5RVo
owgDaZg7dtLsDuBTh6Dr/Z01ps+tYZxkZcp7UTu/6gz+fwO9KyyW5JRn5bOfdPLQWP7HWDCZ9d2x
3NZxspVNC7p6kYqhkve9o4Cd/OqFVMYHJGO0Jf6rlbOkdAAkOsPDUqqrlwaUdTttQRflJdiKMQ5Y
RfHgNyow3UWwXuJmg5ISxdePxXc1Cxg6ZCPLroqCUzeMT1il8LyYHoMA+TyVXmqA+QQKtPMqi8PZ
G2CpeUcjq16V778ZJYNyNsCvNaAQiP9nbH3XUVf3usphhaWHpivvLasAZKB/1nL8DXTgazGb74yn
QTKszxZT+zAxmGk5ckXPz8h1TMziPrEZDdaus+nrKkZZOSTbxjJp3OgyqAl6YAA8zU1WaGnhMDds
M4G7Kn/L4/JJieSNQGbsjuo8tUvLImCSYWde86ZRDIJhGhZL8MvjfbVw0o9wyFMnpjfTjdiPzYWx
6jNiNgFKjhp8ng2L0xmWeEWoG5BaRFcFm+mo0TWNo1SHzBugTzf+MQpUWTGTmTDQ59I7grJJI6uw
rW0qyEfosjR76RosNaxdTrYeg63tsTzXTKYezJJlb2XUfpTNS3/uyF+QIu2J76HSlAvuTKcGvmR7
Cn5q2n8DviLvvMJ5IeZeHzRHX9Q6NcCaJQsuiZARXwLaJM2LJKhM9yheS7aS+35YXorVcS88IPY2
wdPHgeC70A3ieJfdoO7aH+atBgZzzFW9s0sBpMSmFPdAOtzlIP/2bgqJKpmEvPfE6xj62lz2cpnf
vYU6qfNiZ8M898qWaN2J1YVStDokL9QhRWmHH5TiYk3b/UwCRkFaclh54qpS+vjJm674eIdN6bYx
VyURe7kUUd+RQIERpYtZBDK+Z081MW5ZgrFHvEJTTu8wczllQFDCujU+c0+ypbXT7xbFkTcELZN2
7p6ePWFKbenX8hZP5uA0mqlQbV0iReDOxD2Ssy9C6EKccffexsjeJ4fxXqYSBCVtoXaJP3wLFEXg
bTdl9ln5uFQ7Jkjl8yCyY9PZnMwiLvYzkaTnIJ3XUM+ZhqjOC5ZyksCTcHFaxf2G3enYFjuZWclL
kvTvJNfjv5kcWLb++FRla8KwaH5hKcMYhgWCX6qdTgeUOkWFar7I7qYGlppfyuVsNbPPVLuGkp3o
tyr5Zch5PQHDosjAkWRO2On4o5ER1BOU3A7/jR+k25H5QNQAnqKfLQi55s8jFwVxvr8Ux7nV25YT
++gn1s6LB2/jGl6U+r27aw1QlXPcHOKAkhWh5bUu6h2Zhv3dhIw6BCeAbAEBF+N0VEUkXuBcU2z2
2rl5iHNthk23rBd7IGA4aGLoESunaT6Y+phgQrPzmQkB9lE/mb7yiX2asYo96XGDssh5LHkusNNm
6tIynK3IdjnPVf0iOqZRLuO3E6jSKJAJCqqlYHJWdGx/UwORDDlVxXpUtm0c6/KN4J7XKQ5e7QGy
UMBD3Uzs4JrUJoe3BVFnkj0TrX6IXOmgW6Z2KPKOxsTL001ClQxmJLswxh73c1qWkbnSO+cJu6S6
TbEXrXHU3LJbtJWfLVMn95rQnoPDlvUuJ6f3LhlRaDk27HwOFCwOFad/5sx3dQJ2WYKXDNOOjblX
ijQUE1jpQkygdJk/5nm/Ikl7nG/lrNl1WMzt5XVqb263pn+27F+yVYrXM61I1SF9oIuBNZXeAn3Y
eFOGxxq5Za44x8t3pcn45b4adjnmHJlQJRsE/ZJ0SU+mOfaZ1x4CrraD+W54/luXyBxPOOyX5Dah
HqzsOCaFjxAKjHnF1Gdh92zk+O1abn8Kf7mvU5eTp4EfAj72EcrILnMDY18kymGIsonj0dosFlpT
qR94QOT8Mr5xlP1eJBrG041LATvGZaQz8EE0XzBuyoFpanERMg6bsYc/K+SxHzjhWFFTWfgLA2UD
sZ6oHr1G3MVT+TmbYMsXeZzZMiyOcYD40h0q/86mIkR81X2u9U1vkNqficnJ3AC2Nhv/NFsU3LfK
MDfyd899h67IlMq9mxM1n+zaIbIV9mieUIEGN9mJ5UKgdr30h5XSQJZFAmpxeHXoKGvm4HaVPPrG
vG7NifvV7J4EHAkJQDGrJ2Q0BZbHbO+YJIQu2DF2hTvmJ/hn17SsbfaBQGapEF7JGgn71cpgg9kD
Uz8A0wVbfFFhzWc7dRgH/Nfet5wnQ5MlHCO8hFw1m2oFvpbmqT4GdFBgcdhdZy5pViNJdtIn8xek
S6A5vCyHrYTbE/MBGYYxVi+xsk37GIkbcnNj2Mhq2U4tcy6nilALQ0kxzO9U/SBHY/s3ufX+PvEU
EWcMeMplTY650Sxbl7kLo7jSzPGqSrUhoGSPYmchspcrVGSM9dYaadhIzOosSAg0XUZ4K9idIV9Y
n6p8gNd6NxHf+hyr5dIu04HWiyKGtNkK5HlbiQdbIMExbfekbM2culfbNu4eWRNRLNauy1Kq3xsw
70o3WDbLbPwoWGAg/eEbGJa7BcMIdZvfbByz/N3b7nUsE4RcDkI4hBObbknu0iLAwtKrvSWakrgh
1CsOj4dUvptu0b2lghmpqrgpxOxQTuBdad2959wSlsvC36T+pWuLWwo1YWyjWEmRYMeruz4+NPgb
g5gUbHW0nQLW+RBgeq48Y9863nvgcRW4tkkaJZRON03dg+rTk8pYGMvSR5JS1wSEt+mjSCo/JBo1
XH0EKAXlhCZ+6BS0IKgqxqiUp/hIl6HNdvB2kMGwGvHH8qzr6sTvUhXduWkrOvPFeEqpKCI5zicf
J5O+1a1D7tBJqvEzCKiaBsVuDhVfaOn03e9Z5Is2YN0Hpw85BPSibN6ZnflgpN5IyM+8s3nqnRvm
JRQe9WWYc5qOKJ5VcZpV/ukX+Q0+SKNrV3bMji1/04HKDl4/c5nxCBDaEbvUl5c4QOtgasYtltNy
osvkhboYU5aN87DuEQJAMg2Bgp0bK/0StZehIQTebL0VRJ+Y6QQ/piFLmBi/6zKKh4In6o7d9Mlm
LBUp+MFbT5ziQVoEBsAjXIVPVcXabcOl9dUrFrl0+J9VrL61me1uKRYHFguUSlnnmRuyrfejEVjb
fEVCFrCFDVoL/G7AIR6gMd8XMcCwib4avcalZlKIoIFZbg3HKtNMCEqRPEntkX7XWt0m67NXs4mT
98wvr8JiU2yl0TBO8070QNkDOdQMGHnb6cS37syjyU/L+LxKtp5EeYP7kNN37OYY7QvU8Lz5BR2S
O20WKsJorLjLKoWRLYXKpwNYC5r8pNjiuWKjgqOnPFOq9KEerWETTGPkFkRA4wfQEGs29bLc9w7J
mwEbC3eJBVU5A24TnNQ8QRReBHIb1gSKSAMr5l6rTdbUVZy6W9xLLGxUzG28clJMtXvR3lBsSnvN
I2EXrDJmfaGQrjdFj+WlyL/Bz3rOOiRT0h0O6xjfA33rCFBLHgJdz9EiKRrrGFWdymd3g2XmszRi
orv2bBdMs9rq1mfVxONvksbV8cYR6Yz9rEg42Tgz5KJajZKg9upspi3bP560MV4umaXfl7ipN3M8
fRRrBsYMVs44pxGzeXhvonlykotIWG2Uc/A0SkrbYrJQqwmk260NAs4L8p2R9Ps6fitTLJlexoTE
HosHNVQiykyWa0xMMuU81r3/o1LOPdt3hAEEDW2Iq6cgUcihcm3sWc1jVF6BMBKxyfzBJqyiemmZ
saNiKhmRci2FUCaRPCzJy7DENMYmVCeIeWyRzHZfBeajM8zsHJIlOzt6yK+JrJ+A9tKOZWpfGHkf
jr1RXyrRW2wXGEtkSfnhehQSWQAijIBkwjzAYSX3Y58fF3jgrjl8dgz7w9lPT4zQPrtmcU5Vm73w
76Oumvl7mf4OGmQMAIm/25W/hnaH1c4PuokSd3hZUT2SP1Q58AZ6MddU7BY2c4k+mRcedSYmlNqI
koZRsLLFhoEXVx/v0IjgLpyx7Jcy3fnzGqVpeWjXm6CpNX5btmLfRsFD5HuAFxE0d8vp538sLuGC
cbXxzPmrlx1X60Qnavu/KV+/x36BgI55N14TXlcMj8I/pV1wWGzjWqBd4UEQV1FDukY5TuyiSFeA
XMUaCUtUWfL8zo0bGMn+Mka9c6BTSJFzZ93aerN2jq1utvYcoB4e4yZkpqLpCcDQW9gFKoTSlWMb
pyUDh+WkwMiR+OB9fjWKFbmamRdoI9J0U+hWPhVsIo35tufw+ofV23qpk7+wg8c4WiT0wWuN1gGF
gTQJntALfL1uocrQ/cAdlfLadL417idLInMuCRBW8jEbGEoniS52MXQQp+wDpLbGK1Gdu0FCP2Qj
D8kVHSjTDwtZSxlVgVVs5MyTkJfIbJHJ2BhcsUcgGfQbHuGJix3ZS377oh5oOMU3wxCAKyio56r7
MnS/U960RB1Ov7X6NGr3yxPUYbpkpzOJ9WBPCZPftMWeOX5UrfvQe2iQMexdO+f2/gb+Do5sNC1I
BNqiJFhFbvqqcA6Dfu1HwTGehkGfoFfglQ3dHGVttww/k9YFLReM675xfhWz4lVGu80XwvQmb75R
6qOgmagwXep5TRukqjy6PZ7waf3OZHyJZb0AY5qpD9Tw6GSVffQHD+lBUr/dJj7dVGyAnUSqWaHq
oHuNR/XcrUAQUVt/xPyJU2C/Tr6ldnPO4iMAcRmWJqekKpEZBIQJOd7MSwYHRtFH8KNS5Piz/xLn
7Vas6X1CVz9Bfd+YdUY9CQaqoAMSzpErt0YatxZRLdvPpWLnsxIbaJvo9Vk3jgdtJh/GhBsCDQCL
LvtHrOaPEY1AXtUicpV9zpv2K666Lhx46Vj/mOe8MF8RG3h7vy5eU2Outq4xn9AAAOS32X4bsWR1
iQXfcdf33lTJbjQBTLXCvfjzguHdoLlLsqvvDm/BLcVOwczfiTHD0wZ0op1QKraLcctPYouqjExG
Q7A89OzmbEPaqBgZUavZQAfB3d6k8skqKrH3FBF3rQVALU4t9PUOysU61fOm4oauOkSFaEzFIVlY
6QVVtxFd/t2zzEvNrCZ0tPzh9CatR539cm6EPztz952m+PKnhh5ifcnAFd+jEWXWWDv3o3eYTONF
V6yqCZ41pjbd2vAlkpwCpk4w1XS0rTNDNlaE57arG5a8zIRGIuHA8veoQJcRyflCjqXul0OsgSKX
L3Pv/6wtGZwkF0vF112duAfWjbd2W5z7jqGyZX9M+Jk2wxC8GwJIP34gDjP2Tm5mXHgHkKTb657q
vGFJsnx6zvio5/kjYFSEhgc9qOsSW+vKu8RATp1q79NaxpNjeNZJzH4eNkYwA+EXPzAXU0UuQbID
crh3jIDcgvjDSt0VdOf6ni0ZozrVRJWZLEdcc5vVuF+ZhE0xNy7mTrq9aT2ldS52peEVkWINtIvb
5rFyvev/Ww/e/4f2OsvCefl/t9c9/0ynX1+//mKw+/Nbfv2nwc75h4lBTgj82oFkzPtfBjvzH8L3
TEcIVGikAdy8yP802MngH0JaOE7/6apz3X/YtuuYPmZK0+Nf7v/GVQf2/K/eVmHiqAk8Czfd7R+i
Wv7qbQ1W1ajF8qCrxgGueKPYi6WLL+MN7CvStDu3ZfIl8fLu13kxdr7RrPdeDkhoTK2OOypvD4GY
0D0FlfcQ1AX5M1OmyQWSlPpT3H7CrNgL52Vgw/j854PtpkuIasc45kC+n3msdDz2F6xO/+dX4MZD
C2i2RN/WTOdKa8SkEViQTAiS6WKn/phjgTDLqq/LnCOddeLtqpW4GOU6IrRe3XPt/lKFar7HynIO
bVwzJ86X5rvp6bfWXGI0VXb5YBHByRKHr/sxbr11Je6vMbqTnZvuxrrqrCguZSaai11zLo4IZeBa
WZfCoBuHMR3mtcXI9PaBFBEcMB46CsXc3aaXZhl9rquxfOEk9HfTbKFhU1nxYEt6tabTyWeABq3S
jfFFdfQ1cTm8ukENmtEdsrMk94REWL/diBQrlLKSo23J+EtPw7s7p9NbkjU8dldUprB+d3HhWo+1
V6JRWcyTE7QZE+cEi+DM8NzPHursBiFKql+zZ38MN8mSAwIESbF3bxskhKZ+88j6Ecpvd/P/LVL/
coMX1yEaRHQc9J5HqJSdJvNurIpr1zvirnK86Szm91GeezHqz1jCN+IQ6Y6BLO3XMa35IWL9OfhE
FzjDM75fgCipUGcnJfDoz4c/X5P4vlFqrtmlLu1r3sGCHO02f+k9k7+ZOajFuOtNT0yfE0dm92z4
NaAwY9klmb08jymrH3an/ddsv/QuXRrwh69pnj890rLfhlnITd1ZBd0p2HW6V2hbeTM8wZKAARLg
R7fKFK8bw/5xXCS0VjjkTbC67zM2ss6Olx8KgE1Ug5x4Mpykg+foy0NgZtU5q2bsSMYt/5wxz+yI
8WW1vLdcyeHH7LEMbgwtn5asAS4PUGTbl1wKXR20G2QSXM7KNe8Qh0yM3/uLWvvyOFe2SQzvmF0W
DylG1Un3StvdR3KtnG0gGyPMi8R1dgNeJIZLw7NDBBMdNqow3E0POAFh1nS/phuAtrS7lIxOPhiy
QDv553NyJvjPP/9fWSZO/GD6/S/PvH86d//VqetYf3ukMJ1wSTu3pUvYDX7d2yPnX+zyJq5bB6Bj
uu0TUYKyM+bHYC6GO376+1KABEnLn7pGNTxbQEr4ihlkKKFvt39SJOUVzuLqAqAz8UXsVwC4KBPY
PyzmSCsQF93D2C3x0eBKLGPki2nH4Zcga9vIBKRNwv7+kP3RrlcljcAty2Gyjxbvx54hF3HWORKa
vM/wYXreHjtIzo5krN+qW32ZI81KtHtI2VU+/8+vy59H6X861W/WbE8IzHnkjJnW7fktgr/7l+eE
HF4V8Fa1PmYTc5TWa88xT/wsZg7RctdILMKHxk40c0EHg56H21KmWbf125jKWYTdVNuvQ+DRTGZe
W0YuawSiWGxgYNpCmzEOVJueH6N1MNGShWnAQqb1inM9r+Obe2s+YuFMPJC/Jmc070Wn6dhRuhxX
3c8QG2fj38Cq5N8PGOF6viukMEnT5uiTf4Mn8PQO5rlvKG9KZA1hxUrt0AQo6ydq5Av+CONtJdlA
z+wuAE6Ue9M2OoSrXbMjmyPRbUyz23EbtbrF+NcQ5TM7KeA2JhtJvc4fuTKScO4ESz0T7LqPDxmG
ksyhjVNqMm1o9/kaw5bAO0b3XaL39JBrl51p39lub7+u6fzPT3OKwzL23sUgz05veffW7YOiNgeO
R91umgYdssqrK2CF5sUVrsWyw0OAhZDopW3i9in1rO2fz+JxFC+G9raWKpqnIM7Ey4gujdKyZWR+
+zRdEIZBHcdYNt/U5gDr3yervU1d7fX+z6fde+E0/b+BMvwBJf/1QoRczWAQ1KEI/jvPomMkMDom
aDLRShhpzEN46coW8mtn3/ctzIg2KD2QeEa16fPUO0JLR4iY++4bUoVmB4do2ZHXpx9XP46PVVpw
dNSjSg5u7V2Uyk7uLWkLfUfxlCiDQGW8uePSx5fbJiecZdk9T05V7mjqGjxU1nxy8tI4DW23bpCa
BP8G4PF3cjR3HhXO7VnkurSxjJv++kTKa8GotkQz7s7ooHKiau68m+px8XNN3xk3R/iVr1m6+B+d
Nx/V6PuvjWmD21XZtZjooHg3+rsy7fu7bsz7uzZj+hP++fzPh0zI7DCV0n9vAvNXmS7mNcs662Q4
DT1lrdW/+Yn+fMd/fQs9hzLSQdzsWf+9bIN3PbP2cKgPsoLCow8uTMOtIz2iR7482h34RHmkyyK+
SUEWyALew4iC9E+qzH99qEf/Pwg7r+XGlSjLfhEi4M2raERPSZStF0QZFbzLhEng63sBrOnu6Yno
eWGQqrq6RRLIzHPO3mv/SGuNwtav7MfaBiriMDP2ZaJ3NCKco5ECyo0Rn774DSqsIYqexERCmxH0
HRMxezxXbTKdHU4cwpsE+3WH54lwvTycwqMWQi10EZVk3Prn0iMJPCgP96WpagfrUiMoa9zU/xF4
iMQI8IByW1UHRA/kXzto7IMRRXKpieodPesDIpR+3VUNMF8qq5M/EAKRqUb7wC17njRL/rEC9QGX
/P9zx1DO/c89zfU9W6f6J4QPg+v/hAVh8Mq9EtHMutHozlbo1De6GpAnTijvVzLxh71eVuolUT6t
9N7ClE4qYFOQ8tB1VvDa2Qzk6H1UgDvbHFq/sLqVUmB8o6L7GKdePxlzGkAdSHuPy2iRJcc3XzNf
bWd4w2/g0fCkrybQNd0Ggl9tQW5sH1hPdE5x9AqX9DYG4/MgIjmgEWrpcc5dkHlfwYNeruPaIB7D
9+EC4BO6GXE67BmJoEOCdlCapvvY+PhaFWJZQhLAXVU5INfUDfaJk3t7PZDJrhg5KQ4pw0Hqg2NG
zMCtHLBbyOpPOskMYhgSd19Lrb1ySAsbme+S2BmdDcctVgwfdqaVaivXIDloeeinKbhyEQuc8XbZ
/agMfPNVh6EPV+YvzSmCWwNOHFAX0yQ/q9nSdA/aha4hgixy+9OaCbkoMBkdV+baTakXNL3pyIWF
UN1OffPYGmTNLrtrYUF7jAIjI97YwEUU2OjpCL75q0l5i/FH98xgm/qLUBICpIXz1qUAAaGM2RfW
vj+yxf5ta6K4BE2/Ldz4M6xhwJpphNwVaO0BCze/oi7z/pwUvTjVodz6xU12df1h2kF1wfCDBKDr
x6s+FhEJFo77lYV+BaWAzRv7Vw1qYQBBZwMpj/ADP7GZuH7GjdflMzYnCOQhz6bnvGMqVPVkpyIu
ES+VW39WuEF+pFNdrqO6l8coc+1XRtBHpAjFD4Qm9QZZ1LBVEdqBx5iB9CqhNgTJM3YH3xrqd9uO
2Mh0B29FExElMNAZ+nQ5BrvMQm3pkkhlNRJhiLm2SENJgPheCrJMVv9uZwMvhlPLY9iE+o8p8SqE
5Vb0IirgazhuZ/rDBzMyOOP8v93aRSCi6oTcrJomYsrY5cC+aovtkPVPZtPbb1MfTw8iLNLXJJbe
BsMJ0DDAUgkzjUsTOPnadMLhp+X5gDHSdlOkXXLI/bx/nDLSlM35fLW8NOH8MR5eM6+13sr//AtA
75BJ6uPrRCLQJpI5c4D5zu1Kcy+oO/xxLH/YDhK6DLYDEzebWzYXcXakc5sf2tS/pSJr9q5p9Rxa
9CsBW8Nl4NQRQiNJ8s/cJie6Zhp4bfH/4SMM0WCGLFs6yD3srwznvexYeyPDuYqZIaNX+7Ep/eFs
UNgIEFkGqrdSHoLRLJ4SDQ+w7G0teVA6AZqo/s/YtKMz4mdv38bQ5ZdbjRFvsyLSzETTP2cKxzV9
61E9+QiYGug+126+5yYmcyvBirmtmL4Qcc3fwCdGZoSfdeJbG7uQ+FuZz46c8MLZMLwsz7oEsbqb
tObaFMb+fz8g2//vUZGTIt+XPqc80CqeC4v/VjjEKgX7kjuMs8XWrKc/PQ71D9W7JEaSg7BFwqZ9
OC3KyIKgCJjvZKZ1oPTNJn7P4zfNABhuWxFjHr2vCePNiIbhfNeuw5OCX3Tpusa8LM/6+aVVtdq6
iWZFI+EAu6qW9UNeYaxDTRKeY+w0H9F0MYCLvme0aK4hrWH8zu47XbUYtPVZn6zrOEc2w6/6Yo/8
NRVUG7VLZziI2vYt85zo3DWP//un5BjOfFz575u/4RJ9NGcZuoZpeI79P44zMOE6T4vRDHvLNRln
rnUyBwDResPy2aRTj6LMbc7egzb2b4xTxyf4TPMgiaU+VM7s4G4/dRAVnMGzv4FVYNZoIB72/XnK
yvIJ/dAtSlSVbfWhJZ503ssVuVaU+gH9Z1SfiWNfNAZjF8MJe1Y6yqYwEM/GoBdnmrGHkaJkV9kM
NppWox1jl28C70iyjTDBtY5gKjJ83P8pGQxqyhB0soB1brCWNBz+mDaEERB4qtilQkSRRFb07uc0
5ETSm/2vOOmfmqD9U4atfRqdrH4xW+2Hj+ZGeWl2MdKBzkuIhQ89fnbqqZi1qY3WJt/bm0lFvW4M
8yJdy95EYhg/JQMZGYLxwG3F54QGmzYWf5/xXHwryIJSKmq2aQAjlgCwfHffLdqU+VMwatW+TeyY
tuwsmNQQai4QvwIzxJZeQ7pGfb0SSYGo0x/NfeLjlYFCcnUTyPfL5x3qnoc9FEViL/M/Izv6+b6Z
4Ehb1TOVIqXh/AMZNqNqUcebqa7srS4aQN1dHz9HPe60AiI7piB0jZUTtWRDmR6drPTdjFRx9bXw
t+VF9Qe2Jm2nSv8Z1opv732/eoYBrHbLoSUtyo9srAp4C3yHKdsbvBzTBAJqu7vSFWLvYoZJMe8g
j7XT2+ir3zH38pN0pz9WY/j7omMuMbDGInPQAqLkl6sIKdfnshr1OTdZIJ1LT7E/hoQqLZdNO187
LQbEh/vbLjM2E90cZjG5nn3EJjSfYj49RpipVlpa4YGeXALw7ive4GGaj/xgY+DeQIMoxh+5SO09
RDAU0TMCJi7TgC6YE1xTlzF5aRiXsuzpJ0CiSDdZRrYqKLqflZMzLLVT4SMBGpJdFp3VfFYSuEZ2
iehp+zW1fXHmB9EY9UYtq/1YE0CfwwJebpTlAegTeqzlT6umr/bkLJlcA2YCG17KDe5QdDUJkbyR
3n8g0FIPZdWWn1hb0cz3uj+LgJpdM7GvcRjn2Fy0+qOZYT0awWpFZht/uZbYxulU/C44J4uBrIa5
Z3t/MMdi1VU1apJuXr2tZjXVKr6Ypq2v9HpauXZl/40c69KmbP1TQ4SLJzJUR2ChvO7iuYMP0BcS
paIwOLV7zanASlSd+RKDSXzLYsdA5Ybmu43bvY7S8Em2Sqwc+1s32vJn0/yRk+eea8Prt1H7i2Qj
+SMCjAkEH1qap5oypphAeOrBz12lbi9/WfGwJnUz2QGEYpbshdaFoRrnq6ji8h+igO6MaWyplx9o
ytnnmu/14od5sK5ayYWi8OijkaOXG4DNebh/9pAI9qbD/SaKUe0yOQniTIxxy3n4PUiHfueM9Wte
WsO58FxI71a3r4pdFtSUPwEgKZSvOFBw9Sdr1bTerpn7L7hX39JR/OmLhD6OHU7k3+YpgmbICdci
bofdkJQOTidrTaCB9cLhVRGr5GB282FiOg3A/qU5nffe8+SVL13R72KvGt/7LDj0uNh/aVr3m02f
FkeXkUDqD7+0vhfrypO/hM4qU5c/VCHNfdYgTtHjRFwxp+HlbFvi3kuDhLoHW2omz4d6fK4M0WPU
bZ8N366/7reYk8rxyZnPgmWe/ywb3Dqp/Fz2jgldxE5IWzFJn7eSgY89ha/GWMyPEL3r3W1ZR4uM
agwBUrwdkGsuS6XRv0+6IiQ9Df1nmVBdV0NsXbAgEwOfSfcwcJdjBIeQPx+3Ox0mtlaZmI7diC8J
5LiukuZrdOKzRoTpbQqsZJfW9mva98aGFc1+j8KSesZ7zHFIXhCMiueuf63G6icMUu/PqHSoIna+
nbEsRxnBp+i4ZK7SaoYXy3eePAZon0GFbDamdH5ssL5+jpF5dgmtEnhe8TMSDGUhS9wajtcAXrD4
V7BrhJGjH8fY4+ARTPIKmLGgSGCsrzx94l7OzdMC6dN0fVf26KmZJvTrCDNqNLniC4XGsM2C0d2i
vN0I24S7a3MHmXMHqmgIdRgnetBCOC98rN2pNb9hCkVPo22hT1a/szYaNlprWx9VTG8rZ7lYxTWT
arcr3Zf7xwlUKdm2yhxeira+GuDWOZrepCrrD4YsJRIqijYvZiTYGR3nz7bQcIDik1pVhVXta0mI
fcEC4Ie//VwiiihMiws6n3alhsjdZ7cUdq/90CtiYiLzmcqGI6qXuu8hbOgn/JjMT6LkdbFG+SiP
+whKI/oK5MQV/HkqAi1dKytBiy3c4t3SMnSjjv6FzcnEv9S74ZHx99NS0FkRp6uq+3QYjcTrRE4S
6nLr434c5NUOwmAXpe23EN4PaTSkI6s0eYom7rv/ejaUjkvT3PumQFJn046MrTBgC8Rx8ndo4vIV
Xbb1EjkGg/lUezVbq0OGprHKzxeJ6aMvzKzePcCyMz6zNy+Szq2CXzfRht1EjgwPZZ7Q1BpHPHV9
jNm9a+kQLP1bLYWraMz5KLFVzcUEviwgUDjqWN/wi0cFvJTSPxpRgXZDpwgsOyhWy0m7+s/jtoGc
ZiWx/2zvu2H0XiFxVVQMFQzFj+XZNHWYnRCh+z1x9w/JBPrRyiJSf/j/3He0edFsagC/IA01az80
xsRVaZdkcKQYmlXuuxsfN+Gb78R/mEF09N5ZKeBsPLctWNm1CImuqEGwwdiRaCIdbKa1TQZKI1FR
+L19SSdu3rTAaueGQ41u9p2UvhYzxEQcSRug0ZnraD3Uvn1ba3et5hMyZEH2YkruNO5HZWI4CGM3
h6404lxxtFVHpEZR+v4R2DahP+0EoduRN+ScQptwl+rOKbcMHN5D6hvH5aFKnoXTO0cMAsbJ8WKk
AEtRLsuSJOeGNAR3jkvIRgxXllIvflZsXY83g6ygZJnSwaR3mXsoQu2lYKZwzix6PkkddD+rKMIG
nIUvxYhaWMBZeujNRHv30zJdu2FvP+FWyEAGcdgrrNS79E02rBXCwoPdCPFiuOFTEM3Su/yNuU6M
86fdQQptOQ770T5urOK11dpoV/fFL0jP2aphiHMYpsb7ZKBvytQ4jRM/boUtjq6OtTZ33PK9ltel
ZkQrSLXvOltVOcXzlKcJEHgOjfjySmp9WkGt3X/5SZaeW1qe5LZ4FLw55Rw7hberHYFAsLA1IpWy
q+RoeWYKpvY9WUwKjN55eYB7jYL0oW6HFrNYgW/JAQxjUEYKx4G4OFecHnDKi2trRz7lgtUPCoKD
45SU7LLeE9iYrdulih0dcjNclIrkC7m/hBr4F1r+eKmYyl0mBLGPEW3FMybxaQ1PK33oO/Jb9HH8
PUGAOE0irTZ5SvPgfuorvIzKdGh6GGrYrdrBCTghU/E3dXjCQHXm0PvmhpwDm7py3pv6beAyJj62
zl+6wNl3RPfgqo0uEVip53AAYzER26Cx1TRzz412RHTsetJU8G7ZzN3i5ny/1evM6F7C3C1fBcBJ
rzNebfSmr0NSP+mtdvArQcZdVleoQqQJu5tQ7SqKORv7sNopzBKMpWi4Q+F41wS66ZqTFdVV7kcr
2cT05XwP00sctPZ5FLhy5j3Pd523FoXkcXllq0Cdsoisv7rGPln6o/4oZmlpym8/167xubQNSQW3
b878rioVX4mydR+sQQf0vbToqgD/oMMvubftgubd9vL0lsm5tghc+YJpKwYAkCMxixttu1xdsdx1
fn0aTTQDuhVPtzqi/VGqadhrQTvdhjbnWDxBBY1DXuYVtpNuanF/0jEpt2le7CLt5Lpf2AG1Lb6Q
mGDSCAzT8jRfniq3T3hdVLvOJZeiCayPJM7LfYyWGorPeJ+dEQON6jYXG6Mi7o4+FyqDOo81hMiz
TRA1RryKnZQz/5iBtAxq7ydytWIfor8fqhEmkZf59nwzcGwSnYMLPk2jg+lGOBdDSSUw9wZ7ab/j
7u3Rm7XOB44gnbx4wHcDgsSkrWaPBBVKVk3qZGiN3EnMMyij+A7jMHgBOgCabg7hDY1ZIasYUMWC
RJV4YjA5cYXu7N5RLzMg6zlLsgdF9VKsgHXCHgePjrm7uVQyBcoQlN1b61k19B4r+dPNTnA5pLDJ
yo6sEbt4Ipz3hx9k+bFNcpZIpMU3DkgrCS1zff8c6pzfnbfGviw5DrlU8x+VCt901HH7eghuumbV
2Tpr101CymTOwvmovAzPbo7HuXWybxtNxdP9EGA10J2yIjgH0v0pZ4C7WaEzMCRdCsPGRWXVnX8L
9BraTGl8tSEhUfiH1I4tEjtKUVhnP8I/L9B/nqusob6KtV9REF9lpNWvTAEKIk7UdXRpnW/yokP1
brh8mUFCeUfT/sZBs14nmVe8uj1DhibQOdEOItr6fpZu6BemLzZwvwfhNw1/yssm8NaGO6HT13TO
AE7ieyz8ZbwacloC3oxlEJNVHcA2lStphtC4ot7cOCgxyE/EoW4N9t+RYSW/Eed8SqQrZg7OViHt
mMieNjWWnrU/hcPFor3iNTacM/Bf0bobsaqKAeXzUoQuf2V+mYHcR4+QAC6e7PDo+nl4tDih7uOo
hP+q9fvECwloElr1E1VY77fTT20sXmln/YzogyL/C+exto88syvfvQxsLFz/dDN5APlU51hnU6U2
7qneIo2F9ChCCX42GIGOTug4x+VZNwbYQycdy/AwiuflA25zDF5p35KyOhhyFZYBLp75ofL8XZg0
0yFo4oMxIDPADFgpKsFZ+AsBe16Bha8VuxG7JJlZOlNu06j+FRSlrRgxgi0V2Xi2AG3iifO0B8uy
kk0vTXo1IxfZKpeKFaN90hniPalQghdWAc34lGlsHXbqEiRT9VJI+aZIa/5aDi/j5KnPRibrxLHi
94xe+KmQY7WSga59UoNtXBefs+mB9cGrsStL3Ia8seQ0mU1xVlrlbf1SxGevjf89ZIZzhEEVXZOs
/0GeRvjNlkvQZDg93ecnoYqSFRatzdBH+m8yuMEJ+ZZ4Z3zG0N+ZbzIsEnCKpupIh4tLaHlqDtTZ
u9QaDQwAIbnYXrvrOGwy1Vb9ug0y8MqYGI9KpsRQTWO7qyd3/Nd3B+ydMRF/rvxZt8gT3O409lT+
nA5VfNCdAAxFEwOn9ejgAZbiYbwfA5Homl4ZrbQJWqtpkl0oHTFs2rTzDxNfHPKVLD2E0iHeb14+
HCwSWZZBH3OY9y7Coei9/Agnh5yXSdvUvpzOuMvGJ32I/9xLksiw3oPlasGVenLMrn9wB6YY7UgL
rkfDiRc5OVSG8e5BEtsuK4dn/gyqSPuEmglkef4xbgT3YQx7CKXW6ARHi550otLu2zZg6hne8JUP
8GGEW6m9nSuMjhr5Aux0F8vu7KMcqfR9mpH7IjKMx2xImpdcsPvBuIj+GNpL4vtbcADNf2vgqNjX
AQEZ2Qo8tncmCHl2xeuQ0uaXxlidwIFiVHQ0ztx9Hk9rVxvlGkkNcv1cHAeAb9m8r1a1e7t3FYeJ
Hv6DnkIaabBJz3XMyAWjBjr+pRnCb+99sfVo1J6F8bAEeDFJTtdZgbl5ifLyI4+AAGNaaykolKVB
w2AsP6dde2NG35FFHVeMvWjwL+O1osfkdJ81YtiwHhCLa+eCBCEsVYjjUPojzKbYHeRzJPp444Ny
uj9rM99ZWQw4T4Tbcu6334q8sF58QuNMVar3VpT6pQ3d3yqkCUwP0Ngt493lwZ1gbLsGacpaEliP
pQn/c2kPWE3Zo7kwPgNz1F4iPJSCoEuT4nJEMPYBcPEtnb/WlO8jwfC5W/bcujXQVMy75kjGVCuy
m9v7X5ygOKIq0b3E4Bui2jReCRT5v54p5aNQFFh4pW6dsQDDfskKK0KHVm2Xn2nBIUHg+5CW3fBk
wXPY0+S8EhmRX83+ogm/e8bE3O3vbUwH0w3ChuqS4K6qxrQBOx6WcpMDeFhPVljvvAjbzlJ8oL01
TqWm/yarEvPSvC9hkyyhCg/mEUsafD+v0za2bbd7ETH5E6UtniFY4Fns5mGfP2hb4mmg2HBY2zeR
LTk8l9rzENmAYmIXs/g0hM/ID9LzvTtTm9mJQBbg/hyt17IR8ro86N4Y7hBkcnIVc28vKJ+MeThm
F8PFjY3wWgyTfEsT8znzQ/269HbmV2OXTaf7pevbN9clSDaN6TWQAzrQJt8siznaHkKz3eR5+ZFn
GcHBybLuYelr40d+CUeRH7wWnbZTCFY0t2RlR4KlxjDZkzJ31B3rscUN/LS0WrMgnNaRnQXbKAyc
WzAynCCJ4pjYRFg1GGr+rXvL2WMUsaCfIMjVBZT4YHWtvo3wnzmZPHDidb/t7FXJmJWUb+Lq51gh
+smg2zRPLqSJVj1VJVySLv02tKi/uO4AjldF/roGevBV1dVX7ZPjSsflExpMeCoDDBYDnK+frW2c
sHCotyi3mn3O0H1bDRiyXUKjE1HvmzzIPjj0rU0TjXdToHP3sGbpj2GgtsKEl7IobLO4Ok8hwj3q
yU0/IAH0XSBYODvlySmI7Lx//omcqVg+vWMSI0Cy3r/w+4pYwll5HPPwX1B41ELfp/aktTKPcnCe
lBtUoRKUg+77D7Z2um9WqWZz4db8aBL+tXA1efMH+qPc88WuD2kqjD7SuDRzwJkmUORCb3DeHbzv
O4c8V9A2VnYzJp8+EoCDPKLD7yfasehU+1LppCZhEOzxQkMb5mxUhc/1PGN0IQEmGFkfnXmyQps6
vtLQeXA1SApAdsnVTNa9o9F9TTmGjxhfr6E22rSnmV3Axt+a2OBuU+QwgF2qyPsnYcLO3y0XLif3
HIN5eyBrCL8ax+znYsytLdxeIkBifc+UePzUIS3tfL8EFKvYWZnx1Wuvk8me3hvasiBQT+C2SMCs
uvxMvac/aqnrnKYC0rLTGA9Qg+KzExr93ktG3N9+5vIeWo7Y2kiuZJ1yjhnbb80p3T+aCja5rV5l
TPfNRfkwIOllalwwP7fjmW5fAQOaVZLNkH5jUfH2ohNEtoo42A/ImlY9veGTg/tqXQfshiw5X8ya
sb24rYmFiF+56CgK8kTL2g9O6JJ/hoPJGkZaCHO0Zjhmmh8+Iy7bAo88aaUdfc9PlGyNjyiqbqHM
q/Py4NX9v2fqy2gOSZomB4HZ5Hn0s5fYlWAPmF9zXVShuXe7nmxATDCF0e/EnFVfNOn34AGaWF4F
dfCvHYZIQm1NDbNslR2WSz8Oq4FaaAC6hMdw60hQkMAlw2PY178Rh3066HgtguFANFOCBXrF1K/E
fRQ1p3+Xf0y44VK7hpbMV1pE0iy6JdJBNOXBqgmhLMzfU9cn3ZZmRAjkDNioPZTp4389s9OZgJxZ
qH4xB83V+/KQFOi9kCVcC+IIN5lPGmwsCXhxLDe/WQN3JtFGb041AVJrhP2STu3fkqPgawEuhsuV
kzJ+ufuaFgBODIIcGXSiHZq5HZsPzZlmEiZczT5HbeyuMDpOxcrW/A+nZuTi+nq01wZ+dB856L75
hgk1eYTIMPPb9PeqjD1ayDRcxtxMr0Ni70q6sPQRU0lxOktRSHZmBTT0bdWY4w8WM0+48RdmF/sh
d+y/qQlwy1Ikr3iFL24d0a/VLKjtmT2vTAPqlltphwGh9CElhcBaG2NPhjGiGhq7qrqIybHgUBOx
2BkSEU/DJLKOkXBAeZVnb5QeJweC+mJSgo5dEs3eeFyE8+lkuV5xc0FUbpDnBOgh1waayHMdPLsQ
QkGHDiTLSe9W+lq38+eLUpuvUR9UCo58wnsVjPuDmyGDl0MY3eq+eXPmO5D+dnOtlHEYdEBPE2jA
cJZP4O4vn0xSIh/S0Ax3oyOqR8WC92CXhTrXGjnUjS9Blg2TcXRURluxCeR3UBrzUBXvmSh69VLK
eMYxleMxSSPqwaVZQHrZd5WY+TFSSb1fnk1GMz9rk52KrU97DtbW+sQDR40vvcolY9vQ2INsEes0
MPVDK4YT5mt5bKuZX9AhvkOM91WNJEn23Bum+wcJNyNVzT/0psUWv0w6720xOdDyCQt1mhphblTa
WM+5yeE2aOqr+YiSk5lmX4/xMQRatQbG4+0oQEua6H63rv0mfYQqS+vZSMUZJXn7OHTOdz214iyb
Csp2M8UUinNDOA9tSDqzTq30ayjxQ2k9LgNc+kyKhjAL/BDP4q15b7Mn6Ddg08ik7ZzPpeVJoow8
2a6CDMKJYelF65lJAliqM2QdgovrTJxSF3HQ0lFo3UKsG4p+yFXS2vpwKA9B6jf70VA5tMAIbkOe
jZ89SFXOkL0gENI/Ct1OLjB/t8vyT/Z4eIhmt9kyx6mGP4PfFa/GPNThRdAnxas5T2F4YTOc3w0t
RdrSBVQsE9tqQkHDJUD0ElOKZZMZrEkdl5d1STO468nUWCrdjLdNnEtUDs4fvw1P+EIq4t2xLjdE
h09DO71NE7rjRGEAzEcr+jItQkBta4Jc55MkKmJlHj2p4dOaOI22Oe52EffRWW9oRN5v66aX/sHW
kzoEPWsO+6ong3CRUTFakYe7KGQ5H+Vi+kzDv/Xc7XCnPHsR4Lr2bYl7NeyAtUYJPjV8rtq5Lfpg
FUezKzbI3ojYwZNh20Rhx0Dv9R7HW2sw2VeeZeGnTO0nG/7pNWpldDJrTLwefcHz8kyfX96fBXBZ
45xgxUxGikFOTERnqv/sOn1ah57yNtKJ8kc7E0BwaCYDnTO+Cs+IDuFcLOKRIIJrbA73+hETKXgl
wmGmQNVfg9vhIQqxjdp+Gm1aQVdrEShVfX0e5iinVIv+gqwLvyv1XIhRIVAkBE+DuHhDxqG2mUKl
Yo3r+zWC2APl+CSI6/bS69ItNR24FdXcfms8dYgRBAA8tcYfpVS70I27j9yd7FXfh7s4yUaiSkht
CQYCirI054Bumbequ+JtTE/LpeHo5d9/5/TeB4Nc1r8onGuOs4wHHyxdPAMagHkNnCorpuJZlpN9
Q5nxsFyofco5oCoYKWfWO+5xrD6WTi58rdx1BvnvVI9oRgGppC+q4+xnoOzZLC9r380hVwXiTGUO
EKYMu71tK/WYGXXHfMjDaCE8Scdj8jfLXR4cl2LTnWOkse2WL04dQ4zD9X3gIKLOpUbB1mUjHU8N
sJPWBS+Nk6bHJNPap4TZKhLhUm7NVI2r+0u61kiw0zdyhhhktOItN7VhVc7HLJWM2qMxX1HDfG3F
yQiSux6LzQjOeOMlARo4x3LQsal9TVDLQSuyM+FYbEeeZqyGistm8PxP5OccdUo1PgGsQtc1Yjtz
87F8KhMZPYLINv5Pm5tvetnhOB0XK51aazMyx3nIRj3ZtKGYjo7hkenNR/ZQgOEFwhLLmRhVsehw
mvRjKJoVdLFVpRPOBZq4+RENA4jocazvz5af3f904JxZ1bZcp50ZPnct44MoM4y9nyTas3Sa8Nn1
/bUiw8mEhVh1H4PTMeet0gr27kirD3vvlSFdtC07w7iiYfcAOGn1132Ca8LfbOe9uKiBZqE5UWst
6rRnZc7ZRFipEsZhr9qUn8bw36EgN/90TpCvrWUHGWZzLOIU0OBOe4v1sXll8QbBiS4UDqNXGOsK
x9ous98WjeC92ytmHF5b4Vziy8x3rjCmo+GmfzOVPCWqC66IE8gC76nJoiKIjQcoYTW+1NtybnCl
OW4AW/oKYGvuMI4ubdScWu7uEiM3CJ+COlyhwnm1EygdkZYGmxKh10vdcagZNSjDYUcTpBl+GZar
1jACWaPweNe8UTAcfbs13OCjHQjnka47rRKTL9RGe6tz4bBQ9yhBQgNDDfy61FTMV9C26AQJ5TNx
gdHVWgOF94gXZ8RdvGGZAfVZVDd7CuiHJ2VDT7m5BZORPaDIBRxcEidmGcTuWaAZyWCdiBdMfsWZ
tW4HcFcz8lMifD47TLFo6YcbLQEDFeA7CxvjRZOBeeD9xCUBaZWglGDzj7eR4Ls2IqnRaI7J1wmg
EquE/O66KRkH17R4lLuDcN2vgvahlgEDflmBQTOc3yYI420PRBRuRbgya2i9gS4mRFMT7XWobLN8
P4oCC2pX0/P5n620473J7q+R476n8nXefcAhyG/Ak2tUn/l8JUFz5h9G5dL20YDvIFlhNDE2YUfw
gmbLo4FIa8uonibw1F/dLvliz1wLciuO0B9JZUQ7sxkSAqmn+qcd04gi6nbm/P8J++kyYbaEm7Gm
6asdsdACi0yjR9vhExG6t4fyEG5SEm/PevQtnWob94oqFXvXKio/qHGLrVdUw6Zr0MB1dj/L1emD
JDgL0OFjnjKtRzsAeFPYqA1hfX1bk3jvw5nI47sH5ZjfTJmKJ7r/znp5ADRcMyfWcmACAaRuMDxK
z66W0qdNGE2/mBcmF390rmLcyp7CbSr6ae2ZRDyUHTEWUzUcOhtsnYgGubUtsMOJ+Gm06tKQCwSY
RX73Ib0fRKp/iesi/8XvAbPadPJ0I1CbPhte1GRvsjGgYh7gmLYpJ7XJYT1IeueHqhpAyZm70VPG
SZr8UNBDmE+aPy3BphLpASZ1F0izrJq11D46ZezgnCWb2K4pBQ39KW71cafDBGYBl68jeSpCJ4+m
BpSJodA4KtJtxiopaBUMJILFXwO8dkKXDGLTVU44jgZ7suk5zOj+u2gGDS5z55MPASTY1fw/UTF5
F2Vs0JPIx0FG9nGbEegR46AVeRSsDb3/HQBKGwtE+l75GHh0y8LcIB19yF4B6paPe4+W+l608oaA
wXtOqcTglHV1aW6Vg0aT9QosSc3kr0sTYhrbdst/q29plLUbU+P8KrKntp3euULGHSggihsLqXsZ
+eG1C0BeDB34Hjxs0yNpz+0+rKDds6MBbNa9W0ThT438H3Sd127jwJZFv4gAc3hVzpbl7BfCdncz
5yKLxa+fRfXM9MUA80JIVLAskayqc/ZeO7Fw2mpfIXVULtQpCRNkZq3aopM0aaGltsJ3trUXo4lI
Fe1K06z2EtTeWsLKHYaaY9GTxLbNkGFzM8W9uUozr1qToLNVhf5FIfBH2tWWGmNO3bB9jnSauGOD
5tjIHuUoiNcLY7k0SROAHNaAFivjmyp1Ygmz1lrVWrBMnKbbV9H4aXoECzZt/qeA+rQQcjyAAM2A
gsiKscYTBCBmfwyCPdfC67djYMIzFPxPRs18g0ZEsS7rjNaigujiUX3mlE9++T3HQu5AUsoNtLCR
D/p+MryVORCFasVM3bTRXBPDhX1Ot1cVGaWWNsREpsTmLomA9wexd85DRjpp01V0OHtWrc7vnRRW
ffaGH4x95pHW+JwkaBhLBMfm3ixPqC0PVD/Ci+nB5/aBU4Ob2eagozzf9Q9lUR7AjZItmbNWs1qi
JF1zulQxvYw+AGQ3IOy5C2PXsazPnd0hP4N9v2jdkBwOVAMGssFdV+kX9IGAN/BPo2YzqX+7FV6o
lA+sEdVCu/KoWZZ79RZ+PhsEzWfGAgDxDjlfUJUtMvsI+KRXxei5MwYP4VAYfhqiN4BghOZmMJFd
SLv/rbSE8zaOEuKxuAyk6i0nlWZdJ8RCtX2KI6/c+Bp9SKMpj6H8qGiuU3oZV31sNDiDT0nxrYed
trf6rlgNbpdtEmXqy2aKrnSKbAK1ByCSlXka+aT8keonq4yr3yHAAIbdL/w+SHZ1JmC0aM246cOx
PoTRrk/DW0/Gzgp+AWSV+L3q2xFQeLqdPKO65nX5puXpsrRr8klT63fVhL8iljOr0fcvfhMEB86k
VVW3xUMV696iUYHYwdf70B04ay7zgYUQh6CKyzUCNbEvZLaBgcjgWCuQGt0cMjr1W0zMIKdTMIZ1
p/ZOGiUQB9jYSfcy6cmncMipySmF9nq0BWsDrVTPT+jEin2f58ER+H8MvS+tlj5K5IXZWe5t1tMQ
t5GfnS5j4Z+Y77EXfflxUpwZnEgIKMVbngX+OWEiDcn7GRD93p3zPkpDl4/NSy0muXaa4ENV3U/Z
ho9mwmIaw9qSSwZm1gJNQTT5znqk6pPKOT+uaw0s3548CTc450bfHitDzoGoRTmjb64Rcv2dMRHR
hF8QI7sfXjtTAFoA0INortSuLSWntcWcmAStaO8TA7CDbw1TFkNh1Al18QTfEoXCehtleA/sOdCv
j5xVlAdyGzXOdJo0ybfueM2ByJq/7geifZ2V57rRmug9Wlt04bFSFcd8zOO1Zm8ruyPkvWOS3wHa
XgqVfQPh169e6Z0nccVVZW1HaFJMnpmsi7Z5gcyO3jVmMgvW75x0IFZ1QkCR9YfVWd/nfd4cWoG3
Z9C1TQD+cmnL/ORafrMbPGIA+56VCDO8ZeYlHDawddYGrZ95RLhosjwwd8aKAJhz4Ub+3iIZ9JLm
wMkM6g6btjYZrGAuML0b2+sArHuNHQbvh1vBt0mZqRuGD17VM1K4wWmy0vTOeyBfFcm+lmAvJhAd
uyLgBN28QudgMuSziBfrcGWUub02GkU0JYMXak5Zz8BttaNT/tLmlr7xUhhipRxAL+TtyU2mYddb
YN7yqDhk2nZIdPieEvVZRDjFtpQWKWc1PPcRXIz0YDhBfIbQiZFMTNFm4uOh6CT6wJrMnvIoUSFZ
1OONsm6eFA3ZY7Oi1WJS65jZT2Br01JTGZDgGiE0dvuK0lzzzYJjH5m98xJXvrcckWZtZXGrWtgx
UPbEdsLjhK7c8bfoZw6+4S9Z9Wc0bkz9Mjg6kVCtQa6fHPJjGcExoK0DhM4V/nGOM8yskhxq3G3g
7kCM9hRvlqkPpddghomq7Y14PzhY2thhw2v/eCz1wg4kYrrOpeG8QrwZSoRPg11gnitQ16b6oa6J
RGaxRAW387eBXuTLIe02IynKaCINb++ZdEUtqzrG9ZPGavbQeum+VsjGfbWrIm/hcBAeKbqbJ5LP
criBcQsCtACvyzKIfsgvGZPRZBE0e/NndTaapNVkWsAk4WEyN4TKMwT5LqFoFkso43J485uuPukZ
KQCJV4JzZp0wpzWHxIYN9spJHhjAs13UiN8yzB/QHtnLymLCGk/VmijdD2G6yQGULSssOUV4kcx2
21HwIputiY6aLYulWfQlpjJWyrU7inWvzeQRs6WAFwBwSjVmS0a+gwT8yOod4xNwV4hn0c7t8uwc
jDOKtWHJNHb2Niwzn98yfpiEqjeek3KoughfSvdYx3C1I50IOPwTxYbW9mc8iu9+Ht9Kr9a3Svst
02uXNABB8hS4gCTdLQo9FrqIGzBLyVK91iC8lugZyy0yGM7wqWfiVpcUF5FjLdvOHXGmFSyOMd+s
2zbeexyei2Qw813ETw5h3ndXtLjVystxLhqmYG0nMNIGzqnowWz56YCzNMmgMzZVerYd54UAJvFA
Nb8nAjpqPEI/43Fcdgx8SEDa+nDfGJbYTFPd7LO8oHlI1DULRJZqnoHsxtYINkFBXW2KoX9ysoiz
uhjeaPbkJAMzfvqOXx9ISuGcut+0cr0m65NL1r+791sFCrscHDxP/4/71X0vK+967Yfy99+7lDey
gwCN/UyRXXvOEH42GYNGPN8rmvKdczG93B9Lc5Y3JMbZB5+Y+Zesp1jgdlGwvT9ac6jRBh7GdW6p
4ZaHpC7bZr9xZ8xwTb40R03IKQjddIoqKKiDWqV+fDGQupyF0WwrK5v2fpWJw4SpM3H8S2k9YxDQ
38YYqFlRVfZrD0HdjLpnF9fopTIQLg/QEJdkMz7aWJ3PQ+qh/MbhECczwaagYQIbrF1jlnMORcHi
uCai1W+TPVlUNaHrRJaihcEbRXH1vXWPqNULyOWj3Dq+cDlLjZzBo3oI1GBcQTBHOyOOP+uebKG8
OzteiiAiqftZpPHaMF04Nb7e3wC7kH1F4mPTN+RAlpdJC+PH+6ZXuvmQk/5pOIqoeaB1qA9Ig9FL
sjtDg//cMsbkQBni0vTDcCFPFro6PF/WiUkAFiLQ3kzN/Q7Ca2RH5gt9M+OZsormVq99pFhxpvrw
VE41i/0+WFAQq7YsgfXHMFbZAd9ADB0UcLGicLqfyhrhr6RtZI9FuitNytcTCmVOy+LyJmpTHuqC
IBdqLFsJmOxs9Hmw6eyApZ9GJiOeRBPZqzoDOp72BhhOtSA9yzjfH4AerR8tObsWedq/jZeM5vn+
NG2k34X6Ui7u+/495X7rvi8c8Frlimzrf4/eH9CVZsMRQfQhqHMe/s8b3O8arcH12ja2f99u/mD/
8VJR2LAvc1Tl/17778Pf95WahYfHmNrN/R2YOo07UzWPfaRD02z9yAVQlnAzsmv3cL8PQUGANp8f
Ci122nFPMSNUCLHnffcn3h8Y9SRe1yIgQ5f8vdimfEtXgFqOFyJ51zFt0Jzw/xiZLI53qSUeiJhS
23QsR3yKQVA8Aehs+XzuisuNf9LNuQZbO0Nz/nuzsG0TqSYB4m5A4M021dR6cORnyLSOFur/bIZa
ludCBuHOsbuz30/QtQMPLnlcK0QBTdSuR+HY6AGrKaTE6fj7KsRe0PbGxRSHmtS6JQqy5lvVHYJp
JAwMH5hcnf537Rv5pUrbnxwi3ipMqvQR1J+J7KNrHqTpWht9HIxzFkN9bvsyJRMzy/ZNBTxX+i5S
erOv95lIgmOEwG1nY/Y9p8acPiJTe1lSOtiLuTJZCy6BI9LPYC5WuqVh4Z7rlyYVhYMC4ilINHho
581EaNLaq1iW3/e5M4oo4VB+oMENazWr3riyt6sYSQCnFJuQ1eblfjcetZvrj8YqpQS/MFE4XEa7
7C72/96S8Y8UstzbFH6HvIkvSd7lVHM6Pb64bf+e58wAYgszP9o4IEuy2uKKD5/nElhqUs+Zswi0
OvI2sURaATTCu3LaXvKpRthTG1i7RmxInR8+JRkZj3ESUORl4wQsupVpyM2/fV1n/5HxYB5SUwQo
ZNJP3y7KYxM8aE4W3DJHBjctrvdQcUIS62iXNXWikJyzmTSPpgWKm61btcz8ClgoxWhUD/cNTJz6
weltyrviifTr7sM2kT46EfouTTTFM/Pfw30/2uZpQ+1PbQs/Fx/2lK/JNApfckKOjpgNyS1U2GRV
FfwQh+4nDmXyIS02VSo2vQLOxhkMDhzpXAOYZVvgTIl9FHtJ0AEGVUH4khEUt8IyFy2MosESF3rF
RgszWqk13fEqOsEsrJcONTzDCtInElKA6Oj1zkqZLOaSHI049OpFaau03OSuKfAMEzBLTGPykWNa
2ahQE8f7Ritp4LIyfoEdly+9dKoei9gSO1f21q4MhHvV5/SaZDb/Nyz/VRn9CCveEWldvfetKjca
0p1DH+b+Y9LCSwW1Fv14KJFHmrqvaH6i7ehq8T4GLPKEuC7++x4EJb/oZGe9jFT76YXIbNcMnvks
vPr9/keswP+l241/JPELiYv0pmPd+dqcs8PNzDLjTREU+7wmOL7zCmtpJImxsfOhfOyIYH9MOkEs
RVs92HZOWIvrdLcm7rubEeobHS/kw30XpcL6qPfy1/2e1pMFYaagUYE1UMijs31wqSk+Z1g/10ZK
jlA7W/JgeQomIjkpyv1QsfjxnM/a/AA6QZj1UDoPfqXfwjgynsJ2/Jo0OvZlFjlXN7A04lwqlm4J
FOai7y/RyGK+1Xt3hXUYxalZ6lQHjewrIDXHbfLio4Z7MHf9p61mBsF7YoyLCVAnnbwBvkKLONQM
kpvZuQ3480nuEkKwd61BHl4N8YPQOCf5qTr9mCjvV68yUKMihMqh6as8Npxd4ohj73j9E8t6kAMs
+TaEE9woyTRPCdjdQ0WE8uJ+t27M5il08w2cLeb7uXUpiPR5ssPQXQUWIh9q98FTGOqshEemaq5h
fNuT0yxbpFC71FdftE6ti+ZYvwS+EzIAdEA5fLWXtp5orwkMHlYQvMy/stXbZNh6zXs/Dr/yJKIq
GQ0vWGJoIxeO3Od4i1Q1Y84RMV4hpyxziurk/A1PktCcazOvT8bUSOfMj+p63+dVVXWN3eql4Qw8
oBYhDmHeBVQ82vGzM8zPd/+9YAQ15I4ATu8vv+9Hi88BHTG69YLuGMR03j2q443X0mK5v54mKWGo
1ZCthznX5r7RC0c/qHnz7+79FkGrSBb/34eDOsRcaAL+m98KFiRPvr/N/RX3nfeNDbJ0GkR5BGh4
1vMkJsM5g5tMjyJdDWnorLW2M673TaDybt8xSyeMKwPq7jZrbRD5dTJo21Kfsg+RPqqD7THwQta3
Hz1OMWmO1gOALzo1WWh8tK3rLR1dMzk9o3JpZ6m/UZAul5Hm9i9W0DBJGwUpgU7jscglgQmsg54d
aPDPDef8fN+Mc7LRv7sEBw9H6EIUw7vkiG7+vzftwM+yuN8fc/D1Xm00e4ztn6JKiWgZi+q5sLCJ
0zC+3/FCxR4bN0afOP1JvjfjNO6mrrJu+LCsh9BrESv45u2+8fuWL4DZMSGyAZ5bz1YbK+XaK0KJ
Wtrv2qtnqfycKxzOqqoF0Rg5xrSof+kbrdmPwsMeOO834G515Vc2gdYiHSfbZ7K3X7zKAYE3Ba+p
Xe7coKA502b6QxhVIbpMC6FSa5hvUadOFELcnyDjT/uFpQEfsrytDhNuh1EjuAU2gvX7U+Y36hMZ
vLc+HfOWizTNTyrBKhvaswaqaPZNdO8qLy/MRqLfXqQeNJjs75GHWCh2rPScuECnPN021oMFma71
rbf7U1veWsgg+gxoPK/QBY2X3mO4ZfhQm0ZnWOpT4bM+ZR5QCtIvIk7WdeFj7kkTL8Pd7TVXF3nV
dYRAeKyom6iAsh22Xh4oTMoRAgnE/Rn350a93AHp8phDfjYZ2du4712CoGvCz+43gQDVazXSAqJ2
AMsmAHdREhyfREizK2iMPXUndsaVOxBpMd/k+xenYXu/7eCVWhHNqS0phK5c1kerVA3tpQvyXy2L
zO+YVgqLefOXU9R7H2YMHh4c+nWcEM5GFmfW6NTXS/nVx90ULwYCYgER5K+DKI7UGjUsGOV/b6b5
7n0fy7atNCjpAD8OBkQx3n8+7+/LTOclwom1k6oYWOf7lOGyIUKaIxDl3jeRm0QnLt/RiRBNZ1dZ
Dt0FWn1VNr1HU5JuR2ElJ02ncvl4f0BKn5yFYtAwuPG80qlfSH8jXIaRZoGGH4bL2HrqUuK6V5Ff
cfEP63hbrytzsB5IXZZcy6/ZnNBdJ412LeZwQlDW53/7i2pmYPAl6WoS21alB9wY3aOpx8Wj/4RG
ZdrYjk7LzGwtyMfoHy2vMr7R1bAgacWn57j0133pHBBeNY++BCdzf4aX15xnif9SKGlv03i8lsp2
VhJn7cvgGoikO/GdDhoqC1nJaxRX1gx69ebKoPiGh6fRcwZ7jci0wn4+GP5Wt/pgWTZJuzN8NHcS
qeYrIxQdo8KYzVBNvwpwlT/aLbbZRnM3QZ0Yz7glCpKDyBmtZjXiaNdEfPPLYlnjUSvBNWp2n6zt
n0qy2N7LARC0zBEcotcp33Gv4faKg/4i3NZ8MEjjWsD5Tx7noMYNJT26B7UuYWNwuLH8Zk7dZe1G
0BrcsjSJ6TAa/WpEe/rUo/EBmT+2r4WLzRIDosOiU6hToZwLAS7aH1+QLuSlza8oLgiSaUR3ylof
EX2VZOukT+XVY5KyYY2DQlgrNArChTgno81wp9GwokNtMY9h7OTIO2Q+No2O3+0yJVVGecMXzxqk
QoICouwrntQ5ia1gRsOTxR4lRBUjEZB1MqFLI7O4JgEFU3/bYdEAcJTWxTOpeMDzw17O0kX908yM
c9cNBrEkict3Stvsvr9PCceNCCMWoS6BKuVbv3OtK0QM8Yw80F+ETV4edFeKZ28S9QZvh1jbrBwo
Eg7jioEqWGtMlLf9YE9vPhW7BQDSYaYd5qDplhqg8Dezq51zFQ0dCoZw2uIi6bdl4GxDM/I+sRpP
VFP17hqYdBrzBogAgS/auSuop6DoWZZ6Wn3rWn0sZDi9ZoOwt5MQzFyJinhl/nC6P2FMUdj0CJsf
SL5JzjS2Yj6eXn5nNLbQyBUnCp1EG+leuyEhS+zzJK126A6Y/Zj9R1hRrDairDoScZlY0fQoyJJ7
JHTIvTR6sPq3C/cPxwExefcn3PenkSMPiGhYF/Ka+8Yjh2rho5hZipF+TczPisxKyzKCvasHqfL4
sZ83sDech9L4/LcnrdzosdTDlYfU5nLf73pJfOzmRNU8sXqCtuvhzUDRulCeO5wQoA9vbTdXh4T9
TCPau+Ydp8i8W+DC3lt+S+Ll/KI0KCSygLrc319E0/S16KfuKlu3frE6e5G4lb9Cg6NwHlRYLMd5
tQIoBl+oFdrLKK2xQsyrGuSKvx2PyWiLkXXDsDp+qv7ajK7zheyeQ5jkogPGGXUrnOjPff89bsAn
+ekxyYrk1CBzWnXzC5pWW6KGtt6xfiXbMDXanRYMzSsH0cHxW+dL81x8dZ1lHbKYSQ1LQecFRBK5
PFoSnQUxeS9DAPHIHKrm7MAUf6Gy8MdoC+Pvg/UwQzirdaswxnm9bW5ouidbMd9Fx/XsGkl3ZlqX
gDN2wMgF8bgOOrGLKugnrt7jH1c7uMsBRuz2U3ow0WqDpGmtilm4G/lPDuNj9p97abEeoezERfpd
SOszrnpaXIKSsYmFdL7sroShvu1QdIvWmnSIdek6hQyGDrg7T0VcHqn4RizOjn3Ewh87CTW9FrFW
FnvL3hZn1QlzZ9IPgwdsT4R+FruQY3Q3ec6wHwaq+3YTYKLSjqMzxYf7vcFqopVukQ0Sol+/RAYb
nYFgaQUqJZOqSA/DVPq3GcNjZswpTIIPc9vQlkNtgJcpyg9GWtbTaMqBST/XZRxwaqbVyS/G9zl9
o69R6IvQpqOUjU8QwNZer76ZCjumosNkhhdsn0Chw9QkhlmuA8eCjKMVG6dqPn03halOsWeZaN6p
5RL5Rk7DYxRrKah/quQz2+LTcQfMI5jGDD8sD2VWHAY3cleemWovkCuOiczNL7PHEutK29o7YXSG
jZ3TDCpuXoIusbNjYjmTcpt35rNXjje4lktbxC9uOp5tjdhWXZ0S1T1rsbbM8/B7cvU/uDrx8evT
MZz0b4wZZ6/L6nOA/Ct3+ep9I+t2czfbQchzbE0dNktS7TUdFo0K7Z3sa6R5AwKNQucnFxVyLT9N
aWcTcyH5d8FvFLumos0pU1pLOhRZAlCsaokOc6UQn2InDfNlpaGgrMhTmAVhCncHjb8SckMRrQQr
hLbPkIV02L7NQEHNwEa7LMBg+w5h47pGKQZAp7/ytSAm3z6j9s1MEPaQtdVbvCZIQiYG60gsFFKp
Q+WSVNTHLu3XmoDbwlnFBpFQXS9IEwMzsMqU/N0GUp1ZLP8UIZwh4RDZAkenZvhbJrGtrxNHPqcw
GV+yKX0ubyF9gAMpluPK04EvjKIq0aP4w5wT+UYXzzxHHkWDlH8GYiMk/pGBojWpduYrFWG88VIL
JFpmPVdoHhcpJ+QyjEn0NH2dNh8JKPsGBMci/uorNzwYikmPqcMRd5ofWfaEBFqJJDW4RN1CAktI
fFbuclYAOV63NvY6QkHRUJr+0hrkiUWTv9SrWPHO4z7IgVFQPwXKcItLCxFV5KQ0aFmbG3KqDqZM
b1aA80AP1X4sI7GqSXFPwHKtGGv6IaafoOsnPZbDCcUrjAzEf6hhDmMgnn2TZEaHjJAtBfCnDFjX
NrJ6RqwZ4ecF7h8mW+WidIffxfwvo1RfWXEG87xdxiOtQjcO3rsm/WM72k6P01dcpxnzTTptdaJt
6Ha6yO4aMhvzJ88IaaPp5bOvN/EubrCdmXa+rr0avUVdbPwmfbOa7Ju6DlLjIaU8ts6SiByAJavV
H+iCR9K7TqWRmWtbH+NFPsnTIFe5AslqAQXGHVNitARZkATFK2OdIGfKLZeaJvd6He5hLi9i4O1C
JL/1SaIYGeSLLidtQZVRrQHY6pvAM9vDEI7ExI3Fcso80t0U8d01+V5lJi50blajFj8FRoT5tLHO
gRbRZRb6BwM7VzDzqpT0oXwhxyBc9cEtalqNaR8R+RpebMrm9rAsK/OAfgGfQ6jj7NNXIrG/BUuV
ZV6IlyRJl9GYjSgP8njZUWTjQn+cepLZzQjkvKmiHy2rH+d/UuXJlxueQYKyClILY5JETSZmuat6
9WmYttriQzzVfVpz0U7J8ykJeZ9M8LK2k5gwwE4pIcBr1PuTdCnzE5UOroiY1j4Xy1BzOcDTMFzE
PVerg+7Lt1ZOv4icYU5bQ0mfM49k8Mcn6XVRGVAzADj2i87mJPU4urPJ+OLCihLQtOO9Fo3ldiAz
x8zzlgQzmAMJBv+zZ1+kU6jFzqr4HCoOnkUlTy6GcLSH5ZO45DYgwYouu+nnJJ1xLDQWxaDMhQo3
cA1m0TdPF/aAoHYWalsMUusc5lbUFV++h5h4FDa8qTLHNhIXXzUCqufEEhfHN9/CSj12Xn2e8p4e
UKPFpD55fMVoS1H0c1LZ2a42CI+phvjVllxZqO2nJPJ6N1dvfo1acJKxjgAqf3MDczeITl+UhAwb
aKnjEG8C6WQAX7QQM3C4qK0PC6ggwEHgYYXqkEHYCF0sl0i9xv2tTU281Aj3XOAUXmYyPDYiH1cY
zj40RBKmyPZxpkBu9ScXG/Q48Fa19FcYV/YUDU/5VDxMtIsF/V1b9FdFVXAJymVJdWWVuBl5bpGG
iQ1yaoxxm3iu0avOcTY+urYYbpxzZHgEOljx4heky3TLARShLiHqTz2lCDUQ1+oJi3OXXTFpkLZr
Hbxp4roNFbfRwnEzlXDe6iTfdA2oWgMoQReEWBY7HQVb+wsVBvXQAN2l6uptIvuLLJxXr2edjSKY
k5SAAGuWPYjwi+n20Xe3iCH5YW4QtJZxqw6hORmwKnD9jgMsavSefTLmlOTU0izT5763kRtVrFVs
rfmWZofv1I2f43Y4hin0lyDbj2QR1cB2ouzazG2hWv72Cu3cas2XMd2ixn5wMEI4idwVibnVnOja
tl+T2Z1Bjv126uJBH+KvHBVvPgTxpstAQ0e/EcEHuDUazm87fNUokSFm3vPRJNLeFv5wdWwNrr3A
IaIt0vykWukKgI5mIUfuFGttfgc0IgNGF0U+JNA7lBxBhNDZCgkQnCz067kkpnIqQr4+A+1vGyBB
csYSoziVjkQn6q3qyINtM8abXjdJ2XZo02Hb0vV6gaf/N9gK0CyurghAT8nzBk+ia+3HkDG1D7T6
T23nK2+YRtLd9HYZ6NuqaRBeUFda1wUVEGpqeyC2q5o52a7z6CblXOVtX/vupgE1W1CesiJCK03Z
J0+HVUkt+AjxjYn8UKilDWnpwdXLdhWU5DWFdvEad233J5MEy/VV//nXWNp76kqrJsZTnC/V2IZL
fsId34W24bMV+8lHbKMVUM2s2UFmF0W9crH44nhlmTlAM4p8n/7R7FYpJYvyxEaRptm+9xLNt0pT
0w93L0uhWZ+JQZS2a1t/plLsTARQX8yxFnFX0WzUQ/S1Sjtq6eh+SBO9EBVYxa+Z/zZn35LVYOUs
C449TfrfZWK18Pwomfu0IxxNnlVt6vuug1thZuX1vpHRsDSN2190c1Q7/YNwQ3Wo1aSt2tHrdgaK
ldfIB9gEZfqrGogLpkXTRfmK3Cnve/yTRmnxE5KOusjB8n3WdviuDN9apZaLlWymaQ1RcfsLSDIT
mLxFBn07K4aK/wpe2t1N8Nc+DLuhPAVa+ZpOUn2mjnP+izluB9WeHKMctvZIsZg8+vEMXpKA75Y4
1ZGCwlUDqHwuZtZnoY9rFC7q3ecavchxJIAhlWmwKkH8bd3WA+7dUT02jN79Vdss8oLh1W88JjMg
of5t2uFxskDHuLlXHUsXbtygPmK6TXNvHyNdPRLUlqhM0tdSWCR8pJyaVh57zaR3eKdB1AKsj6Jk
LUJnk/Sd+iiZfPq5MX1FAnjrQGdyVfckigva2Jhoeu0M6O0rmBezIym0b9ieGDwAlGELTR6KusVY
CyF709XBz91Yaxe/RryLWsd6D/CoOtESdp/HfnK5hJNbUMnOeUaQ1G28cnAYFRHWp15CsOMMdndM
lFcOEaDKLxOoSExzr5YDkgYEe7dhXgdXp6u8cyvGZ/I7ipfWmd5lVKrr2Ey4RLp+n1iqe8UJASXT
pzArk+mgh219tBypkdZsPIjIBWo5QxByPTg7JbUB4YNfJaH1UKJK2/dpecv4Z073JxGAbS3wRa2q
mTljF755qPVho3v1pZ1pQkwndITxJEIqlSJB5ThtHM+7dnGqP5IWDJqbfDjYC0i63sYGHdFgB3Qj
AA1MKGM2cwD8Tm8zsjJ7PINW1TJ06wj2wP1/diXG3r+2OdBDC3+IcfPMn2NIRpKCkxiqnmzlGWzx
a6dX+qF0OpI+fIzXd85sKM1PLLb91QjqFjos2An3DIpTP4HfpPuU9vxZh1VmouwbnGYHA0OrE80s
4u+pM7YejU0nvN25Yl2cWE8Y+5jMc+JTWKITQD3OInE2SocExy+fkMVMyUUlng+9P8RIl9Q3IX5W
2vQr0m8qtV/LXshv2vmv2mC/481rb+AW3CXUgpx2qw0ftMyIZpWk6+xEU8tHk/JV2g39OqsKpFb3
YyCLSPZlRHKWZT6Kh5Dm/92MFoS/S6vOn//6KYff1C/QAbB2b2ZQWt9wdYvKeJ8LVztH7qxOLHof
cisBKrqf3u4b2sDxvje83znkfF1q8kl1rglYuRaUxZLqUiGZY3YiDoPy6o8pDly0lnmDEVUDuno3
3hZkAp/tyPlCLBcugIYYK1f8MSvlI6FwakQUerbupXbyGs859V5Y4o4i5hX1oSRM4fnvFxHJwsbp
VDpPRc5sgp5nstWKaakEvtE7RR4l/oeXi/FqE1Oy/gvPapFXwyssaI4oD+BiKvlOsaFGhxqeEY0N
9URAuLWwWB0fUx++hzdYb6Q7FDtBDKguRwVQB/JF2ND6MN2vorbpw83ZN007UW6rJgiiAyy1MK0f
lSAcWbP799J1xxtyiHjB1EW9WiQHdfUM53RLtcFQUDwDCbIOWPcu0Kf857FOJAReAqxdVFDrMIkC
Cqs6vKOZinEn3w4Vlpi+h+UqEkw9vTtou1hVxunv6KAwJIZVaS+6zBLrRozwtjuqmwvPLO2Tfr85
up6kit4QHDOfrCHie6f9NBpt2JKAuiyjMdqVUZ8eNW0H4CW41oSFLPHaFJsy/yGCzmeRmbrjNuo5
BiYgmXCi3a+668Nl4LTmpfPR60iIm+tGSvdV653bUMFqjTnCepGIm89lE7fsJRiC2VyHDuD+VULO
6/HeMwTrRpLTJK7ap/+i7Lya42bu7P1VtnwPF0IjVa19MTmTQ1KkpBuUXoVGDt3In34fjGyv7X+o
Xb+uKZKiSGqIQXef3znPGRZrW4DP3IhFcOoqbR0mdqXrjpD5rWkgzosF4S+LInshY5viSIVhOeWZ
2PAPN9f+UjDUzol3sC3aQIdhroGoDpCSzKrdFc7BJIlUrftgyrYVTN3fod0AHpgzNvHd0JMHJiJA
cu98AqYF5AgToiNyGLM0uGa2KfzPs4VzT8d/DOiR6yDoiVjl05GhunzvzRHLN/2hc2R8gFwTpFEJ
WaMqQY2FwvJWW2wG46LHYR1nLPosLxLhBRawQF9/vPg9Zl/7Jb9/w12Bxf8zSYpPaWDtA/iYJ3f0
xl3NXOMAyJAJ/tR1b3AXra2RpjW1awsYPo3AS8sEA5KyKq6LPNE0zTjVtpMj+e5AU7ZkRO57b7OY
QH8gDvBYZAMp3pxjwHV0eBC9//sBnI27N1PvW5zibC8dJ15zbEl24AOgddKAVaweJP2lN1L+rP7W
VKb/+p+8/73Clwpyp/23d//6VhX8/z//pWvyX//GX/c/q9u34qf+/37SNfkOBaP61f77Z/3LV+a7
/+2n23xrv/3LO9uSy3S6dz/V9PJTc7B9/BT8O5bP/J/+4X/8fHyVt6n++Zc/fQfl3i5fTcIi/tPf
/mhpIrMsCgP+3y2WRw3v+cf/8Rd+d1galvPnpS/SNk0ndDyf//70H8NP3f7lT4Yt/uwSV7dDN6R6
HuYcXZJ/b7H0/uzinufFHvoO2ZmAHk1ddW38lz95fEHTckx64pZ5Lw1h/6tCy38tn3OFsHzhOL6w
Pf5nh9ZS5PNPHRJhYWTdXGtj4482N1BVPnWMiRjSJ80XDNfbwcvfBHaDredTGizJIdwtbrwl3oM9
ocUSvYMBY593b4I53Ftn/+q9EBOGxwjWmM+DYq6dwET9p2f4/9aZFyxPzj+VOvCD20QlBaD/kNca
HPZ/60lLuyasC7gNG2SCmHCc6xC+/vuDLMFETb1HMcnfPzSxnbuYywNDZfSOx/tIEtEGiC5m9X98
Ij58cQk8N6SmltR0HrboSqkznutaTr/fenzs8W5bM/UI44pCz+VTHn9A+Ttc9vmpMZzkua4AZFn6
ZERJ+kyrWfr8+DCmaSIOffXH2JvQHc35rhd7bDvocusL0uyGQldyegqeQoH+qpQ+u4UX7oq6D+9h
VlKCNlfJ19Jq1mApwGU21meM+e0mtEfrJmhPgNQV6X0Q9p+tZLYvWdDa+2EEcPab5J/84/1Hoh+e
yq+GIdTB9Y3uppOZSeyMT0hLHOubscUTbmb+aVRGfWEXrVYCtw+M66q5PD4mQ0meq/FOkxX3l8gz
+8vjLS74/gIms2BrwA9nloswGYjwNLYed6nQGje2b+vzmDJkkn37SKOR3/Bs+2RXYMW3SuZgxsmo
2adelSWWseCj0UBj6gKirVXg4UECxnvyeHAhxDCdICQ1wx45E26x/umhdw15xl3x4HxlLfZkwyg+
HIAAW4Nq1q+mTXmOZXxuS4xZJL6r3ePDVoVTM+ibj8nksECSK20zcwOXtXwn0QdDK6ctmObM8t2g
UWQ7u+m0n5d3Q5tzsKV7dVSUkzxHymHwNhLjs0MOd4mhXyWv8Wut05e+UO3r40NFQb1ClDUMzZbP
oHkmPQ7YAy2NbkIV9vgS2UwiADgvh9YmOP7+WFG4T3IQ2CX4DCrFxpcUYYJEPFDNx19QOUJhlc7y
yDLxSQkqJh/gEQ4p4lqMyLImGJI2d9oTgtyHCkzyt9kCX8yjuiIUQcxXxbTNSL6x23Xts8lqeqXA
Gc1QuLcIGg9ssC6maJV3WUM9Wjp5yzD44rFqNkbYJCyKEuPiwlXMGS+iGi1vysHY29EkD2luaJTM
xJ5PmT2g7ldj0q8tCSPTTxmShctDFBk8OURcN52veOmhD5/6VEQn5YLVzIm8Val3xnNPkbSy5JPd
Sb0XU2PgkSauvY4aRtk2C7IOE+ui2wyppm6z8zzQmWZAtQW+4zKDDC8PrImFW80aqhILhOFc+aVI
ZAqshhzi6aJKS/c6Wu+Dlfg3JxPeDTSgeYRh8r0lJLrv01JuB5nKT24ZU0gem+02X6JBxqFMI3Eu
XLdbY++BACi68jyldlitHm9ak6N5ouJiJwNtX9mgvAgDI81Ywy+o4CvqIsv2KE7RrkT/4QhN3akY
/OnYj/12cC3cz3qXLgfqiQ01JhgJecvQWFQa96I4L66IxUvySWl6UxMSXBw60a0EKQskIfDPNaC1
ohQ+/KgANJTQzy1KBfFnDPq/aXM1PT9N6RPwEeUtQE3amm2SbMcF0biwGmsf73YhnRcET+tlpLig
0kazsUwnOY6V1V/jWlwyN3xJea29ZwBYuQf0N8mx4znljsqoFxoyMT+XJKjFxmgA7kmEbBXNxJKj
OCQbxNB+jSy4sbXOVyQrtnHKuQhDwWasYnocaEMODAvW7cDkY7bqcZ9bxXcnET9xI5knJ6kvTISx
u8GXVH4jaP6NedoiD9zoxCEVCRibEtPBqC/iLUblemsymD+G8/g9hHj53Az1l7Dy9IF0jI/U3fbH
GLvXQTKnBf00Uvzrkloq4zSZKCCj4q4yvPLuJxSoi0K8Mc0Tb7wIII/xyrCXabsVdtFHFIuNTmf3
jcHs5yYnfTLG5hM0rundnLKPxvCTrTMRvp3i5fLIZg8W+ZJt8vS17gt9DTJiBWVKOtAQ9h+kS4HQ
B4qMe46QHab9H8JAy/WwbvDSSN4eD6W0D1FbrMNouhg7Up3JbziNvwBrmnlYGBa2+GimcX5LoQAE
I/MJSw+v+TheMXdRjTlOLqeQrmH8CemULhD7YICvhEEPPldMd2/YGwHAmgcQV4Crilnfh1VtUp2k
F3YPELlslXXXMG2sW2S7qBxiDK5F6uGaD8kLG1GPvSrS6ECDeTB8ZAHJtfcAspGLPCapGr5Hiinq
wlizyuiLorpoZ1LofUYTqHUxP/8WLELi7m0fnWKvpwiWwZy7pl0VzEZnFiuRD9eBuWvjMWmZI/ds
y1Bvcrca1t3ipn9Y6qc6XqKyGK4NMdHA4C/xsRFLjkmfoT/0u9QhoVSFyGCZn08cPjQitIjjtwlg
dSTVzhg7/x6GM9AKUpwGdahxyiWLQKGgfCwUr34Ku1U7MyExazVd8qr9ToP1F1hB0Lm9UuQrbUBY
AKp/EMyv1rbz7IDn3dSixoKW5UBnlI5fApeeZYrC2Mk405l0JTb7Sx1mBG2DV7POvWuq/W+DproG
KC6NeTa+vaHt9KEoMdoTMhz2sd89t9jjNsKBk2xUfBfHgU9oJd3FauZ3zDeStb3299A2s23ZD9YL
jS9I/dmPLLaSa09EMxHM2/AlZcPZtyy0bcM/d1Z7dynDWYeZUa4x94pLNQe/kgpITjRe3HSVLCTC
2Ec9GIM4QKru1E7uJjwHqFGcFTfG0miWDQ6DyBFiKRKnPBXcgmcO+6uiSebtFANDKRqcF5ivvocJ
AKdYfRBAvDXpAF3B8bwdW+6LV383bSZ6QBAF1cIYna1KXeKSeULNWXwbhrLcUhF2sFzuTIUz2OuW
RlCSy6egBIESL9ITobyadHxsX1rhvk9BjiTdlJ8aDomoFBNGZ7jMkoRaaUliqWDHSUF6DA385J5P
xqqNNbcKGNVrr9XhLtD6aTBjdRryXu78MX/LnIkDeWxX68mS+JsCR5NxjH5JWm72o/a7MwH4j9JL
/J07dRzO2VfUwrrNrSjP8ZhDEwlktItdD2nD76Mc51stNl1psC9Cs9s6vg1cOuzAO1gNLUzMZjJr
bfT114luj7OTEpDtJsThuGCOGdkdXITUL98YLJ0YptPMC9B8bfvzL2n02VkZgv6+CioBHkTcUbTV
sIpHa/z43lHG8B4sXaOBL69Z0tDWWHXHtu/MdVuHRMCXF0FPiGvL5e1adX02SCHu9NR89wAosVQn
EcCWTc6GYdVgdT6Vy56x6yGPsXMt0qWVvMffoOaTQgdg/1hz/cHI61vSfnSorUNuipsMHeii4HSA
oc8Oj21Fu+wtErEL8twF5N105W4couQU28mdXXhATpz2lroxgic5b9HNsm8AWv8I9gXg9Kd60N3e
DyHk1eQ7TjWphq1g0E+yyu0vPTGkg5N0b5Oid64tokse9upQAYY446qj1sIoKDtYmNCWlw1bysKH
39Q9emfoLlM5tBCwgdf/frDSCif4SHPoOJlHGMX1zoQWiKeIoJ0dWfXObT24cfiSdhRszweZFfgB
FdYFpu7fwD97lzh236jUSw6OqavjyHBnNKDpKlplfH94KYl4/+aiouesHr1HUcU8cJDx16BCiMdp
Vt2wRJjbnMan9QOENvjiaxIFhwbcxr5eBOOhW+ZBcZgnu7CYrkDg1SXJrm7NqQ0EQbtL6ExdCldZ
u50ng42imHz5pjJ308DVe0eY/a4ry90HEvszzZATOrb+XIcGLMuJ+XYJGtUUNf8UDqe4+1awSYdN
D93wtSLZOqZWfK9Edw5sLvykBbrSMVqrVZvsuWdYeadu+ISKY52mH4/lqOh65zo2hb9qx8Y5OY77
ZKokhKE2MA7WqbdXmkUlYTY3Eplheu49d+JD2E776W+vMeH59whKxEYOlK42Pe315P+KrZ5LCivo
7cHKfZpb3z4VxRd7cCWQM/HNkcTtkq7FogyM1w9lyrGjYeszS/0E2e9rN5HgNAF1nMlTR/zqaXIc
4qE0VtioBpg5OLdd2CcbKwY6ZJpF9dJY9efJlsHZjF6wKozsPkUJprdJt4wvu3VM+8GTO1384acn
9PzVTUOCXNiblxKiiKLVXavxMlFZKG5eia2NY3v8nLT8Lua60B/aa79XRlh994NsPMtUdBcdZd2l
csW0wSPPtBJEMjHopTDFtlZN464Y8a0j3E/Hxx7Bb5sPg/jK3pEquERRjNFo7I+ZGb02oGT3YLex
H5g1HpLQwEEG5Tw5GyOhAzfwfgWBrk8jvODVMAf67AeUeEqH4hV/1uERzNW+BCPuACf1ll51I+nq
9Si54S4dKAFPyLPbI1nGVU8faezhxZz6kl+Jt299LziKqn3lzJvsxzR/C/D3NbjuuCFnwarj7L61
K0BiVK6d2Ywp3OIJuAy/9a96ZvxfUhW5qSgsIadNQHh2uSdLcE8YivD+pIpmgyno3HfDJTo2+96z
VOVitKe7qSfSypkgn3Z9XlrbHKIM0xxpU7dVfwOXVr5hHyCpJOkwqJLxos0A121uLEWvzjOgZTLz
jVvTJqJ3PXWhx7LNq3NnF+G6asAfewUWsR4r8iFpT9yWrBftYpOI82A3NE6MLRGQNo5R2q+AOsJT
bDCydPT+6EFxBQ7zpqq8hSCmyVEtwzjn6+9LH1ud91y09GKV+JGWGXv8pJzEogXLogKZWpmDlX3S
BW15XZX/6jBZHR+vxTYvQ9Zhdz3Oin7XNHl5cEeJaScbPMtyBcEGGoo1Nzu4GZj/4uDdkKYFsMIH
EhrIwwO/PyeRuWqy5X6oYKqBsfqKk/6UDpFDFBXmuWPEp94o5S0sITo6ujvVdthedWdGT/R8Nw1k
3dxg/Ne3tQkA90dJB8k9AjU6eN0v6Nr1iy0bSjNGRdZMyfqQZIzEHINclj2RZozw7xhpNh4nRqU7
Z0AFMnWTbZtlP2gw3Zz6LDg/Hqw4cSH5VxC1KmRLGuLSDc1dATguKXZJ6+HSGzOMto5nMsrI4Hks
vD3FkxuJ8mRnOU19coZz5c1YmCfIoEKNOdHsnM5RE6+0GbwmudQHD8PC6xAtSkIxKMzifUQSBK6V
yLg9F7Mzb0dn4Hq0U/8KymGXSDs5l36JUK6xdDFdz+PNg+f/m+/fTOV737waFgUEreQkMAtb8ouq
28VYEu2nQb56taI2pZyvuS3lvdBkGCz67HdFY3+brfa7bbjmHxaZhdLNynuROfdq9OG/gLfbWnNU
vzbNcKwZm659gw7CwCnjt1YqNtlzcX5sCCI/rFkFuKsAM8QYmzOQ5N8/qaleyTQWew4hIY6S9umx
WAm6RSg6mZ4fM6zI+QHpOvjtR3Ca4pRMjrqAzmKH07dn1U60ktfeBw7Ub8MS+neVT7jYXfCWlej3
tR8OQPiF2FG48TLQ2LIpfWbuQ5BNZzU3b/AfmqNRT5h3HBI6sUmLxPPj1TKnmSYGOFZHM2MAUQPb
orIQMlYUYHRabpW+X/3UwFrqvODAkgnMRQReXd9atyGsV4Od5O9XZq3OjTSaa/RG0n/lLcaLzG2D
jSm8dg9k274TfdhbBndittPJCZSycx/poCM7t6Z+3Xxq3fhkSxvVLKvWLMIeX9lq1/hOuMHgVOTg
z02k6D06Ols24lP5rUPqYv0X1UHWFCjlRj2c4BTsJrcjnHoxGju9elhoaG7pIZiBnoHDwGjcyZCg
w76iNvBT25jgCLD9ztOa6Oh0xt0c0umDVkLqhnlvRett6+snGQLID6IsgShg82SGIQC/IFoK6Fxg
JiPzDCyot95UsFkYDV8IhWySJPQpmmj2STn5p5ZUzznM612+EH1hnhdn0y42SBbYXWVlE2yg/JKj
aJvp3ZwAsLXNcFc2YURqzPj5GG730TOsG8kOYOl7ozJ0hWeT17ahaagY2SzZRWveOJtyns1eH5s7
DzvXGqMStk1sSQwRNi1wiluLqwFIeNatpa+N8xCmYGCHYlwbTH53Jnpzz2ZdSHwQkXcfGF4xL4yS
mzub5M6y75nqwmdvAutUdeOusbBJ+ymvIrMmZURzCdZIFezngiIB3/8aGX59KkwjA6UdgRWwzO/A
xb5UCdpXqFR7SvEZBBA52QLSpFMzhsUGLahhLHPae1Jznzb6RI+we860gXA1k74Ne5ObQtJfBsfk
2mR1S9zc2cy5TYnJUttAlWRwzWS/6wjOnbMq3qHg9Tdl4rCNEpf+sr4c2dty5j5mJAIZCdqrMob7
/giGPx6gbUxPTvjB82Wuwq4CLGbFE3RdDsiPU3I3R2ivXUAoHCgPLzriyjRvzkeolHIL/dw8O0YB
lL10d40e/EMZSIchZ/YqUhvdoWltLjjgKpqGNYoxHK/YNcaEa0lIEycdFfRyCgSwfvIrdj7bp6gz
Kqaa0XO6rPJdQQOoKl02KdhM2OYRv1W9dZOiHw4T/PS6Nqsj9/bgiLlerRNfUuH22NwxXPRB7WxF
N2TrwNby2fT17uGpoOn0HAOUewlpsYXclbxUY/FOFjkgyODZnyaS+rU9q0PD1c5V7UtIkvm7lYpk
jyonLx37fL3C9ONuvFDsDU072D82TdAgyk1tu99bthFsYqfhAwzmq9Pf8rKzMY4k4W6MfH8t8QUd
F8/xaqRUD2BUhFCHg+TUVAolkwDCcmBx4E13lEA9Z2nnn5vke+laz5yrxTNNYrTxMnNajy0QpYrr
Url7YlHpD7LaH0Yd3QNr1ATpwG0Hhe8iIOAPKQYOLw7FXUhAPBGM0YsdxRj4Bm3lXQrKFvdWBTOc
fPSqBcv1knvq1zyhjOHSLBERDgYlB136qWNDivIlEUjBt3hYiV/htNTrISRxqT3XPSGrbhk1VKfW
9KO1WYqAlmedn1NT3URE+Z/GN3zKkj7aexAAcYl2FAsxLKfSmsjQxAjmFI8AL/zeLVnp1+jtxnUW
Vb2nLAhYFnKDNQR3s1XmwRSyPZYsdp3Zvjp+zelD/ioj/WJwitnxVaxx3cZFjEpi7TJwVvtJpM4Z
qqW5Sf00eJ29zqYkGxEE2oO6+tQ9YD3+qOPoD37O4OB56hKYQb+jEdG6JSZR4ZCuTcJq5jtzbfeM
D+kz7KMWEAtVY8JL0z0pMhILjvxW5JFLoaT5dY7K4NoY8zEu3yi80pdw6C5+EokLdq4cSVEQzjHQ
yLLRvBezW4GcKdhYjtHBJm+9ACdYia2YiyjJol1ePj/2Gh2MJHQseqH8jt5ofGM0e1Xmxl7cL0NP
AYTIULhE+fNFglF8AzgZrMAoMwdrpy0c8G9TF/f70jPe/dnxjrWbbLmNE2XL8GEoEs77kYMVfOPg
D5UUzxhAdtJpzCN+xmLbRSmQEzA+bK69aoMGrdH/54mJj6fPA/7mjeKIuDEzgf8ACuBhVt4a4hPN
3h5M6YTA4QbjLvCytaHm/jQN1saskdZyu9uCh5qfwJ8bq94I0pNXtWgkvZHBEi/iWwvUx5nETlpK
3C1Jp64H+asi2qN14G8Gx93HDd6uzMbeZDclEQBg3Yc0jBpwNG6xpi8PLoBvkZ2YRlZfbkiHLqiG
FZvyozepjELK9j3s+vkFKvdGTnlw0dO3zu7eRgK6q1JN3RFoabejV0phJ4KioojDJI7eMP5JPlNg
n63SxMv3TGuqsyPGbjtkqF+WMQWUiYGBaGV+JscB9NA3trHNaYvNlbv/SehQr/QwWxuKqGbos0ia
g1P2iDhsCRMSw/hTu3YtPWaHAyf0sxTqRYgpOFqmbfI0Z9888tzbqqfzAO0Q/2jpWVcPGQbaBhHm
KQ1fMg+VTQxRBXQGH0eetg02rVBcxhbgYLyo+p6NQRHPDP2ORmvQMDemTyHZklUJT303zmW0T5ng
pkDD78SVzrVJfKlVn8hCJZCE4myPe7c6J5g8tyrIC7XqW31rGwqDZGpFay8dKEXHx70fGxglS30j
lnmTs+Q0R89j9XtHCR7JmlOa0mtLnen1PMIJm9eZsqx73aij0UwbpP0ck1TiXopOMfhNLppT71yQ
DMG8B2Zqkh+E10yyIv1SaoN6mmRHF9d/3tvhwfT6L4PFAS0ro3vLtvhVOD13hCB4s8f3yqhpp2qg
ImMs/2GXuTqoSFcbmJ8QtPpuPIX1p87o5VZxQew8b0io/gK8kWrxSn3bT9PJXahY3TGupMMrDULM
WEtkammx0xnakL4Qynr8in1QXneI6GxCV/QGD0cMRhZkJvdHLYfsIh8ZYgJkadz8NEfnZ1/Fdxv/
+akiUEbwDRGF+tpLJW0yRe5wk6FyzrpV+76a6nNoMCzsavFczHvT6m+QUN4bJCxOKslwMkf6T3lC
hxPoYfNo3ESrf8RmaZ36Hh91bAzypfTmles22U6BvKAqgYxwEkR7Hy33oTpYHTM4QUHNgqU7V4ky
j8omY4VHEtNDSTRajvmejjcAIIrKREOJIzgsj/wOPdhCOT7Sv3mwGYKBOAgcjGRF/pXK1m7nuPYI
SzyjATkf6m3jTPKuOsdeSXwGK+Sw9oXE/spJ22o7A+G6jLDn8U0DfnbNb0aj0E4rda9Rg1ca6X5r
t0TKCuboJwvn6ArgZ3rAMW6SAu6nZ2OmsI/YZX8gf+cjScfWWqnCXquid5ydENVXUnrRWfbGPYI7
wMgrjm6cSsDNi3HeIoaAj7fJfNeTPqctYqzX2Hj4QRc6UrT7ORrVgXEmsoXpPA99/0QMnAD2QOey
wapuiFAy/es4ctmZzf5GNhxSMv+eBKdBdP5TNNGYEMeQjt1WG1vP9XEa1ADCRM2Pmpdf+jItrk2C
R8MsWO65C13MYUqebLt8otDTfhmy8FftEp5rpoTZcJZL7umM2rLa7s8gWEihwaNABaFLVUq/v1Ze
+5maq/AilPERjqLBiM5tkKAiGdJI47etx1sKGwbPdnSsRfWzFQmzcAJwSMBaHB97kZhyt9XvkwdG
c4R4bZ7ST2Y4wUOkmMFTwJ0BcY48M+FF0Y1z4dn3tz4q1L4xXSqKZfTh5hYbz7muyE65zWkuOrF1
XcVGRFnF1kIILEidXkAOmHvA3a98E9Kg3WRsfU0PysxIFW50NZ00UFvH59hfEGvELpuvHidAJVNn
HWQLNABC3Iqb5hLKWROUldCQMnWswCQhnJBciUaj3wAQn5kKBJTLy4GOmvj1UXEAhEXtZzQt4pyV
s8epyuE2g86DnZyly7/IvH4lAmVgx6sJtuW5f0qCxjjMgx5WE1m4e8YoV2hrvpcAfR5nJpVSL1nJ
gdXZtl2Mgb17AxL7XhZV+WkucONTd7Vixt5j4OrvCmjQAWd1uqYfxXt+7Fry0d0NY+KdaUUx16Gd
mYfEHAhLCY3TwsmuiHb6jrMihLrjHwvXiV6zAotjdk+l+OiUGm5ZS9kjeUn9FM/pE2Z0Y2v3dnyL
K26VwKyXqzP0jj2EpktEeRojHeNF2PhiYQnZePrEneS0ucVnEa5Hi+5ByaFt73TS4RcRX4ZqxDBv
QdKf2Q/vmZ4KGjG/ENOEpq+6P2yiAZA1W30qIN99yeCtlt2La/bqnrVHz63rU5Yn4O4Nz8b+kEcc
kfzPLpLc89qtlXvuJbsYn5kcoxrKJMJm2xX1W7t8nwBgwElnIWtuRGIOCam7CmFMq6EOSObMJXjC
6GHMZZw+dQG9pGOaHnJfIWVE3GaQyJVPfY3dIw4sqQKb/eW86kHVACQsnvJkKsERszPqdACSuard
g9L42SWO0VVUK9xzOFwRJi9G9eE5PQXCqXwWUz8fzGwXBdNwNNL46yCr6atuWS4c64ddkU+RRmxf
SUhY18AOCff1nC3iybgOaPurMO4qFIvAfQ+b3lozNtgRxYLNhaz4qTc4bDaywx4bFilTTiw5Hb+m
rehLup1aE4EhAxc3t/hhWq8dAYoVcC+x9iuqj8+Aza+jW3E9RbSHscqTMqijeGNllHbMCtWc024B
l3RTq3raFPV0UbjZb+ZAAEhH4jqGMVLxnB7mpV/EaAMNJd7yYJOa6SXWLlUPyfCrN7PhpXPCw6Oc
Oevshnt8+D3AYfUq47nYSALlgPvIy2QhnRSMHKSL29QnWLdyzGn4vn8Ick1ElBgJ3kZzwUgFghEQ
e5/o1WO8pE2/x12DuTS16OqzrJJ7ujcdBRhmmlqMbOcqXexsNMCVDwybdUw3NG8FtB/Kpjoyox2O
1O6K9eBXJT8PnPNwmeu3/T1I3urRCk6m3/2Yosl6LUOfc1HWvzDoC58MEihrA64E0xuPenNHjhe/
6G/eiHeQgmKyktXUn4Pcxp0yhr67zWef6hCmVLfRNNEDnOZe8duOlDKefNY/dtRODCrTU19Kiys/
yc1j3Y3GM8vocxMxpywHALg05Oknbi5EPDsAp7Q8WLcp15DDl4PucO9GFZ4cr7NAFlYWAbAafcni
UJ/0FG7lAXKT6xiQ2UIuEMMCs48TU+0ChKcdDJpx1avcuz1GOrotjV2XMMRtRXsqorx5wpmCbaqb
nU1iBz9iHz+L5rBN7pqFtfQK2IrLqBXD3q9xEXvn5QEjY3ZIBxo6l4tr/u1cGpehhu1cGkWe3IqX
wMmyCpP8XlYso/7SzInzuxnPGfpPIx2/9NVN3kmjI5arjFHB6LTXPoE0uGZwXh1b1dqbSTB79JY+
QUmG7BZ2KBTkAUtgZi5EXL+mIDpX1OgZnbr4QhAGA/Iw+bpnyGGsVOO6iBW4shgYGteK0MU+GJKa
wevQv2ZaY4Zhl7LEhNwJwjxxJxpbFtnSLfmQcopDbim1ecgfxpC2yzVCx7adu7cpxOLmAUOnv85t
brk7bKYWxyEF7OMlqQXCk2GY+OtJJhkcZLVBu0Jmd8nGJhV15RRybNPEPGth/eHkNMOPOSdF7PjH
Ita4PAYdroNOnEKaendxNOeHMQwuQwP1Xwo9HgVpsB1sM54L04rRUGLvQ/nydXa7YmciqezzBBSF
Pfm7KnQ/DaA513EfNbuwtX9IhA2wWWR1H3qycmS+YidNX0LgG2vfIUA0D850K7y+WtPv1m7TtHkO
9CiOCBn6QPX7tCbRGp50oS9UP83Xxq3eaoSUnIDjGUFmGadTQ9h269TIIE7OVn9BED/n3EzOQx9m
58BsfGqZ3fmqJ7K6XZHdIyc4l3gldwV9yEPq3K0x+BhwbnzEVixPHvYNxv0eN5EgDkFzLK2H6Vig
hzkwY3wsl0VbvgC6K9f8agx2Fl3+zOiipT5+pF2Oq/+MVYGfohNH4Wv2LXqh8ldNtXWz0FyLsGl5
ruTnzuOg5LcE4WGA7Ryv3lvCPT06cN0RcwnD/grTPv2VjYeNpf4wxjJlTxBXt7R5Nfsxexl8yGAI
pTuMaQLMBbgcm9vR3mKgzm+BWMAQHmB0zIeQ4piN29rD5nEthh1J2tAlJ9wtG2wvGuqNkyX2qW2H
/WDQ0PnYMDEhK7ZNyPNs8c138YjhjHqJZm97zN9ncesd6xlcQHaJZnbfsIkzPEnehtXWRe9hTWi8
q7+sGTJygdfDAeRyyM9AlpKVbffEKMoGlEjM79AQDhVumXrPYwCdj+On03UmA2teQGT2gGos87UQ
kf/Q2AOzsgMXPvWiut+n0sdj3bOEMTDX2xIkPRN+xGGIhgG5VTPF4fD4666LblR0VFKFFM1UlnV7
aLAOwX5yUoOHfWX2jvNytaU5RgjiM62ax633+XEE1IJ/q9dnw8WKYMaHilHiUi46RuNz5cTx86QX
AzgDS3Zw7mtbsveQyJ82oOaNPSAqjwaNA37k3BJrGy5KsYAy4eYTU7uEeo/G702YLJ1F3VOIYg8i
LQ1omSAEOLHCkssOFi1RsU3YOwnLzwTHzMrgwNRm80txOa2NumN0Xkt7lwMY59KeLsIBb67SDDCW
S39ibLQrEDl6F3U/2FPI2+OBuQY4N4MnaN3oyN9PtCdesUs1FwVS4r+oO48lyZEsy/7KSO9RogAU
RBczC+PcnIZ7xAYSLME5x9fPATy6JzNSJKtn2SJVEPdgaW4GqD59795zTWz1TWI9U3jtrHpUD32u
7w297LZxhIxokUnYlhee68zXHnJIIGtCFaK90EjASOeRKhTX/OwLH3tjgQZqnMsB20GXEZHGsbWK
We6HZhE3zeOgprU9Z8rrUESOIfvsF9rKyPhG3KGF91DmEM9qavXGNQmNodWKZ8Qrbzj2eINk99VK
OhoTwrROSAm9s6qreJUwe9prRLTPybaZ5b1pxKVdqXyd1eCW3z20ujvfyIPNKMgAc1n+15Yo0CuV
ZUdTWmeeYZloy8He9PhEIVzHxSkhcm5vEuYSTn515o9n+9rJvk+CuRtBP1BSjYRSLm/RWcZ7YpBa
xDVCHS09xUUnChAQQeQd2oDgByNH2+zGfbwaHr1JemcaTcM60wxCEDVHHpgKilsb8jQuPSeAVO1R
0zO1i0rzj0Erfvh0Grcukott0Or2JRlmg7RXFrPitcEOnj/XhqM7q9EcfrQZUcboduidAYgxz1Dw
sLUK2W84f/jnab6Es9ZLK4snnSMmAvwJdIAR+m8pfQK3y27o8/oNRyaOGG477hrarkDo+unRibaT
gp7tS+m+jXIMGGzl9e49qR3rWng/9My3r7JicTDmS2vKfEL+HrxEfuceGt8T+9KICYbRec6XixY7
CLGFuPvE5NzB5bVUZFjxFuFiSGt0JWWvjihHqp3ZCdofTIWuIU5e6roZVdK56J0tMUUUKLyDroRa
HlYIsLMRfaDMH02XDlkRPAcWpXmobZHZyptlt8GhabG3hTQbYMUOn2y6F2sFRfYsKyy8k26qvTlW
zQE7cbXPix7pBOmA7eQQdyoYtmNrpLfj5q9Mz4b9CLUUGHuzLZLS+AJCglAn1zsMNsHJjsYe43el
89aObwjtvmllaKHIMeQjhFIGlVXrbEXQjdekQbk8wknahBGHZLb519pEoZExktkygbb3nTT2BsIu
JH2WfEwhvtAyHvZWqqX7Do/4Nh3wTk4lvW+9SDGOqJLRfNnTV2N1fIgtis84QzU69Fm8H+ifHya6
DSxEOORxBNAuIQWBR8Lur51uwd9OnpPJ14+N1hprluJ8HyGYQ9gCUydvev0uen1Vg415BbR0t63U
ZEbVDEctr6FkVBWCsM4l3Eia/in8gps9P0b08fADv1Bl6nu0PPG+Je0HvRZahnaqnCOmrYlnFru2
Ywjv1pY9Mh3crGdrlJ8lt+crLd1gN4JREZ6wzoE3xJfJipPtMKpg2w5R/72wXOfSsbqv57nMtnC6
n33YfulLS20Ycw2c/eLhSiWxiaKGJkdrbZdzd6k071qO43BKautrERNWFHjS/jwRpEvvskRlZXkP
hsr2oB6+OhklpU4k7rEPjTvTzvEpmdRqzLP8QHgxVYoM++fGt/6YNMd8lgiRUBLIP9L41VNTAzWx
9wAd2s8NU6Kom7tLkWvc1TWBKbr1OcLtknl5TgLbw9Pz063hXAqx5QZSdw/MOI8olU0e2wN6H9vf
i0qYx5E+95a1ctUAIHxxJw1zIzcHWvImOeGk6Xa0epydoVWkwnTjN4YHE4IKjWVlQLFBypgLehaJ
4zwQlmVy6OZs77iEfR+4+9rWaL1XQ3ac3bXreBjCfesxPawG5hns4cOOiadAKgj1p/anGaYz3G3k
S2skwc6es8+wLcqYkDuEbCX7asBxw0C8+7ktZ/WmcuS9UZr2GObti5laxoq6nkQ4P3P2MCxzDtqY
kbPxNbDKOfhsmk5TUNBgBTmJrwuwUkxApJGnkCMS+6lP6bBwZnoZqCbOgWGu0horPdE04ma7lrFe
JDgJOqpbEGTylUmhdc5CKtHZc8j/OfO4/avXQ8zoUq07LsL1sanO1kTljR053CpO7M3HYbSzaxgx
L53M00vAof3SNQwP/SGa8NLixDCHrtz6YZcfl4Vfd1iaGWVfWrAlt8HNb6Grpr0JfHNDcxPJAeTe
jeI9XMXLjVpPeEeYzp58Gw4EzsqcQ7nwYC/hdciZd58/zl4uS0YcAoJigumRK6bxmQ66vKseGQL/
jYjDriRdMevuXtW7lxRi114bwQ24cdLDMfI5nRMw8rCchEMc5vRUoMuCQEghrVWyh1TeRGI3tuzC
YNIcwuXn5mzcqrttagdQ4WgiMlwSADf8bRIQu0aQIewmV78uFyR7zs4GjbVyvFyHr98M4RnRGTKb
gehtDkcTMZM9nKg7+gL4A4n6UspQewJc/ZKNE8GfHVmamsta0Ddo0QJhvKIjb9aGXX4V9Em2keFq
L4zjBRUmvA3ZgGNOpJsSNjVsx8zKj+QzfiOGJ36SdWuuVZsRbzY5HSuGoxEow4VQuHLTYVU/pjj3
KcL954/tN70vAuTE5V74aJLqDK4I2+yeDVySWychP1EH5UumCdmWYCbVprcI8lkmNmLyb2YlvFPm
gh5CTX4MSaQDe0IMAOon69QknXUa27g9GP428NVezpq0BoXYcqzs83gfhkjSfdNND8tXWQnTOuuF
u20LA6HMUNJPydrizaOah0BHWJA517VTd1SVqi7KDj+NQnP32kD3EdVXsy4seilV2TbXZr6Y3GTn
ue1W+M3PEdzDjqQlRAX/dfFtE1IUELGdExaIeOY+QxVPwD2WL5cLUol+ZZnh46gVyUYiWngIdb+6
x5hZCjcbb3ZTbDjFWQf8xV9s8a2L9fBrb1fybBS5WDklfQ3TLjn5e/1b4ZfIhFrirQLmyfkUnz9O
bHFHMlpa8GMVA6spqw+ymgpVtNE59snOGufUNSazWberNx2ZChIHRxqzWCPS0CzO+qxaDnnzxXCA
b9VdfTV5sLSbmAlJzMDPRNkStslrMseGJxHhXi0jiV+el5k68jaqF/QodmmT8NCN+wCC7TmaLzhx
aiyBvbXNIJMcgPS1e0V5chxnMWooXZO8qOaHrtGcUOSoEg3HITioPxcRbfOA0ebKxEQhsuISQuVa
Pv+lPSbs1jzjb9+pMWhfKS42KeXIO+6nVZRWL85IPwpWffYAkKi+mwTL1/0GqTgogNQTD31d6A9d
pG+I9ZzWtWs4lFBDdDN9N7otX2lxSfe9N92j214d/PyPgRcDuLO9PVBoHl06NbANOnSymnVqTYdR
hJuz4xI2QiBDOF1qTdPxenKx/J79RxgoG1hmCkI8T4OjW0ceUjZZHXIFB6YbR3KNB9ii+ZQoSEzg
QfF9V9esr199DnxjNGA17WiDawhCNL+JvzWOf2W6twNjXz+0ttLP0EC/t4rnKjQKhvOeTry8g2S5
09WO+y+4gVkObsbgXJLCf+paLTwm9Cye+8Sne6b1OdAVO2U3Q/Nez57YGm7XuhAEpJnzKmoSTOFX
5Am17ghcdq5e5UQGRqq5t8Kb/CsgT233oV0jgQvUgnJ8oqBV8c1heOGmhX8ocMytw7mPZ6rgW2WO
0z5MUevHXfaURqJFNl8/YfoJjnoI1iO3TLQEw56wOusxZEp2dCPGACSmqwO62+GAiVg9JNJoIIJX
qPqq/FjqHp9eZGUXZN77Wcz+HLrRo+a47qMe23Kz3EQNAKrTAJIU+EPM8UGrvK0TmN16MTdNbtA/
oC7mkVhZflUx4wRIQWB4eupTQaJDCSBGJ08AaAzHEx1iy9aQ6A1oMlrXpND8S2ByU1BtXB3fZ38Z
KBGoug6LmMeiYbKyyxnOhJzsjfnudO1T/+eIPYYjt5s+MH/Wth+bmqUY8NSJh6GP3uqzX9wlOqCV
MszWXAmXJxqJWag7FpHD3naYHV9J2ZrPNbhGYi68jW135qUx0fF2+G0b8zXGibLX49S9SLdzsYee
za6CEWpW+kWUrPB4vg6kQZhhF130EWY8wye50xjv4jcZr5Zrx/eYaeiBA9O3IjGYgEOAxGo+W7pC
HROmdClRpdWD4aiZ+p85MBQc5+msLPauwnUPnq+xzNGw20Ren+8HzI38Nc6/JS1gxkOzpqYj5qBG
SR0O16kqMEXG/i5iKnuOECWcO1n4rP1KrVNReWod27BoW8592Cl14PlmyFAeqq2fpP65rnVsJigJ
ZAnujCkqYgy0oz3haEVzdYupIdWDS1Wgbrbintl5H5EBGTQWsue6iLej9DbSyp3TcjHmr2IYf2wk
TJnIYQhfnc5GWdxKhZ8WVKXlN4cgGH+CFCZqtgiZqqqQFxFAT8HDOK6Zg72HqeU8ODKxyeRDs5no
AS3Q3H+RNSAljr0cURC8bQGMcqvOvWY3TXYZBDToPW27aYK58PPhUiegNTZerYsdQmiS7CPb2pKe
ty+tEHC77rxaJVS6uhHPNKWH9eig5OHOIVtvpJzQjnVK3I/U0wAxHgI25Tv641Cz3Kixnw5N6Oor
OerdWoTmNi8Lcnyrmnw+gxPfrBtRXvbaRCBqLX8Sj/QTL74BNHd+1PGGTquYIfua4JnsxB3AH29z
7UsiiMlUxoQVgFUtIrQaF9ED7PAp6AoCFgPCApLxvIAwwGkJCuN1msvoqFnZq7BquM2tLAGM5eN5
IGrSxL/5ZAXVk9Yz41u0plnV2EfED/1TZfYHzSSgG5MKOkRtBWPT2H2sRcH3XFrNA/aE7/VUBGea
cv5ayE7tPZhXK6Aen71CezSYj36KhfOVjce5ceK814iL11khjl3oQBxisglGEcdLi3evR9TEItGM
hHuG2jWc8DWzf0zHNI7m4oamIh3170Nl7AKtPgZlrUEFJrYU51F8yKX35LCu6ditjLHC2TqIFYhU
0Xo4oUnkWeRkS98NZlS+d628ZWBmvWcNGTem1bJeYHLf0hjBYIqGlfC5nB3dwo64VP/LpxYTVbCJ
wfHsm2gcn8aBIL1AYeKwNSCNRveSDDkWzzZ+QIqMNS4fyB4zMvPgseSteeqmz7bFYmfr2ifeiny3
3DtTcxaT69HyBRbjMgQYKpC1A8bsxnTQl5Y084D6XKZQO7h5N53p7H0PTYLGC2ukxCaW/DZ2Mlu3
PXITAcL7SDEJg85xVigSm51fp+5ji8Z7oMbsaUFz2CaoYDDz4BmKF25ptDOxyhkldRUk0D7/EXlo
vJsBqRWBhzY0tRcbehmKNppwlm7DzYXwxIAMymZTRc3DOK/AH6oghObfF0QQidJM0YVDjztw/tDb
Otk25gBOuu/7XYCRd+HYMVjIjrqX5ltpxMEuG4JsP2L4XZutnBlP8TdNS2AtBUGDiE31Dy32VVdy
DJKo2UlbkdqF+N58DYaMVbdXxnryYGHUhP/tAzjWM7+nWNsx/S8CS2v6+2zuJYykNoLK4/BgzwFA
hsyIQw+S5uKMPNnagOEoZpC197teO9SzOLAqIo0iIgtOomAohe/RpYXzElu+cWMq8h6jw01QvMH+
KhAPzsyFhb4wwbY5oEG8+ZPeQvtCODNv4BWRJGuhpQIjdYH/08YVi03iaurwU2tEJsBaTfDI/qFK
TllvZE8Yn61t6NTBqZxX3Nbtz1HqDlhGGCupIYyu44PrVYwgSIo/KzsKD0PYn10QRVfsTNU2hO6w
HmtOjwlSirXhKiprB7mCF8TV3BajKm3SdiuirFsvM7jlYgg4EqbTz/PRn2VfyCc1KvOJsLFXCdew
GG1G+UA4jaC/C50NIczi+PBhaiI5l2dJky+WJVzi5+iArXKvgQxKq1xWhvaSemH9MjKXJvd8B1Ur
ZHTuRDuTsu0S60i+CzHCnRzhkdSJ+CTcmuQCp8N6Rlf8pjmK3lpO7kgR1qeleyoMDWSXOeTrUP/Z
hgkBonb/riH23ZhetSqqeWTCIrH18TfSnGmEQZSTuEHBZWuuqUg4OV4VslhkR91jl2gYh1B8iD0h
QV+z7pGE0+wOUyu9QwC15apjsMl2sY1alLdt2suTRRJlxs/JrLiIZbPSaJldl0tOlsrHV7rFw4ql
/5I0jcBfz2dYJzqqEr7TrabbDSnim0i2zZmeFL1hopOetZrs+LbKP2MRYVv7YTQZolDJ34gomQB7
4YKzR+OCEHi3kOFcl7K9TSxULLWDebJ366dCg/SqVz/GsvavGbvTNSqQp3NAWRm11zyRJp5tBgmF
hEcYD+W8wMxYwdH/RdoTkzDuDiO+saJL0MQR8Z2dnb+l7KlTjjsIIyLlPtSxcgOMuIH5z4Um8K+v
6JJhJOJBknOfd6mNQ2boayN20ExzID+iD3m1inw4EUr2Y5nUWEbzIzVTuVvms908pA0NG9lQxPyM
xuAjpO3saPYVttf5KEGktr2uPHKb29KrNtXIEdV1km+FXb7HGmF5cmZ3hGMMTYun8DDb9++GxqIg
A8Q4vbouP/eiBFsubuXo7FK8tqnRbwrxn5+CREzmZpXVYMi1ChoUwiNWZ+idNxVVB0/SLTbzRp57
CwNEU60QlLMmDk53y8fe3BFTgGZsEVM6vByQIX59r3tGjD6wmmbkPVeN8wD56XvAgGab6FBRMU1R
BxRAQ2gE3xLPiDZwOkvqvnnymsqnRZOJHvE/V+ROTVgvkYZbhlHA+S0YRKX2pfUd51CI4uukkk1d
Dt6jMNyL4ry9ixoRHVMH+JGqxd6KkYThI2PDpL2gJO4ohreMbNrwyXFfpkHXP2NxZ4QNnyBuy3Zf
Sf876b3B1kb/s/Fro3yGfNdu/RlVXOnEFQtNqymkmUV9/Pi1bPeIjlBUNM33lNFAQSVrelP/DFUJ
EYKunEfc/GTTuEW1+yUemIf5ojtivHpdrIuupFDx3ZGk0yaTWNOpLUdblbuCnI4DmSfHxW8LjOIw
ErKIiZTFtx6Ds51oj+M8HtJC4v3IXWf+njDvaf2g24H2iBkQZNV2lkCxgHg5Z60IKqRDGc5ihwDH
EOdl3L1MaefpuhVzOHOYUs+XbtygvSQvFlcAEhfvEbNldzFVckW5hxcL/Sb51eSaTwV2VbNPyZ9p
IXfPeM4pT8Cnx5C0F78MxiX9kKIRm4/MAwVWFc0K6j64FuW35U+4M0nGYRopBC3EqhrWyeCynPOS
jiaDpVOncpRBdUcvXDr30dWgJuJCzqE1EVdlmYdoIltzGpJpnzVfLM2MT3Fj+PuyGyQglU4DEeH2
d88cfl24WbJt34xIBYE/OKIEa5KocSUpT8h0yNVlcZPHsSPgqc7fswGu81ByZiwK7w1j3+cuLctP
wkBcRkdib6GsxAkl7Vs7A2X6+dK6z55RpR/IigaJwnzWDND+O1sdD9R5UYWY4lNPDlJC+CCD1f5V
K0A0i9I9sPbQjuUfOC9fkaOiw74BW6zmsepycRZ3eYJaXbjZyW2SWbs1Izp61q0yAqhMu84+LRcR
mAhMzPEJeBkN79krDqvsa9/WdD00CueVrst+l0UY6GbLpF4n63QUzaZCVId0gQl4N3ovDbrGy6jK
6ORgSv/4jq7mLiokbQyQHq9W12L6z1G3OnVm7DIMb+RiC/Mqess5SlD4BqEL595WP2w14WyIW0Lr
pPmFgbL55mlGuY5rgFiIG38uI9Eya26lW4/HRk/9rZMlGQJtRqWx/YiJDQMTLSC7ZSoA+HvcWKZ7
J9FSbe1pRPbTy2aHpBsmIkjPrZ1Fn4OicB9xpDF+9nziKWVyG/j0Lq13lBX2tFCV7kYrmVVYrBn7
EM09jMwQm3rk6QwYEppKoe1vtDR7jlrkpUaQfHNm1TVgROatrHD1nI3BvQokv3wJCdRZL6tBXjbc
3qJpV22szZwzWc6NmP5p+V3+Pf22jEvb0YWAJvMauEQ3YZVDvMuSsnGY5207ANE4OvPg2gc6mRo6
xhTfmvrHzsxfLAQ/RSQLYtPKgOTzEFFC7Rj3PL6ATMbbvSpHx3rHh3YXAwrJuFPjl/bAE4ndA7Ys
qqXh2MU8MG5glhsx3BN0wFc7BhxWCJFA3ans06KgQvhBvT236oFIOHRwKB/sJMChZdnGxpq3Klfs
pYXlZHBafr84+qEasciN3qGyJ/oDcmDeJjoBJyURV1dnslljKchigjNJh9n6nv2e0JghJANXNfbF
WeJuRzAc9ORuoQ45+bX71Ni0NDxldytpkt6ySFTrAZRuW6uT2w/1rolN46ABoJV1Oh6JxIVpnlXW
LrJoDreW+6VkGtw3Vv1pTDk8eMygD4VXoACfgjVtUv/oGAUC/9m6hAQt3JHwHa8gpmNSddJ0tnq2
F6JueD9cstfbIe7gjjC2TTo0A8oHsE+CGNktkrVYmvp3YcnqTFOp3SUaA1AtL37Sk1UbR/DQRaEX
74E+faF/ZK6cml0TwUm/ndBVAodY9xHBFirHEFVPFPfgIhW5e5vBkZ9q9UbHrkHMXB+qPneQRA7O
eZwvy7dmTN03SLrELj6uo4KgAWco0h/BJOiPVSXbrYOcLtIsQafBV8+KFgtVHFDZ3ro7QageY6NR
jzknPUXa1U4pMmeDSTMfU7dAj2wiuQgn19j6hOWsa0756K0MWOrzXWT5eGTGMXb2CdJ/jEBpMjNE
1W6c4DXtncxM9m1H0S8mEx7EbHobMz6hLJ2yw6B7I89UVq/C2fWNMu9tGBlolWgOVmIczk6rurVV
tbtxXhuqdHLxmqC9NDj9kvvoYc0ptOTiXaJsHJAUEplAVDett0Uu1+j5Kp3ImVn08oUjETAi/Aml
HTIzJoVCtuKyyMcHnyIzsBVS/yDZLUdJRMWEMOc1Pa9GPuHYTTZxCHCLqVZ0EUN1wQizsYtifBd5
9CKEZZ5x16xFgQAZiSPSCoh6nmKuQYrkLpvNhlo9pjtVMPZuzWI/RgDoG09Vj56XsixhqoMFy/R1
jctUPUEK2oYl5qXgYbHXF7UYd+gfP/to8LEIcKFrOy/Kc9mY9sIie+Lut1I8aQY+A1NW8LaEwISN
gGfveowNdTqtBUov9vDeOGc0oEgX5Ujp25iEnVE3bh8VDb2y96AVsytG4nyI9o3vuO+GFm+HmHUb
/M6VvHJGDEyBSHmhjg9eMiFXTjX2ZwM5B20YwonaAdqWU+IeYgU4t7HZ39GxxDRWc4+JkJNcwP8P
d8KqjhXYViYQ9J14f5/8KfD3RdzfoPgaqzLFeb0U38qCj+Jkc7r27CAPSK/Oc9JIZec7HA0z41Ey
Dy96kzAnpzcY12s4ghih7CzHBDUbsiKyzmnbljBmKzoWvk/Yuh5AH4/v9pTj6zPS+lVoojkODELR
oE71q4tK+GShVlzZ8Hxf9SL74gh2PbMgF2KWv6/hJIMVG9my4zqA359DTpYFMvC6IooKsYPEaL4Z
FI1Ly+rLLa5fncS0OjuAW8tXHuIiOi+MCxVkPJ+kmcbN1maN9yqdfV6yEEgyY8KOSj18UJUf7JNE
Me4aGgvFafSEtBriVRGYzF/tdscxjRljnR46VVjnlPoMGYRho/0IiptRlrhokzh6GM3sWPmGOWuQ
tT01Al1W7J+gj9aRnqTQJiWJEw2Po2jAVpdGjssnqVctN8LDwMPwONhgSOFHkpgw8x0xMKIlNErs
AHl4IIYUl44zr4exF6wd2q0jkwgkxvZXpkyYTVL0zeUhd/Qzlo3sqPSYvoQbyrWNQnszzGvFcuH1
+RcKVhrhRaBRb02XkfkoqQ71PWMUw0EPLjircupGNS48t6DjOPXc5o30tlmrYddjWOun2BCaAmQx
RuBzYIXq1Ku3nEHxbbkEtfgMQQGTKA/y2exDbV+BCI1Hy752M23BiDj/liGnVgO6GU0Euo8iZWNL
snyWFehj9UA//panVXmr596vG1T6zVXWvMAxXZ16BH80/bub92Wy3PxRCqs9stmvAMR8MTxCD1wD
dQPRjMMl4vx20VUE/m4OpvHMSL+bxeOQEvyUaHb1iQbRJk/qd8hgtNXxAPsro83QopQz/8gLXxGH
tIxG2nY1+OZPfyxaSqA0x/rCBRBiHFFoLdXecjE1MRyqoePAjFRpxhOUy1DcjnhiyzrdqyJLH4c+
uU9WlV90vnpcfil0vO+GMcsPDP8T2ONmv2i7S+BlZ1+j1O1S//j/RhfcEqdCocBKxugNVATwOVr3
t7CO9kvxLGaQxqAQcJrgelwDVSCSog2qR4fPXh+elLluOBd965zk4AWF/jk2TdJWij+yOLu1he5f
6wEhHiLW8T0BB4KzkJqFMAkkf8kmaR2qwBGVjAbyHWECvGsLTtV7WseMZRuyTSj+N1QN0V0fBGFO
lfmUCNN8wgSlNhoFKa2cQYHloxdY0+cSmT1jiJjhZHOn1Cqn6miUIt43E2EKQgTtoQ+xMHCDqGcs
3P2jSdpu8fFdqp5jiYfaTHFli2r+Ni5MpME8tctfmDLl3vqxuC6/GehMflJRfgUn74EERD2r0gDV
eJO7MzJsmMlG5BwHeWLcp7j5OhR61yF2YHD060uPtNRM0ZFcfjHyxnRvhMVnL/bcU0QG0ckJMnWC
CdGsShWLvY6DaF+mlIIjaqHe4djskpSy7ZmqrWxzCgEYBOaBXr/s+/imoVG9NbVTGZw2qSY0p4I2
FAlBg/c/f9sT+rvVhvpBTm7JOCFIEkKqOEvlAgHd8i8sv+aH9ihW8YzPI1Wh3bCplWtNB5qBc2tA
CVvmIKXQZV6W75dLlBR3M5DtIRbFt3EB0oVGRZu3OqBOk08t5RytKNh+y13fzyfjdr5UrvsOscJH
NtckB5T11+VEYhWKY4k3/bp8nFISvdn9M0XZgGP9V4aycIQtdMUzb0EoM39nKENOViHZDAydOMuA
d78qzHuXmZC2DJ+U1T4VRfyD7oNzxqiX3arJELvGJZw1YHzdZ727ajB7XSyR4oWMy+fSxRwdEcGx
mURi/ZsXrMvfX7CuKxv8taV0i4G7Mf/+n2nVdmzb4SDjbdwAULBgIeMbD5kgik96Sbi4a6zjrvM3
jvLaTR9aZCAo+xb7IzteZMmDQ2fo37yHf+NQ64YUjM0NBUdboSH660saJgCKfVcHW62jHg5g6610
91i6+t2asvtoR91nrWPnDix4Cn73yjLKgjy6n9raBRzlPkzjXppG+1nZ7bnQqnHbcY7fIQk/1ylT
aGPUoDtV5tfldf/Cpf/3YO7/LVI7uHf+9zum/c+M+P/zPwvm7v7pA55h8b9I7zOz/n//x7H5moQ/
f8O/8zc+aO66+y9L2K5yXVdQh7ouN8MHzN3+l60zdFY8Q6YuFUef/2K5S+dfQlmGcAwd0bklbRDr
db6w3E3rX8hXlFA2dxCoOCX/f1juOq/rT4+zg4XMpOlOWrOk9jccCTT+z09HbqXlhJkRo2FuqlVs
feZ470Fw7oeV8CfcAhkrjmO+kFLiZA7o4hSRUWLbe9JN31yBPLjtnytJkEbv/yQfMFj/6a38dcv9
r6ylERVmTQ04/7cXaDDnMCQTKvg4hi1t+dvjG/W+oRgLU6TYXbGKpBFRWnNIjoTOoMctDFJ1wS+v
QAtsO68+BXn0vc6S9jksOXATklyy/QT+JvVGeaLl7pEtK41jXtR//PMrtf76VCOd5UlWBkoa3XT4
7Oz5J/nTQpMAPWzJ+gPjowjDyH2HRJVxwDkMITCoWszCfvU4FhqoMzARb5OH1JajFoPB3k12GDCM
gw7lZjthieFjyR6tJDnIfkq2eVuMXzDXHgz2v3owCPO1kIyYuCYKE/l/OwNrorQmaVaN30oOzkFC
SwlQHOU0bIBsQyejvbv1u5A2p4gyanaOiK8O3ISz19ra7iNEKq2YazkaY7MMx7nokvxUD84fuBHb
hw+vQOYiUdLobD9rEY3mMpl2y9mQDLn236ySvy3cy/upXARx85NjQP357ZOfNKPQm54tsSi0e9+C
QaDkgJyfa8MudlG2hp46RqV3bEaKM7rFL2OQRYdI1xOSOuzxkQru/Z8/Y/3vn7FumhRRLjuKOT86
f/2MS05E+OxG2q2lHEgz1oZLNk2fimFqbn0DIC0DmJFM9lMXF39MJamSS1pLmou3vNXFR7rGX8I1
/vxwGH97OFg1dBeboxC2qQv522YMyqduuzSqCT4UHOSaILimkCV2vU5msWjyz80gpwdQSLSSw95G
dijTZh8OGWwmD8eD4XYcIaARnVALHnMIjW7fq3ey07CCtvl3r5D2ucHXtnb9NNmkEyFOOoPnY4se
d6uno0NPGsBNhivq3+3bf3+rXd10uQ1Ia2ABcn57q7OyQiI9CFImy+KTdKnTKEVnhYv/jTgmXIpD
d8jSdnx1va+y1/CysfnvMrNx0HEwwfvnT37eknPkcUzBiPOYb0ZXl8JxDdM1DJaj325GNXo2XZZZ
5qPSjL5Tp2+xc6MDjEX6IHVyGgZfHv/5v/m3tU83HLYARzfmJ0DxQf/1bsPwTG/MdNDz4m7XZoF9
bpY0KTuJbacZ24lPkdCKIMTj03lZ94zcn7gHA/VomLwTC09S5DwKKqX+bgAnOgbQRFapjbDrn1+p
Mb+SP789vFKDB8Iw2ZukY6rfKpps1MMMXx4Jbpb55sdzc2zQzauud5/rDLndSjBG3TMNN19lHm8G
X3lPZL17p6htPyMlIRa4lv25nYy3D+WvlcTTNnZn5GBqnlqG8jdq7id3Zo5gkjlVACHuqOs/keVa
36yUbNaRRho2Gqwa//zD2fL3D1/n2bJsSkdYpGLetP/6OYS9EQ4kMzFYq2J1pG+17xuzekiAT5yb
0MOBPjovXmpkzzXyKjjcHjHYWfFTjKnxOP/eQFjzMxhi7Zw7WKeQ92rbPiCSu66a8oE4300LJPM5
zu2fLQbtC2h+hzBkCDjgv0504lGkWJW7VVr+7immc5odfem9vn7pXKjZgFK9RAyvSuhMI0m2BoCT
OqM6yBYOLpxL4gswx57Qb2TPtCNvzImdQ+0ZiE2Mnn3TQoEQiPLzsnPFNuazNL5qqZfDU4HHVcpY
PzJaMV9S67rEkyV9DYrYDK55ivlwWeMqD0FoNqXTqtZ7slTrvju5ds/OVHD6UUZQHJfsMvpFL7iM
1C5B/Un/WJn/l7Dzam4cSbPoL0IEvHkl6K1IqWTqBaFy8D7h8tfvAdS7M9sTMf3CkLpnulQUkfmZ
e899U9V606cOGad1KR6cmvKWBNVh1Gx9X5UEDC5miapTy6uj49NLGe+Mfa9u5dQSKMJAZ59YIzGY
SKsuCLRRbDbEMqj84QfdNDDAxbeOm/tAeGN4qfSHpwnj0qkciHGVMiduMsDn5M4fXDwnm842of/1
cbNxY1rDfv7wjfMLqw6SU9L2RehkNhF1op6nMLeRa5pKdRSNou9NiO5QAoLhVE06me9GcFrwGl4B
cbOexXy61Xi35aWWo7dRAgqaEdfwOvHG9Uie2m+KMuLv8KmFoEZFec891SWmGDVGndYwRgNkxX3t
Fq96093aLiQ5QucE0C3duESoLnjYxDoVhBX0Rv3Ruchi4YSF5xJ1aaKWyglCi+T3zVclqelp0ZV3
kXy0A8FWrT50ENjnAwbzXeR7sdPcIR7We6tsAW5YOmygWnsP3WgEDtlIBPS0Ly2UUT+tCv0oYs84
OL0+bB1BPoGCIqGZ+X1u5TOFyXYzDfY5K8385ins/APjoMu6/zBNqhbDE2yk1bY+sTjFwR1PP6rS
sH/lRU1chHJZHgTXcsNHG4LMLNNTq7J3HfkIC6R3a3UphEwndm4K7BsWZgPM/177loSAHfUxLPzS
xqxgYbOIwuAJQD/2VI6r4ZiWAds8pgYrlyCQTYsff9H42YWrnx2VTV5hFulBb1wgS7NKhGKVU22u
4Zb/a42W+664gQFtNLLJCIfpr9jVKxGYCfw8uspyDsksVfkeRjNNHMXrbkTkgcwoDnGYWYxlvdDi
f+Z8oOGxTjZFagj5KJ9fpshIt2OT2OcwwDuJaeF5+bPJS7HPud4TWzzzp5WsHVZxyaqnQ/68RSH1
W2PE+5G6ME8RJcFSdQtmw/NXaBzRhS7U6pmLgM7PZtAofkMgGNYIaMtNPCQl+lSktG4pkGLOFYOh
68A7pGM+94xvcnLJmVnZ6UXiKPEbXVZbc45mx7fJiTJbz/smOsKRzl/S3sifR2b/ZsgCI+0tCNK8
e2HXPXttt12cLdiBWHzYqvOEAjtZSSuIXouAzAMGPuOGjvcn4lzUan3T7vA0zGt8eeoKqzlLvUDS
B0LCD8PMPQTm1G4qDaqyEt0XNWNZ5D9CINJvbDY+6jA+mG0zPXVtgtVNwSHYRw2pqdjdSAUcji54
fy9QsyuR05ByAzSRMXqwRyioPTsPN5qCcNXIR1yzwuv2wc8wG+1DFVfObdatB1WtnrJE+Z70PXHT
8CDWPbOyG0GG8XZQDYAUo7t1wiH6YgwRewp8IdSGj+WrNo+GV2uaY5gOmepgs2bUfsUhOnNKZ26p
W7Q2DtBW20ROgXZIgtB0Qq9C2p9+q9S4f/D0fTjWRHCoLrAsYhAB/qXXW5OB7l61EDJWM7N3gek5
ABDXTQx9jDCBfNsTebbSHS4mY/wRWyZQlBnKGiEBN1HaHpZcC5Y+0PwrsAdiueDT8MgcUTnSGiFJ
LKx6o2DXIepm9C4GuJJVO+sjMavht6yGgxqnf+pcVqhKJkF2jxZfVcS7a9C6j1TpX1UKo0OYDPoR
ShfnizuGD7MGnjV0RvMaOOkPloSXCte5X1pVse2NoiJCBY1jAKzyWVOwgI4jHBtIQDbxJlvruOyQ
vJxFemQa0/dYuY3dcA3K7qlpcx5yvY12jqmC6oC9dyoJnjEXf3SkaO156bhQuXUrWGo+W4Xhqc3M
jZZo7VVX4zmHKnVRC7l7r+nSjzRXrqgM9hAXC1R+PQEiinFdAD0RN+qMnS+3xA3Ck7JOKFqCDWbv
au0FPUSC2e+OPS73bc0Y117uETt55IHonmJsek/I+sXWVUH6YXLf2awi1jU5QUckfSwFXYQ6jjAe
FX3SOgs1tmtJOew62D2dqPaRM85r5fS8vAALxHAjAnPFHDMCMpmPe8OrorNmVCnhSaTRu2NyyVTC
VdA1eZvcIqP1WCRRe67mF0t1oI06Iy7HWStnhR6UC8hoyTZXmmjdBr3xLU8qd58bwe3LGerV2i41
USr2nRd+A8EmvSG8shld8TH0bgMJqTd+QGfbiko+Q7S+NUq/78twpZW692OgePLd+S1iYWQQMSfT
c8QA+NykBPIYkYReTKqkhd83NtXo2RpwNMvagzmeoMTNB0VsKze/DFbVMe+Qw4tbB1Cumgw6nlYp
6y9oc2QnEOP1wyLPQBLTnJvQ+omsKWfbp7DF68zndihDkL9Tc5dK+A3hU+tXDKwflXCGTYoBcJ/b
hMIHSG0hGTuNhkt3pMqzWAEbaXnS5/+s7Vian3RC7JALKEdIP8incvAY7RizAeOU9cco6E5p4pZv
PNBbWD35I4jVFwgZ+a0JKm1FjOV82iThPY8NPgeJ8Q2DPJT36jGOdnqXqvOMOCtfL90AEjELkNgS
t1wNeJb4I6hi5LqriOLpiPZ6zTV9l+ApiG8QH+Qv9uEkuzhHahsK3nCSfs52c70IoYwifCzpn70J
9o39IOVPbV/dxCtugexfiHbDoJBE4d7yvPZJN25hmW0VxkywVFvuO2vKN1UAlF3CaAbHO5IJEwxE
qpiIjudds2wDhecPkUtiync3qX/BRim2OmoIkspLwlr62dpWGHLdE3m0aVIeXW0G28psbBmfx2Bu
undj9CDAF8VLO99GbYQ6k2jp1psejRrh4o/dGdJMArtlBvqhC/l1/fc+4m+jc2Z5Nh0SyaIeba3F
rnrOVfy3AZFnzysTDdCDFsdHROz6Lmc3+qDLi9aZMn432hEqiuIe6zpK1r3bppuFMba8hJmzEZYZ
3tuu+bG84VGsG/Dkbeugw9BPMvkPw47/6Olshy2z6vBj65zaf59n6UOtZoGL1b0eMyAzs4xCh4a/
b3OnvWDPu5q93V9TNPibJWn8v79bxv9fNPBuebYzjzc8nOWaqv99SB4GudmLZMYCkdfn91iyVyRx
y7HsT2S/9CcZpY9aD0AmCUbkI+I0eMrG21w4nNOCIDGHhctqqcs4haK1HPAM6jkcfU/AZHTxhfhm
O0zHoep/DXGbP+dtO/s5ghi9vWp9NI7HvdMolAVS2cK5Mf9pwvUf77BnMcZlseoZmu24f/8rutjc
PEQQYpVW0BCHKkag54U9SuyuQchNhLAZkQzglG4IzNxrrw5bc3cXIYEh8c07944m952LIB9gGnus
GXqz6LKDJHZ3//33MQeY/v8W32PnY5PIaTKZ1jX3b5PiQRkB/KQuWr25opQjN6U/KQyWXG8gkrYs
BApUVt2K09YbpKWeb6lB8g8hnv8xFNT4KVg8YSTnj4HCMU+N/u0ZirqQZsJ05IqVNXgDJUFGpDYR
TsTEvX+JY5fLIZHkvClMtteB0dRHi1CCyLXrX8h9Mg6NuPint+fv46r5B7NtxlQAeBhXLZPDf/vB
pDchpOcUXTVMys6kYp5L1tzXcACNFobxc6llPzs2QqA04nS9ZJp3AhtsPhM4VMco/+GdYoj/t1+Y
ruKmZE3voj3jt2b8bSYTRmVht8GMnk/AHJSztHueMXg+O/BqbY0BnnB8JrsQ6PWHcImv8pz+ue3y
7lB4WQEPYpVDqGFzWSVHoWfZUSGWXgJE6tC7Klivs+IOo1K7ANTziTnqGryEOgh21XuNiuyYdvBK
QqWVT3ZQ/o5b9Mjktj+34PFuIg/z2zICt7/3s5IvKdHAflnyLcXc167ALBNr9jWJ0mS/PMZLowUI
uaUN5VmWYfTja7j0VRPjIiO7PVaauyO8D97bRyYYy5ZaMNBrntwC8aMax+ZLanu3ZdLQSJHddfdd
nekOdLyyYFVeKZX2Av2OrA8Bx25pUkbN+tGMUPQNC48jho2nspLtYQGWB26fAXHd4uUwr/r8Uup0
1X/1on1kHCjaLMR0SbqpAAyvPaCuiY9tA1NKbAerynbGn2bxp6Ur+z30JCKp7L1phvP4VIapuPUu
Z5/tqQc0trPF2crfeNNN+q84VcVj+auouFZ7N9CPts7hpllwS2N0puvYsKqTK7zqYfTBnyxoBdld
ATZ9HB6rwVPrh5qpjPl7y+aycSL8ZBrwgzEBFKdUvzF4+2S4Etgx5aYP5L7coHXJL7jdH3ZWT58m
8VQrSlPvDe9U5odNPr4MXtMSS1eI+5SvjZGe2GB8vyGOZ3oP8aGuACekW1XaLLjnzxDOMEq3uSbX
3OJlyhl9GLLeR6lqPbc83zqFPxVD12zAN5ZvnTM4fukMZwO5/8Vs3ZORRYi4w0c3S+IdkY1n0AWC
HY/XnIUgho5HbvQNrcQxTAGAtDp/YRH09bFxFHWrNYXxbZ6Dn2sbaSnSRSwskfc9LWMqMu2nV2nV
F8F1LAeCP3M2yQ1LZVYTNrpinJ/FbFJWbdCUZpOQh9k295hhT+P1qNMny5yxgWfCOIytt2RelAy0
fbNuftaqC2ShAF7wf98J0lpWMgEtr5AB/dROvbEakOG/um3Hg4G7O540XO/zH6IqOhiwoRR8UCeA
qYTDDFn521YMx0+Joj9Zo/FYOveBpvcYzQQN8CSg9GSnbBs1M7cAfT8xShYYfRNlFxikIqaROmAa
lO5Kdpa84QsL11+HqyzdeOOoxhvKZ5JH3QhYOI7knMpn1URDxgOIkZ/nU/MzS1qbvgj6N2umM6Zm
8xQkxSwi1X8R8uU+RxmdcyXMEF8n7tQZzJL3AVetp/2qE+uFxt+8LukGahm/4TAi0g/2yKRN6iNQ
+vbQa10OY7MJN7ECO12m2QWiyEisRuqxxQdrtNfs6MU1RHtyCjGRh0uXd4oD2y+DVB4XZaU0nY+/
Pgm1012lpRFpFHHNxjEKVR3Q4mJAx/jdIKU7l/DrD0jvMMHipV4M1VM6GL6GHnsL7zzcJTrMtE4l
FzcKW/juNrI4aQ73xXi2vLRNXV6gVfNJ8jL9oNp5/AzUJM9xzI8ILmlQk7/i0FBmMxdrK2tXdOEf
xDfjhRWiftBc5NeJ5i+duStZvyzXsi04JgayFe1e6beqgixr+elzqb4kNZk3y3eFe03xNCfznRn0
hwS00s7UnfHV1YNjJU19vRy1+FfaDRuv8IBL2Dj2zpBtpc3s1bWvmTFinlVUbdtYxCst7XGOnlN0
kEu/Tuto0ldmYdRPkcjtVdfqu+UPb11XgQIIwbk2DHkGcbiTZXJavCB1RLiBlZhH28QZ3ngi2VdT
vbEVFpBqakqOLWDphdFAGoobX4i83oEFVNfeZE/AbKaNGprp1Wx7HvfQ+rSk0L8lIsivk3Q+peNE
J4A+KPwWnRzPCP5BZMM6+Uaog9HuZrOAxgJmsUnGjiBvGO6HyGyKvbBSUueYkZAZG1bnKLXatSi6
aZ/BE143qhJtlRaANJ/r5FGUDm3IYlRaKvV5mhOjJn9KhCF3rJeqj8rhTJNNZ6+8cSxOLkrS1Bp5
EhYHuaCmZj9gPKuacQwoAne1g7vZ1IzT1EG9LUxmNcjmiKaAZaaUyL+VPv1UmW9vxrZQdlmVvlpD
oG9cwvpIEUrwt4d2ti7Yqp4Yud+WIikaEm0f67W+b4eWPAwpz+ZgpjuTO3YbVuh7jK6CT1YPPw26
9XsZamLT2DTaZpYZfuAG6l1nBEimGGhjL0uyL7OBAel2DbDbJy0r+wkEB7UZ7t79MtloDfKgv3wk
VfeuEwi/cmASr3Ea92+9+h7W4xXSdotbOP/hpnjcs/Fl6vsXpH7iU0nktSt+FRUrQGykzUZZDgmj
ZgFuxkX7IaaJYmRGijROu7MKO4V4rLIIkyMKWN3w3u3OeEz7BAvXQyfP0YdHr8v9VNu35afq+Huf
tCRdRWEG7R1l4JniFjCfTsZRMKg/MdS7uFkG74Rna122OtOYru9IiVXDk9OT3xnA62jtJnyeBHkL
3AHyo0jClzBaaTXaRHMy+h07h953PbLkHBfEt9fvOyuOfxCfsld5Vu5fkjBkCvU2m+8xPevFLq8h
VKAOClIrflON9jCpLCIL9JonxQyd/UC74aeE2qzyxOyPGAGwmtfDp+QoZLAKy04vLJVIY7Yy7TQx
4tba+7LQMYvokLnxEadTv1dh4UwrDGS2L5qScsLDmZgO5p+sn8nuknuedeM2r4JQW+mj9IdsKOFp
5eW1tZOclDw17A48Dmja55agiTDolFTCW6osm6QMxfaXPiVUySGNOpabFKskf47RjbSJ5lZgAuQ3
vCMosnyLy5mIzYO5akPQ5Qbe6geArLcxS/sPSOcRTjsnetEdxJRGOX6zVOZjZu1Fz2UV1Pcak4Py
J9TUjFuagpRlqQMU1wAxqJbDXhNgaJeRSZK9OjaWuH5yqo+sagEyFlpxFK3rGJs8L5myTdFTEaQs
gZoSTDHn3aGHkrkvtNOQ6SOTrJBxF9zZlYOJlCA2DhNknC965wkGddkbOIfs2FnDeIni8NIQt/Ci
WzN9Zag/cgbQy/5NM6ZwbUubzC4Nw2Po9cPhKwg6dUJjB4CZQHs1nRFq4ZYqjeTtxkl3yVzVVB2f
LLWrz/+9+TNBVf1nN0EnYbIlo/ly3L8PL3QzTxsT6+jqCw1MvuI4t9QUWCl0e/DjzLj6pkNmPyfq
2hqJPu5kHDjJphNCV6v7oTAUf5WdHFeDg2kTh4R5HaJRxTH2riamgtc6Dz+FWmwiEzSBJs9j35BF
UVTuykH7vw2nXIB6QfDPaBwhs2uL9fItaYZ//Qsaeo1KXLx2tQxpQLT8YEeBfjY7aEfCy82bk1OK
xkJP2TrkNRaD7KUaHXc/EDrxMtReslcjX1ENB74o94M2vzDWnTajQ6KIZ7Ohouepr1Pp9U96Dk5o
MEmWIyf0e+x0v9EIz1IPKlQzM+q7MZHfjr5nKxVRXv71QtYnKqtJrXcwAMXD8OSwFR3QswP5c05x
MLvJ+ekNWuKP+DONVKSHgPbcR6hufquBeTtpNuG2n9G0c1dnKa6HoUWSgU3aGLDCEUYSSS7L1Kbg
bxSHnN8Sz9scJu36FY6+F0S0oKqC6QkuiMEFwofQG1RyHnqmaIWdfy6whOVFMaL2EgOqG0guXakZ
s6t/vT1ssT7deiDTYT4BLJIda8rzQz4lXyYvy03sA7l5zt3GyGBEYExF1b4QkjI+mYmv/LQa/B+O
HpT3srfGkw4HGosO+KsSvcp+GeWxlWLSP15ybN6nShi/kYnLpylKfqYDV1QH3OiGuT36WgsxD7+y
6Zsbb0JM8hLMCwSnZUYgR9W+Rkl3B9VPtJ5X5WuesgYnZdMcnWbcEyPbZ6byve0dE+RYCphlGnBg
1eLFSRzvtbDid2t0q4NashxmpYnowYN+oyfkNthJTULA6FyiweFzk3skLDL3OSh5LPeJB7Nv+XVl
v0KPDLplsJenQEHVCKxmqyVAf4ZquACWJcqsm8JtVKrms5dUOlMOL726nbpbNmV01GvbVCI/6KYZ
GaHq36CvQXNICFthlfBjHEVK2PBsVVE5Or1C7kpTaTfwZdM703c5Md9Ven16qxrgWUlZbzQ8q/Th
c7h0bv3sOSJXlvdXbTx5avfVUEWDCZPSMlU6/cwh6mX+M+KsV44ciBfDs397djaDh2JoYunha5ec
DnJ4rlz7XcYjYq5I+wMtXD3bOC0OiprvFfygJFyjPd6J0RsgoKkKIn++Ysk1u5niwGeuG/qhmrun
nkzuLWd2evUad99phGHqimxPZCNPW4x11jPVLFE66URFRrjYfYpH480SzbdMxBPXm2btLIVYBxLB
3tQxeHdS5dmLcvm9wR9FzlQMnjDVjnFMB91AxqpZtbwAh2GTQJVxw1KK+Xmy1hBzSZ1Ird8q6+2+
mIggwUDgKxBtfms22K0quOilHT+NY+u9KM0a2P1aJY8UWTohl9sBQPGxYr7I0jaJSHFR3b2VkJU3
Se+ACJQ5NYo9bI2htUEcjv/W8LSj7UEzSWc26+AGENPsCRs0006sJhgEwa7YTP5zd9smYFXQCzKy
y2pnlXW9gYBov6gwiHKhZiyUcG+arX0sCafdWWbc8xjyDGeYxosfWW5t+D1M72kO8KnAPp2kszq0
GcDFUFLieojtzTJO75xa28ucRVJQzQ/b/3IOGUuA/EaZDmPjsxob8bDVgoi2wno0KQitNu2cVQcy
j05T6t3267JtZ0CdmJuklmfssnwV6/qlNk3tq6Igul2/lgYJ4KPqyzT0NgLg0VMnnfApGyVrBR3+
7PJtjBqfXWcBaDItO3QRExPUQbyY8+dEBdi9CnPoS+hHCe2CrrunaK2fgC8HfqpOh6hxxEtpWD+m
ugOsBUD5rrZiU1vERavCKOgCSKxoCqSyJZYbbBT1KQBrYnnjnjkOKPKuQ7XZpO9EyIQXVvoxOw/Q
iFWba69i2BhmXL3pUb3V087dNGS24mqNiYVg8foSsA+vquTbcrkvLy6JIWHtXPghokvvtP1LFOZg
fuOclZHuvdHQZIdpKeBswxTkIqN8MMN4N3XI+1Jy0iA8RK+jFtUbQQ4bMygomhZjtbVjDgSDGZpB
fILCaaj3JOx5XuHHloZYQRnbO166Eu8yC9dFjROWz3qrVBeTRMnBgNZKgGByjIgqE0BPjxmV22oy
I4IovTB8aNNbE+gm2ochXOsuohw7Cc8IqKZNobrZxh3TgVkSyW9uKrMbIdprre2NIx2HuSZnjUfd
rWBnSYvlINQy4sdhMjmK5mzKsCb3nsUfeReTcu3DrFg50PD9BIPjlbmZOJswVcEWsd51hfykfl81
vdd+NMSF0dW6f8bSSjehpVanBKlLgOTA/qXphsW1B2dDNUT5gsgNm8dlCTnjEsbVSG9GckKavJuW
vgXS9pzDLTotA6YxXKTAE9ga+Mbrzozyp3rowfDTgCpjR6C3ndcfOmOPTVg/iCvIcaIk+ONTYR37
tPgKmOnyydjECbEYCf7LSdHcb2mVJZsiVaB/5+0P8nHQewBVAkbJqGg1zF5NM1X/QK2tjwLypzf7
lriVxM1FdFLPniZF716TgrdGxG3pY/jSb8BZwPTg/it9dcyn9ZARiTeqOMlbhMvbr/585rHRVLdr
E3TQurcIHpj06LlfnuCBemaFIAyyQThDnvNUXpavUNjMJBmBnS0SJ5uO7W3MSVHsomnrtAGp5EHu
XSJpB+IgLBz9o2MYT+h4dgTZ9pd5VXT1JKCCGR40eem7PhfaFGXy4BTRGyBJXMS6TWQKEDgtNpN7
PBfDjiJSymfrWz8Q4VZ7VvJYXlrCHw0cI0/Ld6K2Tc789r1WI2ddak20GaZE0JizRfGnwdK2X98X
SSlvrd59LweyGAevfeMyCHD5qsKDbYdAnr75hl6J4JH5q7oOlPVYRAOL1Sbawf4n0NEyrOfBpSwY
ck+eGqjXz1MGGL0YlPeyL0I/BzIcEEYEFNIeCQWJoX/Mf1s9LEoclNHXXc9zxJJhhJrouPa6qgDO
/mtVuNzI9hTCauGGYsG5lAd1gKxpHKeHlrX5k04WMeuip8EIjNm0GNydIHCetPoZzHK8D0eor9N8
ujQamzUoSvkx49raqyHhG4IPyVEPOiz985taDCSUaJU9IdiEBlcGvwVMpVXC0zxOyvRwgIpeoYJv
v8RywrJXElPdc2sDFqAkVdcExbt7rcAFa8Dd2YYNQG/HE9Z91BnHOqNn0gFp3iHtq3CLWGOVlwFg
RaLT9hKBytXMq22bJd5mUOuZiKqkF0MAOvZk8s6KqL2LkThQy6YiVZ3Ceja68qgGoFsq2Vf05tP3
ZI5qXl6iAsio6Jh8SSNinhTa5C+RbOLB6hxMVa4YRJqX/k3TyupVc4N1LQocw222s+d8lGFuCK0p
Trh9pHerTc+9AcHGRAHQCWAQie+zlsear9mU0StlniBa0uu00/KiV2WzN/TpaGdyOnbj9QtkEkq8
+HVAKNXXXKnTGZnE39Cygqx31WRlEyKBiXomuTT8uxWN/tV0lGn/5RyfPeS9AM0R/Rlbp8OUCyjA
rhUX6YP1o0N5emo0yyT0gYRGPVfvvZZBonro8QQ0lMzrWhus0/LSJvqnNbhQC0M9n44leaXLJ275
ABo5sgr8R8khsl1OkpIPE/LuiHwPvFRJxx1aKVb9yN1Y3zt9bW0MGMYLGlpq8XRdvnIrFXheaTMN
G+vVchgsLxr5Oxv2JuVac/rPxI3qy9D1w7VvsUIJmT2TRupT3oiHA+m7rp30loF2cqo0OE5h/OtL
Z4mTn1graY1P6F3yTTqS90P2AMve1sHnr1cMNRrI+U2hg7jryeRO2rB/YXdPlqpO4p5afGI0MN/n
0srvMAH4Bpuq9ZAw/9FdUlCnJuAEL8Z3Q6juOrMreXOUfNhFRj4gWeRfxlNg+X1EYxY0Dg2vrHrw
I5rqly6hwMu3SJ5OIWn3jH+YRBZZNz74VUKnZMktw1RhyiLTtVEjdQ97szvVmXgromx66eG374cI
774DPv4Vo8ZZqNmwTYh2v5R+jdESlDxhNghMo9/2kHwDMuN89yBts3EzYKHFIdk23KMnYldGrMTo
Sf76Fo3E8m3aRc7eADVfG9S7Ztw5H15D/G/uxNp1zMB+yaH/EQg73uT0ettET4unqsmjrdeZhr98
6xrGc2xa1aVWEX5BQK5JFU+ilz4J+VT1oJ9EWqAnJDCEzBSEMzpJTIx3JS0mw52qNotdyharT7qW
fLPJfIyg7x6oBd6VaSzOyz9qZWite7Sbq7jLSfSc/y4N5vZTVtR/fVu6Vo0uW9lMXkF2XGzRBpsC
fZJUUGJLFEyROm5A5TK1bXJ6M3RipW65UBhGgmWFsO9crv7yXQzI4YUBuAdepHPIOowIULmZTJNu
YRH/9FjbI6fgA9oSs3EcpH6Vkzw5rW7/SnJ7Y4v4N1kV/cN2WVjnBIyccGkfp5k9WKvJHhjdPh+n
31PakP+2FHlki9u+R9nBuSjIGlE5F5aDO5RcPwWHzWpirLVarsy4tqwzRU3xtcjMZA+1LUGjMx/X
XTy911ldbUrCc/eM9KZ3iOK7yaqaK7zJF2vMwbHQgPu068rHTClbgWztbxCJGhp5ooPahJa1ZCG0
j+sIANfEjQEwLn4PQ3Auk5LutQHyFQWdd9YwJ8GXTdtP2+rPdQ6Avms7LN2Ry2ZHb/ylkGHQ19yp
vItb3vO+tgWZrS4e7uWsxchA12plYtMBap4Bpv96MVhqYF7+tDqhcIEz0uP53UlNzb81WQcVxXMa
f7Ri5W47/EcJu94uWuOQcoybbRvPgYyS+dQ6sh0iQkVrv5jDnKOubRo+WhEpr0Q+mbL6A035RU3s
9llP2yeiMJBR9lV0j2uz31d5DSIKA9tTHY+Phg3zBlzjnDfGA5HNL23Y1ReTBU5nhDtRG/1F2rbx
ZEe5OWO9I/TZIAenKD+Y3LHv0B9qT9aHr7s0xv+WBlN56QZaoRUgfjIijfanGN0QVVlExEepMZwg
q2g8BOFbPCvlbFGn5zFyXbAUkE0nO9PO+cSapzaC95E2edXERfZkxUNJ+Lm4LaQdO87I02hRo1d2
vcaxdo9woe8cwMknq4aKuIyasgkn7cShnPg180xAscGp0FDfUEIZh0V+5iDaWBtzOLEsqungeHKL
Bww0rzV6vy+incB69k29tRPHOavqDUJG8lCISMw7rX+h9lYfUVPuAaASSzMfzJMTKD6gjXxPPpuP
f0k9L8UqCQnOPiAum+EjHDg9zskxpNfi/WLzWpKMoAli71OvW9v5lJ6+JhVq66b3YT59Ru6jQ0l2
/dwo4vBs9s3A/HlK8lOYO2fTnOoLrXtw10OtINxqWBXo0phaKLG/7OQNB59iUIl7XpJgw9vZfGZJ
fCg7dt5xl1R+YfbfprTq7oZEsb0kgthQSZgGmk9ZOu5B7KeXpPeMJ0Nvt1Yvxyti3vdiZlkqo8TY
ExTOvSAEg+TFdm8X+JO8+Z/3NoMHFkiH5X+1/KNkSgHlhuzcubY6JMkj3S/o7YfwbmHgsWk3mViH
WU2EHlc+yuSQFFKE+0v9FNvltdKSAo0/5A59XpcPKvVWOQEX/2ra5/H7sowxp868zsfiiuKTY8qR
1VqC83pzdOtDJiULGS1trlbYRfgSmvKSo1/cSMTmBEQzbe0SvAYB028eM59wCHsbYCVqZ5MfIF52
wAWfuF4FgMRyEZIWo4/10KfrPKMqXSTzUS+iPQHL34PWaA4Tdm9fREZwqJl3+UHG4MXCgb427fjn
kq8UFAqo6rh4Eog0j2NTD5dmQC7JFHjLO/tZZGiNkjaD1zhbO0VV3Rbto6I29mrQzBJtI8UwDrLp
qiJ95jbKwyNlD0YIu7vTHf2JUvYoASLOna5XP0nUIO4SdhdcWGflVFr0wywm9mvcjezeXwtqT78I
HHwgKY7CIuP50KyG6yRmxMvkzpOrJdmSqXZgM3j5LDsyAwvUZH7eh0dAFMzMrR+9PYGaSrWHOcRM
9iL2O8Jm9zdFcNrzbTAF/d7zIsY/MIgKcAlAkNCIF6FM1qSGvSOGTD14XaACfQ99pTTUBKdB2myZ
4D8R801NLdY2p3YFEUAvB2ef0937vVVZG6lIkjw8PDYmN0UweNNzPw0R9R9WAUuvCoAMFanrgeC/
TQ42gTOYHWImUlE2+BNJ11uwKTRp8SesAbLCA+ve2IQI66ljryYCvrnt2P+Xkf5BSYpwRnKgR82J
nA+E8O7DPYictAEhlHf2GegcXH0f44U8hEHK9gb8r556Yq3SutueMoe1g8ZX4EnX1JQjBv1NY4hj
oBflZoiTY5uRsfs/RJ3XctxIlES/CBFwBfOKBtqyaUUjviDoBF/wBfP1e8DZjX1RxIxGI6kbKJM3
8+Qsy2+j4Xy1Fs+djjhsIQBHGG9mxldf6dRifzXNo5jF9lC2cVQ01IY6lOOOkxe2sHDvkZt25jo8
M2p9o/blPZt3lZaDZLdkT87SQD5UX338QzH2Q5yNX4k1Qc4fZMtlMgt5cirYY3eOHtf7uNRqFGBf
noZ1yxnEmr/nAv1DYzUMujxsl/RIZ9AZnUTeVpkXlOXbMM3xfsgQSEBggr6ZC+gqCSnjVVv+FZrd
XMBrQVGjLMrMC64xnT5fHO1xzek6UgaZHkmBHeus1wadBn2q34BBQ1Yk1KiMj57pUmyQchPEN1Tv
5o4hy7xUGVt9FV96QEIHZhUT+JfsedPZb5yqoK1ieRcJMpBnOReppQxfPJwejY/Oq3wdKkbWIfJP
1KWbPGdlBrS89dEIFauMPpn+gTCyYRUmPRyPs1fBrrXSB5XZ3WHWv2rb+6KPj9pVi7OSSussgt+M
4Agai0afvat3VRC7JImtmUIJzWH82/MneOwgzIdap33kehXhi+N2HrsftVPZIXob9ViA7vSRA9fU
L99+DxSd1BWNGPgZyKehV6V9PgClxQPuJsUhyWCSp4vnnqkXWoV/6QYfV8nqFiea+Z7LUg40XHGK
hcAs8VI0PiESacY+VrfskFTTjbYaMG/L5QcKChXJ6I1kKHaJKRA3tZUMQUzl48hm7Ah7uspTos1U
+Gky3fPYUE8u1Hgfw/Lx0s01XpHnU8TV3DRpAuaIfqjnjI4TDfcM6tcTiZbyxs/lYdBGqEDMlEyT
kNG40pKa+VLfGRxlwgEPPI3HO6cA/UdzIsgPjOZLX5xaKVg6sVYYrfa00CQ/0WCftf25T1iemlY0
Aen2x4G/MG5XVgaz7ZIAPfKo2eOdXvvj2apO+FEQ0Ymt5uTo+wG8vBDN3vuujaRCm5tZg/SqjdaW
T2xy7GVvoEytuvgWELGo8cHZsCBnslJZSIyOgvoFUzDSYDoVsfvECbANUr35qh0HX+aEmcV0untj
fIH+ku7SAsPJoJW3mAbfPX3aojTZ/VgZOb7+mK9TY5JilPcrPkPfDmilKJknLQGJnG9gjuve9h5l
kxaBvabVEZRdOI/srAxK+rG9jCCgSsfdLTJtT9VsEU2ruJErW8fTn4sAxfhJI/GFMTJ/WXoskSqx
y1PntNm+Y8QRjZ37ijPevRN85ysGlmljqfKNy4PT5P+aWZWR62Q4ndt5z6nMB7xHVDZvKU3CVUKE
FJpRrrN+wze/WKN74xTWUxrXSFUGKgXOiZCJ/ki1Sw+7eMysEPuGRYT8E9HnupZ1vXdTGifMZEwu
OkcMNobmqHm450XMGVSm/UFSD+Ws/iN9BetJn85LpndXAr5tgPh5x5oFq5EvyDRXI9DX6dskdMGd
rS9CezZ/SobS9C3hzKw1eTUFxj5EaVhUKXCbpM4qejlnJxraT9q26+3ug4pHh28ABdELbG9pAxBG
5W5KGdhwNa2Yi8gKm+4E/R2Vq2YaBHeZlGjjUlRqKgb/caJU4BtUjLTU10VxPEHY9NoErQ81NqHX
LXSb4bYceAliW7KU1nsvHFemB45WUYlecKlfpt7YlxTiNUl+7DzphioWzKNpe8hqFcYV5iUcNN6u
yjLnSsitTf5pPd6AeOHYnrAghe1EsarVMA9PY29flWtktz41ofmbTrv32pnGgR0QsjQ+taesG7Z4
HgX3zpsQyQs26ubO9yogEzw4nJdDI4V84cyYBtO/OoPfgFngp0VXz65POL7aMG/TxBEPufpQLFZh
V3cflVHSsZYmoBYRa5pMfcmJvo3Fmtljx23sYax/MopLd7mfRcKTj9UyalzxJoVinQXQtSjcwOY6
Z50Jfal/cTcIngXBY47v1tJeQqdkpkzxM+x8ib8YCR6S9zDIKLe/LcUBgzNyHILJuRhWxpSrYJNl
IykDa8TRMibaj+g8Ep2xcYs7UVIDfttxDT4SVoKqlbzw14anp8/7JufqQjsfAU6+LK5wk+wkX1Fm
hsh2Poy9vw6vKH4w6NrEJVmQGJlw5iDoOQvAIWrkq2WMQGhYgDpLq13bsr8tPUpIMg+nCiDGbsjz
TyxZuH2p0Zxj/wM7D649SKy573fQ6PubSrGg9mWCc+VDZBziPIf6dNl+eW73ypP/xHS/jOh/J1Ed
p6RRJt2+7ygnNjPOaWBMAxyCpEmX4X3ihHWgD7tAl2QbxRZlqSnG35jdOx4FEnHTUDSdVDKCt2oF
9DjyVcaVcYtDHktQ+6dZE0QhjdoQS9wbxUQZlVn+kbBzwePyOSzeBxanKO290NKH73RIeaq5xWhd
xUrsPxGLdXdY7LTz3IB3L2RG6W1pchIvgK3j38LPNDq7tKc2weshLWs5x31BKwrg4TXMK8oGNcmQ
kvIz87mjhYFagJO3uN8Kcrs+zSqKaX3UunGKTLpCg8kbzeOEskjycLgh4h0viHxQWF+HkY3cXqop
9HzYifmEh6nVXoV6Me26p9pAf8C0TtcIrz2e6n0DCTJMa84QpB1fACrAMsvANqqWvCdsEu6pqZr2
c5G+GWy4WV6fl4WzFqxSyek9Mov8sVHlEJRCZ1RPMK2JNZ5IDaxUpZfNrbacst7AWleXRMtj1kXO
fmlGyfFo0o3qDN7NCoPlmDEy3V4Em928ymye8d5/sJMt6VuaB6bE75smVMb0MLpeQL1MOCszQTVe
GbiKnMj9xFkcSjjX6Jj2OG9qr12V+Fx2SmiYZf5V6ngwa0MzyCd6+2nSnZB5lxnkTvpgW3NyM5q3
jCSy/SqR/AaQpYtR9WduTD7nLkXqu3E/YpDHiBkspgIafqjp/GFl99DB0yul055M7SttgFqFrSoN
WOE046XzEJKZOA5KvTZtlx+QwTl6lQsvDaFqLAcNLJXuafHNcp+R2sk6tm/bT2WgWdvD4tE1Nm0n
6tLvL5yBNdjMvLfs6nnCtZ5virZbvSVEHzehnQ9/FqmAwblA2yxd22Mx3oprfS7GXM3XeT4IQlSk
R6w9wzZ6pIaDWLPvAYr/sTXcg90qg15x4LG4ITnhFLpzbIfhROJ0DJecpaBeHVAvBk0qPiek/KLk
OY/dmNceyhB78G2PnR31QlAtbVp7+kPrcKD1jUkCwmeRhZVAiOr0cTfKgjJxoj5rPHzrqf+o01VC
HbFJDLabTlbcvgESQAiziAq4pmvs/IUWXQLgbt6fPc0VoQHQMUeMKPBZYdHvhqdBsJha0oItaQ3v
pS+1x5kZWgY3w3E/ZdX7f3UXE9OQUa07ioG7C7XScdWJg10m7s4UHdwDB4SOi6aWMX5J4thhSBB3
3IIMEMXEmoNZzlPQS+CBhXZxhjw+F1bm08KLXUugig8D3AlnjazYGYJsNhJw1HEalXjwzEWiMGNR
sit1mPiKLRhZkexoHXRGCJzk3s5jnZWB10GhBlpzX7vYTNrJOWc+lQlYDauwJoam5tcktamXrlIV
VaysKbiRqGrmDx+EftDmfnfI/B8OWumhmt17JH/Ac3TSZLQJBHlWwcrwjPueRfngMUlHHNaiRqgz
H/c1LdxpJ8b4wZtxIJYdUGKbtqZ0iFbcJyBzpxT61IpBqA3JnYANGK3vxkO7WDy874y8djMWJsS1
HD2RcnqiNh5cyA6XnEncd+2Ew6nDU3wrp6LQX7qSKg/IPEEuiw0cCX9ANfgcA3pTqRX1ETgyo9hl
Nl7zifRvOBTdu5UScGIgSm2X4dFnLls8wrg3kO9Nj/cRB23S9q9ymZo9FxUcNjmCH0H8qKenSgMt
frTjkR5aLqqjR2cY0cuI3N/8kYpwMFBwOoysZcWAoz7ZMXQv+Ne3fIPrUS0tPgX/WXDyO3U0gE1u
/On246mBxRMxMRa7CS/05tlk5FPWGDdLTeCG4h899ITLwFQQX8a3siw7RAGnlH08mJM0Dx0Qb9PA
7FOvM5d9wjPk+Bek3yvNDZeWhtBIp6b3vl1uKK/wd72dctscioQlDQBBokvrZuiljKyu+akH+VAT
BmJ9YHjiyr94+/JDk61/a9YWPjNAq7mzmZn52syePSNJeGTpeRLmGmZc59gKWQNtfUH6pKLZFdz3
4fRGZAn3FoXTI/bg66DmdL8huHZZZVzo0mRJv+A/9I7g4RfiKt4KJzMtd/3coWN/FKZBzc6ANMsC
MaCaOLfZOky7oZHTJQFNn+sTBH/Pv0mz5cVaxRJ12oOhpe+Laz24kmKjpEqLPb0R3Q7cPKRAa2Nl
2iZWaxY108Pz1dpfhSmmh0ZznrH3WRdtVU9695bZBK5dDFcMPLF4dIoRuhbvPc5hYZulbLGjD62R
ngVbhxKMOVOwJNgM7JfbedSqWyF1FNGlPY9G7u4w6aQRqEM0svy1w+wbcfIF/jtza2uxhew7m4Mg
YewjELbbck4nQrncfl1w1tP8ixfIxMEw+SrHkjEobYFapff3eOIwfFV1HQizOMepciO/6ldm2vN7
J+snnz95MGU4nRRW6E4IEaRvZVYtUXKsd32fmcwFhj86dIFbcsVHppUZ9r70OWuwYAh7oCXS0AGv
4BltbSsaAZq2MHoodpt3+K4ea9ToqJ0+VyyxUVoRJ62kvPQtoNRxXO/MnDfaF5yF7e6R8Q/pN68P
BKbjQHVexiM1PWdd40SuNg/RbJCpAzcT6kbFxuLSXbEUuB7IsIao5njF6Rcvh4+8KdwbgxptGXf7
NZ5PPY7+Hdb0NkILuF1ToMONSM7OaOK0kn2oOw1d0HaGwWtdgilv/zZj/2J35X4pTd6OKh/3Xt/d
uUmtcTxYTqypzaHPxrdYpcax1opPBrnJGY3ZCqwEm6WabGxzphat0E+fRtc5Y7OFMebrabC6lwyo
zCiH82irL1HmP2Np8cb4IxeGmRKIktx61v/xZS2iEsNz5Jf6TzmZj8i8MuQ2N3OXcvF455+OqsZ9
1SbD7kCLbIvO0c7hAHwMePS6ayeUjNXO1VmMxXNNdQeOw7oNYXPjoum0mDr5kVcAW5WelYfGyQY4
3stx2RjDHJzEcZD+fZ6C+N5kK8dV895MhCDbMYgdYRCkhBzngj25h1RYBc1kMyrhuF71ajxanrBo
JEULjxVSExdQxj36mIdd49aHeF46Jo8IPW1Dg4ta65M5mG/Y6kb0n1aPDOsrU3SQWdnT4hZMi/L5
BXvfd2On/BqBZ8lGJ8kGAueO+Qgo6dq4BlnrtTJ2y7Bi/1z85XbpiO3cWj1f7IiTZZeWfEciM1Gp
4YgH1vQ5r/3twGQtKCbSCBCwi0BiqiVuBqGJWH3glMtxYLgbdMbwEGOP4PjshQL+7A5RuCEPcNFd
+WF25Y3blDYmXuM6KvGvT8sC10Nx54ytj6gZyBQ1TsZQ98HTINcxiYPO8D5XN22PC5E7peq436Y9
wpfLpSMtWokaFO+R3oZDsjLRpDjhRrjldVJ/GpkRIZ00KnZi5muiEvjYayrfujy9igrDhzGWHCh4
P2EJkFWMGi+3WDgwkI2d9rNY5otKNXPP/ZuUFwlFr2HAaxBHCCx+d+w1V+6QMUZinhEe6/c0ppen
5M2vcJrXp9xE3GtbbTznzSbMBsyF0IZoMrnRjeVj1Bv9PHryAzFGB9yAWiyNpXtI5S2Wumfh69ax
7vJ306phw4zzp4JFvUP/5S3ox5dRas6Nlx8sXsMcfkwk59FDPV4vfj+Y+E7SV5RGqriBtgZxBuug
Q54/ALz7ly7t/coYtjXm4hLruBHGwm34HrWLq7fqVSu7o97Y8W7SlIwcO+N1IX/HIvmIz0rbaWPy
MemTfTRlQkKR/XUnQWgw3dMRtClua0v9oRAq3vcFJQ/+Ur5nUDZMqBBq4eaiLCI/MQDB3OVZbKVx
n4+yjPpWjtFi9VdtSO9Grf6yMeVzj+MU6Qk8gtXyPcU6wcKKLXRhpPWaukN+1waSYUxiduYhFsRa
mzmnQ55IbDgKte96WqA6pU6VhXdssCmQdCsKBCbrFXLnArKEoq6Wo3LBLZeLDiLJOL12Wv+XRqwi
sFZLbbUOOzGV1VNCZ3ihjPkqjXPTw9lZBUEQZeLlc6zvfgWDRt70wYtxDXWUxdGnATLCMotQABOA
7MfpFLOFQ6KQWrdOUvJBu8CrsrLLUpTqKMyMA1+uGaxxm9pdqOzeyyjbc3EkDUzHL3Enbgd31PnU
RsV9vivQfNqNPdAlXH6NcbfW8Ueax2oHjIp4XKxlZ3paH6c61/aV7QLfaQjR5Mb6aNbZfVfpIQ98
/lB409PgosONy8uixuaJ3Om+Xsa/JBnqGzylLw4JKooqrrOMr1VHl2uNt8hp4yfGG1z8zI9sRn8v
BOdt9dH2KfpUbMib8U0ZOpd5UqRlmnEbGBI96r1lDtysL2iPaPFyKopUQcCwvXLbZb1eftqYygcz
t25G3Nli7t4Nf0E7p4klrHJAbsqIv2WX9Zcp55PyV2gsRcfUINNlSXduXPz3Ax9xMDDyiRL6kg9j
lXzVXr6d+dJviwz6wc7SDeTvw9r2XPJLnJElFT041rnOMcqcRHdcm55vvqgOhcWdHysgUNjPzsK7
1wk2eQMjKM3MjqnLnazN93z8mREB6CbTjWs/LmymLpxlzMafs6X+ZRUXHmvBdCq/l6THGDAhfJa2
85b7XLgLow0mi+uDKq13mVoefDq6KLdSayETVEV02GbhFFjkh3qrfSGnaPI2wc3DshFlk50eTcwW
JJbyCFvruPNW5w81R7igPa7jCXXpitKuIFGU+o1zjw486Ud6cBmXE8LVcQUE64SEyEs62exz+Gm0
kEi86XEvxpTtHQvsQrTN2lHfWT8D0wbfsD5nrpbBqvfRb4HNiEbKuEJxxl+Tk2p0pC7MQFy5rBQ6
9oRKP7NhdBadBbPAhC5fLCt5sTUWtbx9hQ9K/MlUv1Dz51hb2fBpcYqs0cRv7xlc7pvx7Or5z5DG
5bmq5Qc3uxdvdTPKKymywsvx2Ptee+gQsjMdCLY1e+iTNsKQ+lhsRWyCFV2U8/O04FEyf1IxfPOZ
GyFNSNyRsqR9b/Aym3Mcc9miwIKk3MGfc/FQ2vQZpus+GyFprM2BkRLUzt5LIv6g78JleGEJ/9Vn
ueqy7bqNRcvUqBDFgzM0Z5I7I+vANlJw+u6E+vbXaxCZhcm9eGxBbc88eDqXMB01MBXUaLoOZySW
yhLKV9HaV0twLKB1twRpUw577rjvgNDhxA3vmUxmqP6oeKsAOhbP3K853gHWS3Jvz/yXnQYIEFiS
CL5pHfaiZutQMcNEzb4p8omPtjWzMOvT0PYQSdTCzcpP7afVV+XZM+bX0UuzKCnqM3paGbYVJo5W
oZ67zr6PF+dKoRyvJSMyhVkrMgwDp1x/0PWpuULiYjo2hmuKm9otcZC1/UoFqcFaI9LyOVMoJ+CS
zpgtAkcvmb3NEkSQIJAVU6jLJZ5mGYdvZeS2msNo8BUVIcUKm41YxknreOr7mg1JyxAJfMtBCGOQ
u3MnuiQtpALORFu7SXotyPlElvo0Ld/eHHQViSejCJMaEd5pFm5CRvrYOuaByW68Vy3JhYEjY6ZX
Brd6+klq+nwLs2DyL16bdAKmh8/bsjA2E5k8MfcgN7FuSVTnSXY23QpeeYJrRSRyB9mPbpFE/Ix4
4v3pb8ztwtfd6mRUzpOZ1j5WDANRlcNHHxPPZljQfLZc8ZfsbdC7KWq9pWOKy4OYsJzoisOp8rBz
aNOyA3MZVanNBgAlgU4V/P0xkfpYoM+7HufSsUZZn1bKVvDfLFy+OHwCCeG3YzVgkqaCgrncDqwR
ssBA03PhcWPrF+sBZQSnnZNwcR5fK+yTtYgLmlPL4ySGMaKGnJNP451mBAAu8j5HNWBYLGnFYSzf
m5WnMo/Nv4mwqrO/aYObjOJ0C8mOqa0xd3kWE1LiVw1dOYOiRRVnVIAF1Qo9twi47LahCwcs5HM/
eVLLiFmqDL49nX69MHdMwoOxgxw6cJXa1RVKGzpgOhclFYDUPC81/yfX5TMgQCJY78SjRtbX79hj
vflWOgnWIB2hfMDZkuUrSdJh/qrikq72amx2ds00v7dfMV7g2XTH4op4A2nDqnnJqramtZkb3IBO
PtGtEvpCfuUk0PXWo2N5WsBL4Wkd6YbfedvUCIeAvOIjD1trafmvC4lqR5afi3TCT4qH0c9ep82f
bHsPq6nVhOAOuKMe/MSOH5zSYpJdUpNVeDf9rO1qXdQXR2gbEKz9V/rTuiOdzAvlrtWlgmhTJRJJ
2Nc+EkCn9Ac6jKCIBZOKRHpW2XoRSfyom6D5DIBl89JqnP/dDDUo3lCJBgeIJoZ86nOI0N0zc806
wDkerH4xniZoLiJFQ+sSDzPzKqlBqj5neAFRDO2di5DeQ9fNgkqL0TWJnFRY3Q8LZ2DBORneREfW
El7NoKi9HOOG2YXLUyS6PxhwLoaTOOG6ggkDeOgeaxBhPDfeeRn7DdSyBH5ePzRt6oSa5KidDOa7
YxIhzx+9UdP2HHHEnlUu6BQE3NHSw3mm0GCzwHmL98x+TCMUR4HOai3GdH53WVkRLHpzdkYi5lOW
UVu2LD9c5egocnhquZ3QmTnTVbhciPE6UauWyO64gygl+qhiDx5IRZ0XCq/8vmkpNpd/rNa5Wpa3
3nZbqWTiT8UODfJU5SlIdG2pdhxMwA2heySD9TimLaSMRhR7nAHDTriX1k6XAIdh5EjLPpNd5FWY
izjypvloq+lTHyuMmE1d42Fy7pAcOW+iGYTVbIQR8+z1hkaprQTForOTD7eDqDI4uXVcn0upv08k
gp7iLSIyF5+pX1Z3gM9uu+KLCpl7pAp10zhISEDuCUnNJREbRB3MN+cacPa+Fa6NZp6+5WBvmBj+
nUBiYrGlWpoIE/qG6fxjoCYQPNI7W8zxwRmsBFqN8azl/rXIq6thxQ0OTl0L8TU/JAR/sjzrLnaF
Vlrqxoua9J23gFqRg/oZs54asXKiIo3m77X/C3cGR4qFn1p177Jg0tOzRq8Oj3BWckn3wTcnvEvH
dnM1OquFYQGxeuzryGyXP72nO9wlOJcUkntA3JS7lBCDWQncOKpHSiTAlSSihjW4/omTFDgvSEX4
s+mgg7ttUCQ9Ijt2gjyDY28/EYRnB8q4PickCMofW/ruDifXu1bXQxivxl6AseJCnPwhOYuzvCxt
dnzS4rqKSHl1QPIn4Yh9gj3VSxk0GO5WAJsRGKCkhsHbvqRq9rIw6BjS6cGoNfKBuoVxJPHds1U/
diBi3OFQuFr+iPfi3f+tP1xbm+yiHkqFM123jM0JnN/knKg8x9pb87+yQP81xyc96RgI8zjPbcel
SreSh8LR0R/uSi1fDkhxNzrGl8DwtSbMMMTuq/6x8eSC+pdl1J07Z6LM8Z7QRBCPhjzWhtiTSXGO
9ppEDGjs0Kp0BABricS2dztjpW48ndv+7GhRnYPnduHz4yecoMkslVZFpkb/azq7W281PWzMWFf1
CeNwC8gOdeQv5Fo4cB5IwU0JPPolO2flAKaGCbKn1nLvniHy9JdW6C8GMiNkywSLD6dBRXbshiTb
i083JlufSQUgef7OQG/uVP0wD+o6dSZ2do4PDSIUFuD0WsWpHybc2uE3IGPMd4MEmKptIRIE/Taw
Z9ry6GF5V+vOyJ4mxPeEX4zyjaZfU9fYA8s0ek5Z5ayp2wTN8TzrzaOVVAdFkpQFj7awuR7uDWPg
emo1FFgr9y/H6Rb3yU1bkNmgBgo+Aojia4u1NegWdas1ozgntk0y2xmuDdm3vZvfm9q9IVJojzo6
m9V7R4uzU7A2WsKF0dOJuAEDFnOz8P/w/P0v56LW6WUyuzS5J+QrAiwZuPx8CBRbsA9SEF8Hrjis
SfB1Zh44a15B9aagyGqRDHe/OC5ZKPauktknCp7fktmHguxcXM3SEGI0LkDQ/6zWdY6eRWuPFK46
cHnCZUlJ3G3FsB/R5c+vL9SQLF2QhOwD+HN8Kal/SXHS7xIc4gzwkfR+/zNOh8UFF7AX/Oa7N+2q
1SmwyCcew7UnUZdhfcar9ow9CQAteNee8BSiIAx5PkVOZlkeEaqiepmr2Z+687aTi/qcQQzZmnfQ
Oec+sG/1D3iwTUS2lP2yMujC2z4IS0xIritWQKyvcCIxrBfYmp1xvhaZR+FlY5w6HK/PvSRmtzZ2
MAuoFXVMzDJJoRukWHmfAahwH1j1R6Xko09H151J887v72wICsK7rlc3cZ177BwFsUyVyj/K/8DN
zMFzrvvDL3WAc3MWAjwRUcovobYQkhdlk1rrW69dnXR4HU0i1zktJ7/fmJNR9Q2R/17M03Lza0mF
VWLvflFyExYISjysZE/WsQKWNCB84/O9AyZh3xFn77aS0ZKo0EKDcWvgp6Q1ztyZrfj6D79W2YP9
x+HIvEm5nHQ4zZMsBuOBWDqCVvFdsmItljJQtVuK5vcHuSLypIN1MMbufmWW8jT7h35m6DzlUjtC
3T7plJA81gyBdxRVMMPUiAU70r3+/vqxxCLgW+6LmMksJviQLI2KO844Cok9+iXHuNQa7ad6htUO
sOj3b6vEGsM0qfltzJnw4aLyZ8KckMLSApPpL9VNVwQxQXGQx2Wj5kxaijBH/jpynvqRNWcImB5s
ZbVaDolGr0XiifyG2vo/U99MhFj9noQdQZzCJeTHy2OxgfWE5rr2D2vkX7vX9ZOYMVFhA/H/9NQV
bjG7EXj2bzdKRbVLVIxJzAEJFDsiTRM0lUsp5FJcDb2fQ5vww8WuXfC0yxzvsoH1ccIPp6lafM+l
RdINfXcEZbVU7EolQeHQMOTPRgC5NFsEjwAO3Ih1yfGIpvMVsPgh7ZvsFpci7tMUHr+zlsXjZHv7
JTfgHK3uk/Ebouyr9k7yT32HK7eOJUQfc925uug+xxiNGLdC+iCN2cJmxVeXO4xb5mxY3+acE181
3ctUNc8LdCo+pDm5FvINWXi6ThswvzRljA12vJ8n969u2dxgxrmpdmNWg8ATvVHdNPGy3Octx+xu
TQjdVMuFuHv/0NkcFn/pSRRf0pIW1zhryyrZ2xKzFUuPc6nWb41/Hy2kJQno8nRh4XhyIQGEdI/X
L2Zdh3Gs6nvTLGq48hUb0qBcyDL5FnEnp4rHjjG23XhHTUuwzG6TblMMFonRabmHxc84g1z9Lx4m
o6byzknzq1HmythVaQ5cgN03u2BX625MJgsUcVZa2A36B2pTdV5Sa6Z8pXmWG2DdXTL7xKjEvu3i
dmXvcu81IVkHLKO8LH23iyXizbKk2B/73CYYNhlIplQUi+pvN87cH/MRLg0soAlnYpCBHduXJSBm
cnDnwqXWoaYTd28bAKETO6XnLvHzs5AciQcW4HuLefGWgf79ULEmRE2Tb6XdLpZPcg2/scQuhXFg
oTfval7Ao7dM6ogTt+KavDkFbSrserSqdCONJpCyDMu9m7awLmjydB9bpJ0nVzMjvUy5aG9fSZz2
BNYLVHn+O7IhDG5vNS3193LDYxIFMWanuUqS4vuxi5kkL9O5toUR/LJ6Odj5gZwm+ajlnbuXPb68
///Via5/gjtw77qRsQeX5/JYWukHVvNTQew9m+vuYKNCRnNtgIMHBn7Lv9gXfnv5xVW3W92EzBBs
KnnKdPFSp8P+F8/V2Tjsf4l0c1XhjBjWbd1In2ZJo7APBed3QSRQCfpClnunL7EONFx/qKXgklx7
aFYEPKc5+Q+lVldRWyn95nezrTP7S4ypguSRTzfD9sOok4GCxm3QR3rHaOSGTXpb3//vh8r765q1
ftdM9eOElsB5iZ+ynfirmUAK/f7TalEs307TuB+Pv6WSVux1pK0H7AgND4FYbOtRk33UDp16lwNn
XMyE1jWpq+wGDwM/oRA0BKY1zj0vg/HbKb28CfPiqNQ/SXeMd2tS5W90UzKqdTRuFp1jIEpsFS2l
+lKxZ/3N3PZG6W9zG2c/EG3wcRhI1P9Rg/pawFOLfxI9JWzhkACg3eZF02CIY0X5i8ar3JZUTTsn
e6PABWBjNfwtCh8wCAQGyrrltOOGdzSfxWK8FFVlXbvs5X8Liv0Sklr/5nY5TdKt69/NTcwfQib3
0BTFownGYirsCBwwm/7UyiumsgeY9FpoWwl/uY3eSRfv+0QE5EwAMj5KkH7RLzpBJdP9vIXc8nxp
Tr9183LxHxcg7LcLjbfPFEWisrk5QHeNLnpry8MJdvRhbjmqryzcg9Dyi4fb/FrPRYP2Rqp/7YE3
awrcaBMbOGpdalOGspsPUz4VD9R7U/luo+gu7HSnfBGP/7HR8gkCQJJseJXygEUEGneMRJC16i7r
iMprBn6DLb6zSp0axm3Dbz3l42xnWEXQTxv4o8wWdczk2//7cshL1VyK+a53BZCJUrqktkFD9nJ8
zhEdcbnN2mVOSazg/e1vEhuWZFZcf9cTLZEzNDrXJrECglDjFBJUvCjHX0D7uvjrCZ2Ci8PIiNEt
2uwTnMGDy4p10xIaDPSh8066XrT0dbrQUYidU+Tdzde2/Pd7wqnY17i+wn0yp8HdF6VRXP7b3+vC
Xe5rr3lRtvDRb1mNUptgIIaPNqKO9rGhfefWM3P7MWf2ujoNVSS6vXAsTUzEmvHk/A93Z9bcOJJl
6b9SVs+NbMABx2I2VQ8Ed1ILKYoh6QWmFfu+49fPB0VMV2bW9PTUS9vYPGRYKpRKkYTDcf3ec77j
VExrGt3DyzBa9B5Hb8eirNzW8RI3xGCyZHi8V1FU3TVezlx8tgExS7JPP18CokIFvU9XbHXLL36M
iANnsR1Yl7oo9ko0Z6qgct2bgXH1FC/ZaCFzR7QBMPHgChUo7bcOGa1bHrE0noAZ8VnOP0TUyj3J
MXPIQn4yFYxoaewhLGH7x0eMlqpK3w1oBE3d5he/Um+QAJr0gEy+ooB3FZzxl6znbKVEBja3oj5G
Zlbe4XrjzMDtwF4yPuHxhsM2vycLV1XbKRzWsLuv6RZoxyI3l71Qq+M3N6aVxS+kz08kmS6iOTHV
T92kR8XMhJ/xjSQQnHhThFfGe81IgNtq9Q35jZkI6Y1unDq/AFuQyh0yn9soCQr3GyOjdZFx73cB
qleUfmjdvwCKcHfwL70MNrimwVRU8u77pWg02YtNh2+NbdVTVkGLMZd2EuozQsif24DZbVrXd7hw
5IPTP0I62ExJFLz6Sd65saHRnwxNZx2rzFPg12y+MaltF6ZrQsDv85bQPWuOHdDwR5YYsIGhRrNd
/teRBftMhwE0Z25uDdbuG2D8vevLgFq59K2dhhIJL2UIiqeEeQwuEMBjTTn5fW4rOiFcxBIIx+eT
GmIqf1UnYb6ZgyMwP4RfKki/HP3/ekgpadH46VtcyCjb58yBzuuNXdR3+KEsE/lh2QyrjqTrZffN
HdCiZNfHUBTRnIWr2nAiziWUyObsNYY0wECjHN5qFVFLFguX0CSicDIPysnPf1VwhtB/qUhuL+VV
twmFcaJQblE4yGtnB8xdRfaS1VZ8zEBYsRu1+aLNTH2pzQhMiWHp4IXl+2DgffqmTY4VOhZ1bOD/
5rb1MNaNs6yqL3IZsaSKhD8KwZgQRK1L67FniNOhpcXot7ZTI9opnneREIfuKvae78hn5Kj8px19
l7xXnZ8pVHw+lOiIQUKM3pEljfVIhYhci0qn91ASfR8JCttSd0SOKFODxLQftHPmGXRS4/KtKEeF
MTxcDglOc1HxyPneK793TXbPImsFI+EDGLXc5SBI+ltPIWjnNA5+BlFrwQFRr79sCkDZ0oKV1Cu6
A+tKbFXN/+poG6+TMWW4+p3s0x8RoqRbBznPZnTMY1g04SVtjlT0xVNjpNQ/lRleAIJYP/cdgwUw
/2QzWz3Cya/Xdu4YLretta7sOtsXSsbtZOoPBjiUsiEXywqqd1yZR01lVh5i5L7rPfsL05mgEWcS
SO1N97XZ/ZhCo11DYaQ14BneJSfmswvMzYSQxUUZ3d7ljbIlU9oAAM4klNkRTs8khHvtcyBLAw+p
dgtKbi7glYY4ku9NxVdtnhayWXLrTre+mBgkspP1Fqu7C8ZNVlJUjSamZxnQ8c0yc9chkDkazvDi
E3h3sORkH9gjYwgwzLwS9tiHgv3MIz79UgsOqXZiXNm2oo8waU9GmtpoQ/w9k7VxWdDV346FVt3a
LNtFXDE6G/LWWn4/7echN2228fj9msfmIbOH4l6rSnrTGnXBd8qJDvt+NzXq7vthJmf7dGWo3Mak
lgliWuYMku+/HUv/mbSYDryj0/OBWPYq9KtzrvWCq2w7e5n0JyMR23KOtSoLcap7BROA2e1DgRfc
no4gS9oV6tP0MnrjBCiCCirh+CdnuAiEI53JYgerHOLiWYPOuueGQRc1tdToOrkrUu2q0z++ESee
3JKoRluyDO69uaUwJt4XcjG5xnD9TntVX1d9LhNyTWBSSpy6rpXa9p4j5WuH3IbROHuXosdEVRUe
ar+5qggye2+GYBfIpT7pWfSAH66BN+Pbs1mM7aQ2gyWxr4zBMLbSQO4qN1OTXTDUZMoRa33TOsiL
Sjsu7hufkazgodG4Q1HrS9yfT2grQUxj2XalXn5NCBB2CdpAnlu+zUkuWH7HoaSOwvSXrKrdFGGN
5PnobyTxADdF1lHmMM3AkgApvfAC5HLDWs2HcauURLzNrLa7oErvfiKJpeGs2yAmZA0Q7HyAjita
g3B+UDLNUavQdoLZrcDBGtQVU5WIDKWyfDTjMaIJR0dE0aI9Hww0ihYv6/dfjV77KKHTuDLVyOey
OCHXTvhSdtkmSZMfLSPOW6WWL7FJX7CI2Pcz7QFtYP8oOwBxeTsTRb83ElrWt2lDV1jNpXmJI/Um
DOD6N5mEAp726e7fKGGF3w9IME3twfbOwcDM6daUb5NNs8aNkdyVuMg2oqx4+NzH3q1jP2rKoyWu
lX6tjQsKlUUlzIWF897QEVVT8whdWbLfkiLj7jNtS0iwDmKl2TTZ1m6WbV3iWX8Z61PdnuZG77+p
IsgsWk2SysK4yyUudyXZa4RK0Of1r4Mv6XtMy5KKa8DHGBI/gXi7/IIyFE7hDmHNlmb3i+rMgtmK
DIB6BLZZ2otAp83RE7JU6vWVrEnmoAHmQcTp93VjPKDbXOHO4skTiQci798KYa6yHK7QlBeKG/vy
vi6aowAkQg+fV2FE2wSvqJ93oPEsmS6YXL6jUHokm5CrO+ch2Znc6VaELV8Y6HXj/hy0ZNirPPIj
r3rgUAn7iKkx7ujGyS81jgtwZDH+kYamy7hSsGojd+69GFd7QE4RpFTNZrJZ6kywJnIRjFRb+Rqi
dpSbiq6SMmZz+UgR3WbVf5GlKv4cTiFUqWuqxnDU0ExN+3NsbVaVhdMMUUlXO1/2tLtux/mP2L6P
a8r90hgLhlf8YWkFf5jWry+//85vSL5UHWQwFTr4G7q3e90vgRwoWUKig65iPZJSP/38o6C6zXuO
PX/9y7///Tsi3P/M739midZ//x+/Dwn/05d///8tVny+THwGP+N+/ylWfP9Z1Z8jMeIZBNhxTqHV
5h/4mSquiN9UJMI6oSNzGrhhWaR/9J9187e/8i3BfkUIiWWqQjCvJHYmI8gv+NtfDec3YRLdYjk6
AnrbUaH8zqnUP7+lmeyyQAps7TtY/F/KFf9jZKoEIExgrmULy9HoRP9TeLNlViU4I4sqEcFhMl39
rVLcRYjJvQrRivk5Ex5bsauNB1B7aZbvk0xbm+pZV306w79Wz38alCy1P0bt8HqISJZzcK8UmqVa
cv7+7+JZhF9lQKmQHvnm9FCpR5/Cb8wcN6CvW4ie5tu75NkDUAOnwVFzZotJvPXU/r5qsiuk55t4
egvB5i0K094xmFpYiMTCSHLeDU+lNG91BWSUY87EqbfRz+jLU3zl0NYH5xR0BBhV17gbtzBM6vZL
QxBfTuWq1Mkvz1rs3gVeAkal2FUIXqMeyrs3nfCNoKWBsFDhTyRhsPLr6wxkh8mCEHORIs/SDAzm
nkKrmOGnljJC4+O2d6JtXRIu3abf1FG4kDlOVjadHntlhhoC3Kc7v4eAnxzVdpngIjJp7qJGSXJk
TmTPASd0w5jfhdvH0D8wAbuF5EBbEQM9YoVq22WkNbjn2L2AHdmashK8KUcSMj18+MOiyjNXsGdS
5Rn9sptV/OhGARdgVwMFxAE2JV30zubYYFWaW9Okp6EjYRNxqQgvQYQqiRRSMVUj0MRkyVcVKICA
0UjsfOCWcFEhIu1eSLDSxCfOn5+f3zWorGy0bgTdpPwqfUq2SD7ALyTLlmFlhIXZHrWV5BO342s4
6ViT1iJqXcV+Kex6kVE2NPmV9+zF9/1MDU7dxmJu738aw24YrwnaAo23rvSIqwfgFUgcZE2e4jyE
RkIVouKq+PSIpGQAdAx7ZnJ1AjoA/ptSrPyNhsW5gwNVvIzyo7ATJHM6kGEV2GrLaAO7IGe8PkQb
SIpLAR9fFY2bMjKaRaXaBMoK5rADr8jHjV37K9tQtnDHTvPbnVgvk+evkBaiwBIY9JpF0GELUD6S
6ZjXL314dLpzXJ7mExOJdeRgYKUmRSssV155V8DyMDmnZdlHh0xAG8XSUsi7s7OF09/pyq3IX2iM
gV7hRvHi5VRfUdUhzFx0GStRg8fkf2pcdhNMIIi/nmXCdYEf6Jo6l5PsPCWUC2T1bkLBF+ngJfle
j5l0/u/m6xDiVkbQRRv6XGd3Cnek6Z1ZEh7ALhoyi0GgY9C1leIHKwiaK53O2rxMLNpv6sCCk/4K
DuwqI8DXs+NDPmymciJ8gIkPsqJhpmmkCiakmqfaeX6HWvQZcJUxJNLW96A3KZgX/U2hJluDklJI
F6Dh2sgx/nLPYozA1ZQscSS6NfSzsfGJueRWiD4rFnFab5QewBzvMuw+tZzC+wPfANJN3w1ZfHjJ
54+y5CCT4gDugNFlKm5ihU9i8la5Vdw2MfMMBnWRkRxLaV/Z0VZA5B4hp7xraF+xtwPFHR713IDL
b9w0vrEpGRF6QqA+SJd0PzWHpIoCygQKDl7v/F1VK1YFN35lPfcFWl6WZyHRAonPmFzjGBW4D/u7
GGBnYL8vrxrduqKFBJx/kKRD0bvC82Fr2sqYC+vhZBkPGpcr9+YwXV5U/ymaBikfiQcpGWYJa4qr
FNRMLctNFDGBGStsJyZgJQ0nANUUXSNeX2vGp8Cn+1dq7rwvdqnK1jY/JcIF7VdaEwb3CmsRXTFc
JUTNn3HFZTYoy1+i+DWAmlnkaC0y+w0p31525i3hNt9VllfYnEVeUGEOWINyghcBA8xrd75RuQ9U
3XFVtWHqSggjTyckGguDIx0Q3KXU2MDMGOpTu1TAL6gAAjXualTF3ItJCU6QtNHhWg7XipsoZC8V
6efIDWjRDeLFGn3r1vDU530c4S6eXXYw9CvlwDnIWyUKwXm0XmxiiSOTHTCDnmDwWCTiWYzTQqka
VynvytZfO6VY9wPumzRA9Q4le21n+roO/XWVDO9VTaPCEmKN5HTfk6/Ocbh+ckxl2aIFnFVGAyP5
WUxEIgOuAFx4vNYw/eSoCAKCFcxF0flgUuucAx9txbmK+Hj6u1k0jP9uiZ+CkM7VvAfFXOO+Aevm
mzvRJ9uZPpXUsGmIsZwfQFmA2pYrF7OHmRg52RNxdjgM4HIHvllY7XB8bVVFXw0KltXKeS6IUlEb
49imDEaNeF7a/n+RzjYHtP8sKee66Wc1oto2HjQLxJ5hzeEGv3v6t23QSIeG+iLPPrXkLkR2ZLeL
mqeilziLeT3/rlL7Vaz+hePrPUFxTf23v/7vfp9GEByFlGXoumn88ffFw4xyH9CzBRHJxB+9ejd1
11F8DOkBZu5/c2n8+5L775vP/PY1/ay/K/P3vBirkLH9z0L9P76kMP/3f1Stf/iCPYBq9dR+VuP5
s24TfvQf/+X/7Td/1byXsfj821/f8zYjcPj86Yd59sdymJr3/1A/v2Z/uXkdP//5Z36V0NZvrAVN
c6RtUkVLZEv/UUI7v6kWdTJFNMUwtAeN8vZXCW1pv2mmSnFtS0Nle1D/UUJb6m825fW8vnTN1jn7
/SsltD6X8H9YtfzvDdumgteIOzTRqf9xFWUDg7qkwziq8whRFLzPU4j7F2XSTT3lYIUdgfCXGMaq
5Iw6K7/o39KnGPsfepIzYDVuqtmnXQ3eBfLCi1dUm6Qt16Wu3ZXxBHaA2ZZdYQYjZRZgLAjMgE3V
R7ddo3cgw2o8TOMtXLXbagq+Yie59/zsxSw3iRedONrelqZ1Ef5wjhQ4WTL+Qn11m6JEYtb4oJlY
qiN8AJ0XfHm4jHDxGgZ0oWbd1iilDH1S6b1iBwZs9pSX78YGHt/F14ezrdT7aSb/VmFOdEe+mRwD
SZoHNQx2jXKD/XTlUx5w5k0gYUieNm3ChFigb2puUkPqxKHW1K7DFJPQ0gHQ5lwB29lMcIK3HPcV
zvyJJW8wpfervINZn/ljcWOHeXGTFH7CYxnZWO6jRW5i0ME+OQmp5ZApbaYryx6erAJR35yy1xuD
ueat3jR15y2ygldNhNJb4H+KRFuaJg3fqv8Rz658mWfnHiYOPMKNMuS8e0FGxcR4nZyi9JppEHad
GCpZYA+7qadjkNojSjl9eEQeNx4FJKyjWZ2JiqYbU+Ubs6woZCc+QgsbKTqIWF1g+FDc0WZQgYHp
0OPx2comJQo3Lkh5mJ5A2X8AC5duoYt7dGkWoO9xNhPE26hR2NedhuG245ad8QEKFwfBkL6Iqi2X
SfvAVBFHKzVbzhAHwA964OFQNzwaA0j3kjlvwIgA9tllihXkLqrqChUsTDT8SBpE1AHZIE6HY7m0
0UG3tDDDMHwvxvzYIMXXipvON3/Azi7dxPbfqyKnHUpq2+QsdJ8qIHauNv6A1P8AfbrV++6HiIXq
+oFEVpMPeFONEvZcnJM6uOoEyjdtNAAhQPIFltNRUgzJIcTjvRxD/ww+W18SMgs5Ce3jMrG8NU/t
gumE3NrEIcdkXHLgWAb9+K53FIGdqt7rmqcCyt8Td29QKXAq6mKJGhEZsel0yEJ1NvqctZfmImRw
bNxkRqqu+5n0LGYuSGiXqIJHYAoBTlQP/c/i2EQc6vrSfBhqTCEKCUKLyOiB7OXpbqrVmMF0RK98
iNamr5558lq7hLMIHd1qO6rO1ZDeD0y72F0oW4moKK6qmEcDzgXRI+2dyMES7ZWneobyFNl7q3Z3
FhuCcHDaKwE+hBTW+SYi7q1ItCfAGy/RRAUOuheVqOHvi5k6grBC4+djrAFYpvPVhJcf/TAYCSVs
zz7BxQuJfnT+Zwh1Zd1O3r0ecnBI2iZaC7YWoyucVYHkvkgBxPT5qTMmbQ+EpT8Ykb2FP6ijqSSS
VJX+QY+xo6EbfWkb/8vyspWFWFEayT2up3dn4n2lHrex7O0HxQJJUqYG2LQKXoYsuSITxJwMpDtH
M51bzywd2AO7So0UN8imAeJRka48E6cRLmgMcVJfh0fAx84qAtnTCcwtug511DGKS08fnBY7GlTF
Uu8bfFELNVAf8WLgipbsbKPRHrmPzwUha64slM+sN7aBPz5qnnYoRhdfDm6UEZ4lXtBXxx/wgNR8
XtlQgUC2Xn0cDnjAaUngDcCQlkJmxQ9ppDqt/UJwUInKchknnHxQ/sUJ2S+eZ0MFwyXCE2KfpgUg
B6RW4tEYcaRMBu8Dr+fnkL3GlaYucBSzU873mpq8ODk3rMjSSx5kT0pKXppX6MgXiuewtO3/5upk
LjT+Xys8DCqF/7zwOIbNa/unsmP+iZ9lhzB/ozSQYG4IZJQW8u3/VXUI9TfKDcu0TU1SrZtzl/ZX
0SHN3wwDxKxjaGQwCwqFX107qf9mO2jiVVWjJjF1Yf9LJYeu/6lTTKMOn5VUpSEpPUwQZ3+sOTje
NaIJ6g4Ppmm48TUK4DMDteb2Nx5o9KFmHQgEtBZqHr+O3mxFQNsrBtEudPxDeS2rPePBLvEv85YX
6oB0lOmoYJoaML+tLPPTtpCZ6NG6KgomSsN9jt0IScfVhoDkNWRcGPF6qKz3KbN3eW7dMqtOgx58
JUKVFlTyQK5gBOOWU1WNd0/rjVVSGmc53bfZoXWG8ySqI2e8S9DbW1LnYjxBxb4rxqOPiKMEpbdo
YAWW+vOY9RsKOtCRif5UDs2jiE7UWRvCzV/Lvr5FvkshATveqwkSqZc5jQ/fCkuQNXfd7JsbHDdO
AeA6Hxb+aTD+iH9y3r7qgR04d7lzbiiAYN/uYhpCM2caXcCtA4Co4dBqd/l1IkGqQ2hrITKGC8YE
ocTh71fRrh2zZd+FVCeE0+CKANu7Ms2ezgQhJwlZIlAvM3+PwPeUNfFdN3kkkZjrKOzf9E69BDXn
VAcI41VLS+xsLWYWL8UD5bXrvNCPNgRAeyxOo0M8Tlik91UE/B5c40IkzW1AoeRHyzbFLGXEyTIh
uDaPMQ9gtmP5PguEcvlMOuhquLvhrug0Em1CxqtAcjPDgSBlXKzkmeHkQ9FGLrCkRUJVMTWyXeZk
n0U2qCPVQEqRSIJOxBqe24n+KHgh+CiwhAEEEpuW433C5PSRS2tFhtajzruY1GhJTgvh4w9t9MMz
pqNpR7uys9GwYiXB5xVW7aWZkR3kY1lt/ZYHBnhWK7uNAyyVjqKunMlZenZyGEB6dUF5XwXJTseg
O2JgsaYfofRuUafSDF3EmnNnVcVK2EgufGMlsTWgJdurwHDGvl+mqJgj/RXywaYEWxu3r+gMX6IB
5Qf4nT3uhK2iM1ALiTosO1oEPlSiXO4DNBLYAWHEuYgHD3g3bi1NPeYqxnKe58vOWENn5zHB8GVC
04qDqgFoIB8i+ke58C5k4y0Z7BA5NixR8JGCVG6MIaRVOj6M5THwemIpfSwWCLwyMa2aCbNw4R/M
/K0lNAntBBYXCzS4Et0F+qNT249GMu5Rzc090PQciPax1pT7PjyU/raCwA8x1Nw5YbZCbHQbxsmh
LW1SBarXQJY7Ik/vrSBf1+M7xtAPGVpMczlWkGZyC8f+iWzbDD2JY1/o8637stpRKkIIF4yKRiky
8lqrRxxPHDs8feeQuGOPj3mDCdTqjnrdkP7IlVUl2Oax3muNdVdL+LhxtiIVcSUqB/xKJZ/ytNza
vb9TLH8rOMjBuXoRxbW2mV6ZETGOzZX5b+AWzrCJimGjqFdzIujAuYthJyvTPQSFzwCZK3O6m1yo
yzai0whdoY+2dhKcHU3QZcSgpej+m9pOz43mu4HpfwZQsEhpzlN3gPJThd2N9MzHxizBHZV7Dfwn
HVJHI04MW+jYfjBLP4E73ZaO954xY6YgqVa5oeYrA7+Ro1ev2GIorUrz1siL9zLaFZZ5APEW03xG
JhM123H2a3QtUG1KprCpD4kOiAd9DuTFsd2KNGCihh8/Tw4OfPQVNfVD42X7svzQvXgn4vpGNWjn
qHtZaT/qOD45ZX22ek4+mdVRrVFKxfnaGKj1EuaeuQoRsHiII/TenLegQCGvw9rac1KqgnOsD3P3
byvoN6qNs630FYivV0PJqauBqiGpsER40pFe6N1I2228Wl5w1POEaqZYgNtzBx0mf8jgNrw2OhZN
0wQSolX6R2ZzG8RwVajcZ7UgjuY1gqCFP7xm2hxIk+/b8i3zP5yO8wAa05obYUT5dmk4UHlEWmNd
d8mjXwudkQyxnqrEwsyuJERw6kunWqRg9ReReohRBQLfAR6QkMks5EjwzZNqSzeLXjp2NmSnbiAg
ezHIrTi1pGW7aYcIZA0Ko6kG5yA3pixI51GfRTTO3Xz5ZFnKsWy8lVVX+6ERDwBj2g0IsgVF+lth
Al6W+m1NXCse/cx2u15sLC9CX85Shq9Kezgw3WLAc0HLfqzbG5Hiwg7yHynaQFrY5H2AtRSU+bQF
qIPLUdsEtLcQnnA4NM463WY/DW/9hC16wghNRNnCGqpn3c6/lCL59K30CevNp0dvtI/hIzRx+aCS
37BQguRFq4p9lfA56mcvTEpY/zFmyhGVeJxgbWteyd96c0AQLC2/2xqhFQFrQIhkh5xj0W2m2TOC
Zlfk2UFtcPqQM94TqAp6/LG3EN7B+hJSP0PxvPGK+qtlMmCr6an2LnEIVSEIILuUXjGs1GL4ItX6
JhypDcrgva05HibVJg3Gt7R/Lho8A2BFDB/cdz0QIRGsygHfTF1Gl9gkhFbLrn20FGgpOtNesg3t
8+huskbXDCuSXWrl1bBQANTbIJnm2GtEGfGDr2Fvnur3TBLw55NPldvKscvxImAaEEbvWiHsv7yo
9tKCn+RXWwssj2twsAADuUJSdi7HYpXUzTo0xavVaEdhoLYS8S0IF66Iggga8hXCuQNZ8UcETMsa
eWKTZ2s2U7lmEgzYXXvTTc2jmy4PisfJR8oU01SOrKSxLBoY5tbE7OnrfgCR2RDEUiYYjORDGAZb
mxErAZEXKAF3lapvO5HeeVbVL2PogT6qDGCbDhDo5mB49g+7Adhhn1C9Tp++Yu/Jc0GBMwhrY47i
BqbtwUwr1i8I2SJMcG0odbuI1eQyb+RW/yBaA6K2FMinGFFGwaft1yQ4JUurt3ZGf8497xoOYql6
3a1WJiusX0AdjJxA9FyQuYoII3WOkUifYeg9lp5+0eP2JXBi7HIZVPl5mySz5NEEQTmypFn11LPU
EZ1bCqwTWuhmzmNvWIwwa3dI5gytnZN+mnaxCfFHGc2nRsPE4HQ+vhKluhgn8lPGxJohQJtUJecL
sZFRYOsIvC16FN5NFl0HCeXTlvdJMe1o3ifOYznG9GZsLDbiUKHyaTuPVU6+OYspBaLQ8GGQCFOa
4rZNo0eDie2Enl4RzangQVJj0KUDfYOCch8SUfSgNJu2BMpnOufSEEclqenhj/4+7zGX5Pe0ap8N
rMArx/PXJqWUhYRJ1YPnGngHPAisrjWsgqhY2bNE37CVVdOvHWhqbDQ5uhhUoCXQdzPrUK0pa0kK
GyHvm0QnQk8WL9waVhU/Wrp8S+sBeyyqT2VyEHFNF22efXlmKZaY7b9fFk/RRAWAruztcHh0CvRQ
jTmcmRvug5iJpo4U2euMaEV+/RIPdr+a9LFdYeGE4oNGsQvXWYp4D1jUVlVLl6QINjk4L4l5m3LB
d2IoYjedNtaEnjpTfXw9OkitWvd+GN4EoZo5NJZVF7jHJYFEX9kkhnj5GaUYiyDXN14S3GT0ggi6
WbUZLAh/OSiUuGhgCyQ5DOxFHa7ahKp7iN4Ber8hFtrHJBgznlb2fQJmj0aPG9ndR4RJIWiHGRT/
QLozWl1dDWcAqlsjZsqkmEVNrl6AUW8VZn1w8FeaGGHb8PCFGOzda9vAsh9zDO/LFAm7HbefpaW6
c67NMN4wGua2NwJXOLTt/NMo2wWGWEadXyWPG2SWjNicVY1+nTGYtZPsOQuzF+9y7OeWZpW5uUD1
Xg4bLQCrNDACQtLWPFltdh6baE+c5zmk5hVVcLHs6ChN8FNTtJ6s947xjOU9KsSiYdj23KFWdrFg
QMgDjbEiiCnsp97eUOl8NhOVqQ26Ef1DKkANxr25GT24Yo1Ja7l78nRQ8xyzFEjCcHSaYAW9AFNX
h9+koCjVJA+Bctukme5WXbNXCror6tS8GrOk0x73WVhvfJCnKUN9a+iB6tq0j5SNZ6B5G5y1cJ40
Qn06532YgmM8wH4Hqm3YzZW0PNQIZDwGtFXU1YT+FUoqnQ+6kXXqPwYYwSeotCMgBabXLMMpOQlz
ymFPhsfU657aIH8AE7TW7Pg5PvlBDtDGi09FB/ok0qILviCSNWb3Gh/hxaqsQ+AbJmllrGUIw027
L6uMAsUj5EtqbwSdboMGruwwSNwbVwEnLiJdbkXr7cyEiDI/cE0OuQKZo6EqaDe2AfuRbKx9vQ2t
KQQS+Zj4Ytc4wc6IHxobxi8l3qWd4ykGHKQzI0CP72wm311abJII8yMyCZZrrTZr8qdm/7A8xqZ/
StJpV2vixhzMnTpP4tmsrRXPssbkV1INT5Z2a1RX+EWa8zlKboBFnH/1XbTXS1hkLLhJBEusz25l
HMvuJkfFI9gJBchDqyYMQf6o5uRNytk2TdnEg6XUaW+xRc9GrtHs13LMXPBvJdAX8y2x1L0FHDZo
/QdMrq4CpMlox20xJxcm3drqQK7iRAe5VQTIXyVaag0gTTze+npzxt/04PEO2h4pfxwvbXGwWFQT
pYVsrhyiF0mBbj78YFazgQ6PhUGegiE4mrJLOERrEHh8eaAwoM1dUoBpIdsxMbAcPzOl3fDd+CO0
hmYLxWoZxG99/KBnnb5oOuWEClVbiGlXSDWm1oconsEy7rMPC6gueI9DWpp3g66/pIVz1w/p3mqy
SyqLQzXB8JB5+azV1hE9M54q7dAxD0DUM7EaEHQuJpTEXEJIClDd18HUHQF0LLvO20AlvBcxCkWI
hXfQ6u7UNveW1vRRJAwHSutCnwh9hRq+0Oje1WGP0hailxjOLSzGQ9o1b76NTlWmCZznwOdhkNh7
3stSBedGlMsa7AO0OUyQikZl2xjvESBUUq3oOVeXisa4ISec6FW6SsfyR1eoz2YI2KExlkTPckyN
D7aib0MAbFPHVN6ZNvictnliPJjasGvux9SZkDc0d1GrH7SEonaA+dM1wBMByA+s177gl+pyKSr9
udazrZg6YujUcJkW5blMG0qJ6iYJ2ITCoTnlGXDCIW8OpB8fZI+hszFcxxvvG3QUi65X7q0Zs6NQ
DGKGiJ/6QFwY9lDyKORW4kpHTTrPlDSUQCTk0B8AM1N7j05nbIqhx9ZMvCKVlxs0+2mA2MKozj9U
KXAeyDH3Hez2bViYILQBPgUjCrE2vtO7dTokiK8yBjEBVOQo2QPO1ijRDnUevYneekDgTQJNjOnD
2RJM5vPgI6KqlQrsNYwidnqvbrClUUtP+q01tdsuJG4icz4hIa2NKSnWcRpvMDw9+vmHyZQOueDC
rottgBAfwPqLViN/D3FvRPXGZH5fB0y9c4hu0fiBd3IJMmOTq8eqeVUQKPWEvDhVA4LKvEaTzTqm
GxaAKGsNo3EzXXuL5tRBGLyuDwJZ7aClB/TuBvleD021HDifoYBoLziZOIqKXauzQ6iGdhOryitx
bwXFSFMhbz2JQCykvgoaAwRbSC7BtYDEHkVsRsZTg1gXKUKNWsZD/oJQgby9/hiRfUr5vzID3mTy
VHgvhfojjzvowGH2MMRilrEvcweL2Zz9HBgqpaeqoWaneFp33t7WAzBhSLf5PyLiNtpHRkJw27r6
7EsOgKVsV40s8feKo6zLUzfU1ZZY2T1mLXJ3OE6oWr5j7PkEnf2u8n4oVDgcxpXHOOgd0K71MfG8
r2FX0rFQWqTyFtF3SDymsy6Cd1ttP0FUUvtEhr8yIzhAIfsWrjtXsSI6P8xYxmIk+zWYvuLKp9EH
Xq+4Z1/eNuM9LvKlUiLIthW6rByn6a5O6MZi1CKVVd63IfgsMb7Sv8VYyA3BiqSatR5x170lwEB1
5NtpuI/nUI4ZXKzcNW2wbLvgJpb2xYiS2zS2Fnb0P6k7sx3HkTRLPxEb3Gm8lURqd/nuHn5D+Bbc
SaNx59PPx+rCdHXNYIDBXM1NIDORESGXKLN/Oec7+g9MF7hvVDWXAg7gkAkIlPqAzRmfS5RBRY2b
7sAiIQBZeSLPhRsOqubizDel3viIrxrThwJBYgqiYs7rMzWdqMFiZQSHJBA7EVKZLlU/QMCe1FjH
ISZ4Zb1X98tyFflAGdHs5oTaMv3OOf+zRGGzRRYGkWdDh7nuIjMbVeQT0xpvgz2FolIPhlHelT68
SPk4wVPqkMH5C1dhnlrADRlSpOhSBlldSlTcenkrMbCahf1rVtPJn6h93TyHdJ7nV6xVgTlPJ6tl
2CtjznXcu9uSOJd6sn5XRfo87ibxLvJov2QwNTTz6PFX5oQejl6zpfN4Aho/th0xAh6FSxu0cXfI
YTzzPASJCwekuHWYHzxomJqkuyyzY91aB51asdG2Ujg7TV6G/gXa1AZLWtBnPuVKMGB3bwPyH48+
2WRIbZYDNRghJgklv8SFdUhTIB5LBA0Sx1YLdYu1NPFVm75vtwZjNK3hxFl9kFlDRG1C4hB8ULMN
RlsLp7jfA3yDqQTYZt61ayXC4MqST0bd7wd7ZQMhl2RJVwVqfG2YSHCjEYnj0mRV23ki+kxHPJe8
FPWeB/LgRNo51t2tgUS01dtQlQRK6veT/tDz15bRO6Y29uH6lrJ9pzk6nx1QXv8rQrqYVYrGTtzk
cI7EPU73cMajrDtfoOuPBaEv24VIvwZS/NSaL0mBaqFqrlTni6wCCcxBJ4VwXX3yDoAHIEYtz/eF
C+oCZZTwp8Doo5th/W2xRGvpM3izQ1x5AS3GrhItW+UXJNhPK7JUg0TUq8fRatn0uyET+VOZ+HgI
3husDJ6k5evCmTl2esnqL3u507oX8sGvjLoOaXGfkg3cLDoop+W5Q2zWcUeNrBeJfnFsTub8YIJJ
s/TiTyXIVZ4+SjVDJo/zM/WPF1RwsgZMLXXFTGepnvGmPXqedQ9n/S7KrUs0RrtIaVNgGWheXd0y
T3Hm3aEmh1fStH8MN72zG6Knpp7jSM455Fau/FjW2obNzjWqoKcwum4YdSmKMQscEs7BKIj7WJ7I
3WPtyQJIrlj7JHrF1vI5JOOameij5kZyBm6UZ3Rt9qLye3RTeh+X4nuFT0fxfBjKjPLKn104pbvO
hh9suwCRxLRXrD1W6hwJSrtMIl9xlseqjoiNjuwAshvAZ5/4jyX7qLNlX0ZlSJp7iB9hUy1tOA1/
tO4q2JNLke9hMAQ5qxKLXNrurU7ccJEnn9wQn0kPao+USYHYcn+Wo+Qgv7rdo/hInXfKiGNCJzS0
U1inEpqbypgpsODS4v1CWIzJZCkrHnR4P77R7Fz/zVBA9yTuDYmljS3ZykfUR6I+XDyWnCtVjMyc
fG5RBcDwDIfAnlyQ25LBv1rMdZLoJYDoLBS3Smuuadp2l2zQkpOjWa/CbR+HcaTJUAYqigTznqed
FicnXskg1o0tcbZhBUwdySNuGC3DPLWgQPY9WkeEHYhzpDjDHX71JpcUDGYkG/ijRqgGOEHUVwmq
QhjiEYkEW78b5a5zTcYBsUSsD3j2ILJ7ZwU2LlP9VSPzFqmqL23mMPoj2o9N/BoLkM/P9UvvEHM0
TClk/Nx8Hs3qa5golOd28g6ixzg4zHz0aTPez+laOuccWGVcEl2By0WfRjJErcNk1vZF42s9t5H3
HGV1ex9ZeJi0o1N6zq+00iv8Z/XHG4tXtD7fAgbX0JJfI62Ydwx5ej/Xz1a/ZPdK8mkbJm+J7zSf
U5K3JK50RJj15V00kBI6ZZxvhdkxue2oLLTowQdKzm8BDZIm+kfZAkVASCG2glH+CbcaalN19QtC
lmGeAP90Scayagri5XGGMnDoDdpxKx2+HH04UkmPIMhQRKI4V5c+RtMGRNOx/D8R9HCmEQtpWeZb
j72LWr/dqQHIWSc7NnMQNcmbZmGqaHIFFuimI5GoacdnW1c4uI5+68GPh5/ZJ+bB64uDX2X6qcEZ
oAjtPpbEYcxGegLoOrLp941LG5/ya94MPfYljYDN4ds2/WSrWvRdS/dD/Pm51TNzoxMWFnclW8iO
ej1PXlJXd3ZexYx00qnoDZe72hytG0mASTjODt9i9ZT4Ul0tl4m1oxsBQqv0lEXxfvD8H90ih6uW
Zb7Lc8hGujs8lnblMKZE6wxL6SPx5gQrGpft1CIVAhsQzvN6Y7vjtLE99P7k5SFPTxsew+wZJynx
yo2FpytDW2obZ6XXV96fmeOEvMS6R9NVd7URmClAkdFYFJ14Gp0yPu6uPLZLSkSSzaywMeGQTas7
v4/aH2PhUiBXBMmHysLJBWXhEZNtluSBWdFvNPACIX+1F8u5lrSzrSR8t+0jtfcq3iX2npxiDwvP
2k5EtMdkQu68uZpDtlL+NivAWkwFv08yuAwrMkCEQs6V1Cw7ovh3yMruWvcEU4rhz7wk099kuaTY
v825BgjpTsNGkm8QZ3MadEaJRmdUY+gW8aOZzMOR+EyptwQlMi2j6qaLmTFrN4xL0Or/rBp6X2n9
ruU5DhbKZk1X5UF22blyOhHY3eresylVOHrpBD9jfIfb0ewod2zZnEi5ukzuLA8ub+Q29TxiQexv
baFBLhc/bAGlzx6MFqcm3CPpqcwtG2FzLpiiUNyiKj0yF//ym/JDudEl9rtz2VrtDY7EowLm70zD
dKlXyVCWkX9JYgUJLisLnCUxdTymmBlUIorDYj+PJR5FNR1zXZ/2PjqsxAHagVnuak4hIHqidO8V
MklmvQtcnWqXVmTGNi4Cml5Ezwu6BMzX2p4kATorstkDHORPniVLrk4uhFkvRNjLLrSqSewlG+sp
Sw1mW5eUCePWLnnghym5S9cg3pkIjoCxJJwK/pFgJ89HRglAYGSuBG0oKc8Ngp9iHO3VBRkqhXZg
zDxIkRa9SE2WExwzBlmEyLGw7Oijcm7PfkEfYC31HWW8uzUne+QWe/L4OSxz0P4iGGEr/AbNJHkd
gBQaZtMe9ZK8eM8gFGY9BHy4b0c9+i5cPuel70PXrwBjEv/t9s3dMOlEVhry2E0ueOQMfKeHzH3Q
/YwhC/ZiQlVoclVqBI0qAnL+VjuxJC1Te6v0o+StvRHFm7Eaecml9ZMLQPOm0j+bbGQBE6V1aNm/
QNppFeBjSbv/4xb4mPVFv9jPM4T4k5CIAemyjyKyj4ndCiIBFqJCIC9t+tbVDks+IiFsxTYbpBNa
heY9xPPiPXTR8Hf2S7CvPvGQZmPScBgSsnhlYvQ95JaH9KD1u4BUJHvfjh1CQGCgt6jh6zrr+WNG
cg36gjLo8nfdMJdr3zfm3VTKHhQz7hz8TOjgrfoCveC5iYFGQvU8dAsx3WyC4kBkQOiRzo3sz2dM
JJDzVd9PF7n+QmrkdBkgh0u3fYkmywW+qqVwGkwjnCdnp/NcPJKCdgd2EUWqUWLZ1Sdt43hpjSYf
WRbmpwlh5baQYDTR/mHg0vP2rKcsZNzKLuAVzSwmYpT0BpoHPzVogNk+Bi30Zcr7xtlr0N9p7NC/
JeKlp1ZlgoC/RyYebwhlBtk+zs7vmSYnac9yxfTuZoP9ZYSnarId1A3D9Csm75YIecmmmkUWbCKI
wU6E7aasL2LCpIPulb1UKmrw0bce8vwxz4BCxhPLHyszHRZDxi+yxxlxxAcKuu5ca+XnlB5FB6uX
ERj7zOGBbMWTBI91XPRY7skbhBA0+gPsiEtTmPXawe0rDJFz0emU2Sn19CzCePLwpc1evBl0tw0L
qX0utQXV0fh0a2Vd8twJeVjOOCVE4NrznVt0bJAKY2XEV0diItGkuLRFdtevs84oJ8LjrmcwdJud
+EZgHSMsD52GE0MSNpIeD0rXeEHDNCgw1tTlCirv1U+e84T0wKhiU50Im/4bXQl28mIM8oUQS9ph
Y28l1iMRV2yyqjV0Ot0Q/MddRcImh+CyHeeSybdAeZyP7MdKp7AuU8aIS2QcLimWo3MOiDnUAe9v
2+lNJwcXBeBlRDMWDBIYp2yyjcegTM+W1Uu1NaQwg8JJM8xTcXdEZb4Gnmce1nc/HEn/O8zm0zBN
yX2eU51wPqoTfA54erQWZM4164RjAjs/D6J/Kiz3koP5PjiyezWmj0SlzoM+vvmJDte5BTXqqh5Z
OPQWPxn3Ba4SWmdyzEwn2Wmx5qx0qi0JJBeH5JQ9PzcnbW8z+idOZd0xZrsC7fC+I2fhnPiwI33w
SFtnmNBEaWCP+64gnRTOJHGYLHQb4jCxRrk7YGcJAq8NshR77wnacpawLwRuXbOFbxHZXi0sP/NZ
qxiAlGOxnIy4+6PKCKbnQO0CdponuZNHG4BoKQvggqSv7mbiQ1HO+A8GLvK1AoN0UI8dZLLU/mjQ
fSlTiJex6e846HNutwV75mhcLIW+ZJANM/psfPX6+Y8R1Z+W4b3VaWrfKjXf+tUJIyBFdun47mAu
C6eeNbQlea8zl3nUBDOLpTn0vkrm4MP85U1Ozn2lmG94ot81TsL13lZZqCXmY6E7HLLdEIrR2iFc
Y2vkYsFMHo3Ug4mwivZ4uEWC1tiBER73OaKHmF9guZOviK17Jp28xRS4bWiadrWdqtOQGe8DI/uj
Exn8nuh7qlzJe438r38rEuMviAoAwqBx6wKerls+LjMxdnXKUGma4cNlXPls1LEXYQnqPf1cFFA2
udyJoKf18d4ZciMUGkpUhFZdX0eDYsYByO+qZALpDhIA7mtPP8O4zQCcmCMDSHnVEpXYNmeock40
ojpmttJokCr3TLGfwEh9cgkGv3PtdgYZdp4b+isRk1WJuN58SGZ+4Vig58s//aptzg2C5RfXyu58
I+IUhlCG0MmMbqPBKFdpY/mZu8yUq0QrdmADbWxXeXTgNXr7uorIBndWtMNMFimIU4Lke5KbCJPH
UFl4ySWmBP7Pf/qv/0aDNJ0nBCi8YRePlTYfZHsAJ07mhuhox0BKzufJ4K7QHdDvA6GSSWyO4WCR
AOASnHc0UOJoLfoqfdCvbksQu54q48DGvpwmO+htQ118Z/6s1GoeTJ3siEJGZ4tw7fQMqjCLaKLQ
3kn+yimEYTxaDcDs1k3hIoBURB0md4gVLErZF3/CAb1QX0PYsYd+PJoYQ/EXwG/ISYGNhpZw49p4
WbK5YXLtfaw9PiEdSCDdGLpS3Ma8sAWUVDxcQRZRa/fDfG2iuNvU1nIiV8s44aW92kk3nXSjufiJ
eFDW5N/1I8EeDmxssh9TeSLQJ/Axgz5Id7i0acXeU2erDVcAwIg58SBFy3SxTP0Ws2rShHEdcku7
Dh3ByQ6lBRux/T/wZ2pocICwHV/qCpqLQeRbfMOZyxgLGidFlYhDWQ7HRZFjTyZnIBm9biTKlU1M
RBa7OTvbN6Jk2WE5ECjnfjhlNiSvgihE4fDDxh4+L2thqq6lkQg0c66IB8y7UMs1WkPHsw/pUh0a
UXzkGhV1Ap3rYM4YOMbLkhJKN8GvZc/iXSS4tKmOsn2hHS1wKA0js0+z/zH9QmNuq4/MYeCu6kn0
kC+1E1Lak5E+gsetktFhLS5fNQD1CCWR5NbQ1vY5RcRmGJrmIWI2Qbn5Gk3eeFSJep3wIx3a1fni
tmChKqf/EC3VQJzcVXp70JvWey0Lvbr2Ot9iv2c4XcXpYzU9NFXshCKLtQuJbag7a9SccOls3+FQ
6D/L1XLRM/YqmagxzC7yMAZCTH73cnVMLXTBqW/BvT44BkymtkCGoA0F8L1IvhOb9+uCAq4N+mLT
Z3maWfSVyvq2gB1smjF9MzCe2Jb2pbXu68jMr1ERCLpc+/Y1637xYf0kToyPsHaebOodnSgAwg8m
tlts05jKbP1mNFhnan+broNfWOJsyFtCmju4qhEPeYfHaGgQt5ozznnXtQKNI3er7cgY609sOput
Z5chObjcrvDb6imFg4v0NYnjz9gGnwLRc2erEv9rDgubeuXZL+QFggZ+KOTIm77mwGw1KmFJEGeM
ECVdMFbM7xJezoLkamitI1V3FltqZ0+VHdgM79vqH8AygCZ11X46A0mcfevvygoBYoUqEy7J2AS1
Wtc7dCsVgPSdw8egbHh6vI1nrbGncND0o4XTCHWG95Al0yMq7RGuzIRrf0OQ7g1eF08zHwxsQq+1
4ep6rLm4e5sq2mYmT1Ch3xRz7jbr72ebiHW11OSkm+U7PfJ3a01cQ9P4FkM2Ioam/kmy0WNzSeuR
kBWS9voNn8skdtnKD8rAHZD6DM5XWS1yow3t1RwmtkIshgWX0SWM046K0AQ4lriGDr5HnvJIaOR+
0UcP5mCASuhFmLjuq4jSfmdDQhIkjQfzsNhbe+RUZLJ0USaGFm7u21jiGPG7+ZS3xCxoEA6rzLh5
hc/gqoTkO7L2IyCDV5Xblzie7sGosteC7+O5+RFu/R8+JoAoDVInmbjBnDoYOZzx0BTVU2WtEeip
3wbIwNHWKNDoSo0ag0sUFdO6ZasGl5NinZIxrBLKq7a4osS29gFlJMlBVZ238xOv2WSduTdH7MbS
hFhYOBzDiVafnB6BbrOSEDDAowLDFVT0xID0NN87K72vUmdkImq8tjyBhHqlm9YGhh7VWOh1dMR9
XvwqsrU2Uess8PJyrLv6dFLZl44FJYiT/GPg9bOcgG1tJ/XW19Ib+QZdrT0Ln6SPlvn2QJ6xKIg3
Mk1Ci5r8y5+VPMioZu4n5LXmi4lG3dzqFYz85JSkbP6LZkQCvea8RZ17I0Xc3lQs+3Gi0AQh7hkh
P3XeXo7xo2/fzUhTHz0CCYDXFhd+uBH8p0oCD67wNZ/j13xkYksxvDVEloeMXXgQ5qi5QxqFoC4j
GFr37seFtU4L2zqoO9BZYrWYSzkdyZVb7WKNg595CMwlJwUGotIkNB9cgscjWKHNI5n+wmAlzTV/
r3Fqe4sSe2CciD35YW6thgB7fsunTO61ynHOqVtCse0Y/3YjqJFUb46Wbc73GN5AQwENYyOcc1n9
OIyaWtG6W/ILDywUu8oD22lxtDcvHbEA2QIv8o/UKKdZr0WztrUGkvGeDGiWPWcpsLIts+DGk8yj
AWXOnyr6NHjVCz5xgroF/b/m/40KhFVT4PnDfSYWyttTXrq7DpTnyOdheX8j9Sgs0mbq3ylm3FL2
ez/6rdnqrXgpgpqPk9+gFG9PbZytaRxnt/WwLeSn0gDqh5CuSdrjQ19z/xde2PKDE+YXJMQjDiHy
AhdldjE/dzXkKvdaelbgo/Anzflmo/tI/5gAOh26S1RGQRSbHx6JljB5t3pOk2TLlzZG05Fpd8LR
793JfI1d1g4ddq6ycr6NmWlil39pljrFYnh3UREsTOOzIfmpCEsQ0f3Q1bcY+2g66ccFMW+Z10+u
z3zVUb+DInT1NS++9fqSsgnx7Vc1nAfpsaqwXqVHiMjIdr2AHWvkVugn7MElmBjUJ6QlFBmyZxTJ
kBJa8Vb3MalbUYgGAodZfoGyR7ZnvJka6APIbGCa9TAjhh42yLuHEKbN0csAJFHY5HzxO6bNfVz0
NF0QDnQoWGl7Yg5A5Clsh4SVp7Ynxum6mihsdhnphIM/5p4wfawNqI7IYkCXcNdSjk7ZQ9W+V97X
oneB2aNJxrrLkoUQvISRoeFGT7liANzhKhQiPjKNvG8LebLtIUzIs6boB2nNktJhYrjGcBER3M/d
njAeZn6Z+9GJ7szZg32v1O6qBH9IJCgieq1cxV/AAVFbtYtgWWo8ROSloNvQkE644scqTN44e0fD
F1I86CyiO1aZSxQulnXrTOPLbTgyZh8TICte1xrOUukbmZWfEcJvrXt3KKEklZuZXF27vk6SmFSC
xzCFAlRktcB3miR4p+dfXfuDsEV0Y+3QoKbawtVGy69X77FWfI7VfG+RVTKuZQmtstkWX1qfnQR5
IlnrH0qDL9aA5jV1HwYq1FjNB7NNpq2fIkBK7QPBpIJFKScOu8Az8qGeYn0ZN4iGsH0gCdhF8Mn0
2H/oGunCP0KF3VnjVjnjsY24pUV8mhDtd3N9Y0obFqjAnHK+b6ME/Nn8Irx+x8ADQwGxSZNS18Ru
eNAo90zmYCkyEsV22pzio1y5Y7b2pvntX2jqWgEi1MqZfiKWXNUtqjn4jR24KLBM4KtZT4iHo6Fb
ZceR24e25Yzp4VLAezvXirCHoYJaT3+LNUGrX0r3xPz23Il4Azv/WJFt0iDF57Lp7lMq4HLwXq2K
OteHBUMC76VT9ns+f2dw34lLOTom60Vr50fGMzzzsw5kEw7Tn3wCb9h7V42znh703XISiLZRYux1
iAnIHbclHsd0HoBEaGfg4KEritCYcTgSNZln7sm2qCKHbrjTuR3JdTlksv4kOIApj4S9ORPHJtr0
/V98fP8brIOxchv+iyPh4Y4DawVcynWEBUHL/TeuQ11k5iwrjPhspaZDkb3ECY6bJkKsVWuPeZ7+
6Ww+fEa/PvbMMumvlvQIEfJ54vU53f3j5fwTrfDP1/NvELR/+9f/Jybavzor/78CP9j/R3DaU1GP
n/lv+t9YEetv+acB0/wPx3Vc3JIswFejJRbH/ySnGVgzIanZ/yCrWT40gv9pwAScxuLcsP8XA6bt
/YeHr0H3bMe0WD54/3cGTPsfBst/fcRM27X0FSLhOEIYlE//3YApl9hbBiUHEkNw9yhwaWSUNPsp
y9w7aejPRA7TLebmeGokSRoYqdf4FQzoHoG7nX9nGVSbBUleRI3m5cEt7GcwXu5l7Id3NTcc7S7u
Z+L3xAENNgkgcdvdtRaSlomMQr7KRPhVqQkSzK1vJn8+w3TDD5bS0U9isfZ616XPRk5AMYYZho42
ZEw5peJoNUvNHTPUx9BrFnFkFXUpCl7Bau924JMR5uqO26ohKLKambSOE0EBhctMpzNn/VDm45On
3y1lA/LAhn4kB+RVXLCiR24x+79dyb2XN02+7YzHgsngZlIzF4DIyVuXh0KnJowq8KrZK607f0hB
tIfZOeAxYp3iptsArRUM84yZuR99spN3ENJsZ1d3VLHEIxXXVDbU/Cz0RiRu/0jj2DCbf3Lwi855
9yfO+h/EtX9jq/7uLZj+5IZEfnJgMUnMY31l5v2I8PVcJNMZPOSLN5SYZYR4RXX2IlsP0U7/bXXo
mueEHI+ic4JZMfWUOVuD+R61OKl/HJR0cO9Rmj6qQhLXG6NBiSEpd+KxHOHZGnfEZvI/4rLfcj9H
BDkNkARMTss5XOVxU5U/Cru/mfb80ldxOMrXTmNoCXf1NogaESdRxLH3J5tB6joNnKEarZTnECfc
FzVZOZX2ARLYRbohn2RKQpPlAVlOV62qtH+d2kDApGknY0ie8qRgHzhPMH4m7H7C1YxQlKyNexfh
fN53+5LOZUdKH+i2aPWgVu5eYbZlphCdgB7oEIkaIuFSckyZ7uYbwhxK1uTxjmzmZ2eZu1dbdX8W
nWxARz2ksfFUxJIVtkZVqYqtxy2wKczZ2cyCOKaoLQObWFnMBOU5r9i0xDE7wW4gY222JyinBvy2
dB1WSNm+0NayqnW6NITv/x3RuZ3ihrlBkdBt0fjtMKC8Q5jfzaPAA9rRUKIlBXQk6bVov1y6Nr9J
EJcoEjwIAyGWCaF+JGtAYNyrjXEFgkrvkhe4Q8jKtouCGkJnJC0q0G5ERXyIzBO7SIPC0etE0led
H7o169/UdB8jCB+GQgAfYxvb1Hn+Us6sTdKSQOFJxKSooxIgq5JJUwy43CmZD5SAipcRf1hU/Cae
+0DzD460TX5EXceHMVO3CkvyZvZW3wvLJOYraLhy+72VTIK0kc+1YR3AAp4HIgE3zC02hZndG8yK
WCXrPULalJWN48bszvEkEqUl/zQkagOfaQ4Fi0bsnP3aEOAdKchtQ1mzAXP9wor8hxwVHY1X25O5
yayMT+2e/5HPJI8+8YZjh4qY8c+m+4vRrWMA8clWC8mf7BCzTcVNN5XaWJqVhLXpHYpYEQJq2zn8
LtKSUCE7ivK0fJ+mngVwT/+sChyRptYejHyeDjEhufwcXwyqe9yd5XhiHfZp0E0GHkE5qE6T/WJ6
Ft4dfp4eH/dcQAxONerooV3dFdJi1m4NnGUm+2n4fRIhgM0GiFqdmWR1bywDiwFtuFkL3qDZ6sTe
9QrIgImiq+rcc0vpZVMyXT3PDSaLkZKvro0LnXHmELXn+WSmBM2Vc/WUxUHnZT2ngMnbn8Kj73oe
2QZE9d7t4s3Y8iilNkFLrUhWTSktUz2gzawAufB53vn5gmFk9nepkTGwNzBbNJh9mUEQZSEqcVcZ
HPsESSURBunxQx9bB9AuM9/OZzLk5Q+lkZpHzBHAOxNgtdISj4RHJbemBRojhT+cZuCXu8jqCUXV
9VNd5fjt+csa0PMU2fjECxZvevona9ph4/kP6Kpm/uOBaZh/IEHx21rsSwkobJfCCUGo1+Jfb3mm
a0XGcFkN9yh1ED5AzziwNtQ3VrKu64aTJtRbq1ZSnnGZgPTtWmw+O9JvQe+mSCGK+Q7qzn0hqiiM
+4y48wWxZVXnUWgdLGOxNz4qBu7XmI9qZwljJIWKoAvcSErld4zULESd5m1uswtZw5cJrEigbDKB
3HpRdxK9WMatuhMS2AzcGry1TXMZRY0fGiRdXuKt1sU1s8cfNmxllrJZyInmMfjTN7GEtpHEyU2s
nBdMvEhNy9X4iblHr7y9Mxk/9Tw7gU7k9BalPN3k4uY73Us4+CH+hG3PcFpPb2kW9QHBfg2OIaw8
iY22std7hJyQ+R2ix7jdpq+En19F3rKb4hG8eTyEaYmXbHTS744OxmzRYKuV2z0TJgYWi7SkFt8V
OQjo7SpYiBKVJE5ysr6xiKfJyk1g3NW5cmWL2L9V4uES7mx2Tqg0pKc+l6VYQs1O93nsfsad4Ybe
qofpVq1gpxVbKQdmbatAjZX3vnSreqfoLoZ60LaOilezVcRRgiDRbUVzVuObjajiYREvHLXstxv+
rmLwsTaD4tnarpME6Og75gAVwQU8vuRcMP9CfLZPKo4DqvudWURlQBokQSglDlYf2Q7InZw9HaXZ
jkx35LPd8teciyuqKS5aMxC5h++34xDKjASDMiNWW/VukLstmH+FJ1NKIvMImgAvkGoSdznU7xyx
sjBwK8c1zseyEyehE6g76cazytofWnJEpmU/btboASbg6s4bpmcG9RBNVWwxwY/rrbtOXp3QyPyf
fhL1ripxGBoq/eoK/YPEMiLHc9nep0tzSiK20W1PidbK7z5ln+Sp2ttU3fhVITvZanPDEIdvvtKn
H71xfMRrxkyghsOj2w1qY8f4YJeE7XYh9b1dlGJbTDlfIKD9CtW/VphIS/Ka6bqoxa7v5Xgl0zEF
5mgxno7vNGljgDORGe9UrSqsUc5NOkh/Fx4TQDMjmHPvrWBWyPKfXXHBdp1pgfM8W4hSjP4+qbJP
tGrx7hXBR8ZbOyOYdIMhNTM8Qd2H56ufYUAxH3lMgYaYIwLFFCsqlu5liqsiNafN6HdJaFYaEZ4G
X+rF172dM7aI+80IyqvVcwDG7H4aFxVGMoIrgL7EHXAmgvIvER8YhrQ7JkkvUwyiVluXR2kLq6xp
Wq60eev7kBbylDvK8j/NmtBv07fqwPUemqLLtgn3je9sMtTGiL5JUbcYGqyIeNtd99vtV8vX74MT
iKDA5DXyH2cEAob1MYk3cq55a2+UuZlOD5l8NP0zFolk/pbl1XFudXH/ldlfWfEpkveRnL2SPCSO
jTRjl76tuJE6DJMOmgK7+Rwoc2qFf9D8ljEDrWRLCu5Y/DTmcTRwDkGu2FplaBAQN+Rw2QRzYIJX
lsvU06gjgK0yoEdgy/AFMYPw7pdE7DUL83PcbC1ypTGmEKx6BCZyZeF714r54I3OMcmH/ei/a8hJ
FSpNN9D5M3JGv3rS8c1mlY8vtoDj2fUYSc5thfZ2JjFsEKFjNmHX4GrNPqGFEQBNSLmZBamL9SIm
usT4sAZSWvZe/JX1HFzGhwZm028ffKfYmnj/6voLC3lDanID4g7BtqS2n+7hT7HSudGBb0nG2dnR
HHYSX3z5Ug3kGJOmgFthS27yor8NNhUoubSuljzySYVsaXdVnF/7ApJ83m3DBbKBeTcCzcr6Y5Zz
M6/XA4zN8sXrxXaFMwjvncyyDc53vq9I2v8ib6BcNx9ThICWqwK/Sg5QcGzKm4IIOP6wc6kNh9rB
pdmax6pbjhDxQ0CYTM4WnJV8MDqE0mjeuNp9mlH/zE/NI9lQ3b39lxDUBicbpN1vCffNzPHZ7Al3
jHsMBNsiCTBnLvEOTa87ExYTSi/oMnQCu6U/oijDIsXJ9BL5AfJmqj7LuOhYe+BluTuurguzqeiD
cJj0ERwKpUrR71vsygCPCVZj0SHrbXYRD9U7+AFYNqOGO/kWo7AmdiOlkKv29RLk+mHABKR2iX6H
7l2YbFFRt4bZcXTPuTNs6uxIqCcxbYKAQc07YjvZ1K9DQRF5Hag+qVY6NHzShkidb/XpsU5u43y1
mLql3nOdncoRwgIu6OrE8FAZu7jizd862pWCADpzNzGex2b3Vn7ysChEly+OfOZoVUWYFGEEvgWk
nDrIZIdxhfsdtsipgAZMqRh3dLKEx2OcufRsdcpdtYRiuenFaYn3WbuLzb3imoYI1PzEKfvBX8Bw
7OyyLuAjk+Yu0XDb00uQhHdMoTHsuhJj89ZstiAYlyRQLtQiUC3BJMjiZlNwaT7NkyDm439Qdx7L
kXPptX2XO8cf8AcY3EkmgLTMpEu6CYKmeOC9f3ot/Gop1IqQIjRR3Dvr7uoqkkngnM/svfZTdj9c
yR5i7aRvYQoz9gXZwXIOGhmHhJy3oXOy5day9nXDMjpQaEh0pq5bXAuED3DyuthWHI9VVbhLdD4t
z3xglD3WoGbnrTn5k4trYt/CysHfn+xtdMHLvqDGRVKFK2XGbnK0UNMO6P0z5LW7UDuqgqOK/gWw
cl5/j+VP8l5dy3iPCBLd5cBmcGPeGF6CYeIdQUm2x69qmX4R3mUzh85ZYJB0n9SVobzsJXTGVD/y
WNXtV6rtxhFj90/Fjc3Z4TzE2ZMRduQ+/+Lkaub1u1raN4amm1w/8tSl3dkEgxku+zR70rVdpiPs
2HT3BE/gRu0/WLymNb1RwPPHKxp1bzxnaGvx3ExBOKH58sz8FBb3Oey02QwUvhvYicuBKS/bxBhp
KQSl6Sm/sCgmtGJOnxY2pEzORzQAp96iIdylM35IPy92LG3dq/Udo7CwN/gs2NFR4DCFBpPsdQoW
NBJ9fIgoNk5T45HUavbbVf4ucangu0KWzt3/GZLFohG57perVORR+U5RZObvabOh+MPz29SecZ9N
F/ki0XR/u+6RZQM4Zik8wdCdrWe0XT0cBaIQaIr7STnif4CTZ/efvOcGhI0JOPPRYCkLLxtkRb+Z
44NdbZFeYKJNFyAbSJCuQxrE6AnJdPnu8keEnGCS9OjaaOd58OriviH4E2svgA7qnjdGJ/EvZ0f5
QrCUbAKVwhWFMWASEE2jxzcI8V5pPXYiPccLv/34INuzXVy62Js/Z1aeLAnYaTi4HDjcp/YB7y5q
ilQGsavikwooMlwLieq2vPCj8btFD6hYeO292oaSTF1ytvvzWO7K6mRPMfbxXaLcDHfHUI3CdUD6
Fvuq68/WQyyCiGF5hl7kPufHlqzTj65DjRbkSKI3aXWq9I0Iyg1avUcJaMnxlDkoht3CWo7yaAnY
vfD2S+Wp4juew8sM2nQgFhszdEYb6gnUqhwWxc7Wj6lxXNzd3Ly4zoHX3SaTRLtzhn26wxTmlqSW
IgE8jcqjxlkdxY88P3Vib3rlPkuoSqcnNlO6/uwID88FQiHn0L50fJa6Z6RnU9+p3AfRri38DL8i
yIr+zA3BS8ocIlURm+KGOprM6d9V+5J+1KTMz2zAWPZ4CA1HZIsAULAleYr6lNfY9Hbw5sMZaoOk
f0DI6PMLQdyGbnXhSOUsA3XqMem39kZ74r9lTyK6Yrqyi4DJWssdgzE41wKwYyNE9PGYUlxh3yg9
fN5rLoS559WYAfJYHnQozozehre65VwbP/Rfm+IJ7n7nlcNd3l2jq6ttG4ZalLxb8vZ4pagkKtWj
T7DobEWQuz/d7GXJExYet/ThFzFOSqER4dh+TQUVLitg7JbGnnRElNHzHSoKAszUxY9BEBC5rFyn
zqcqarUDN/fcBhooK8tPSLtuAz7efPI0ZxNw60aoJ+4blUyhXW7sRqTRZok6fTNnWJxT/eBMW41t
3QV6tpsiuvJzP+GHdkFgsyt4rRfyHq+6CinmtCjHSJ4S83do8cwe82w/WwGoqFZ7KCK/1B6o0Cl2
vUp+x4Deq60ypYSvXPlFhwhywyfunpZ7ufMZBNODM7uJkBB4ojuq6l4tUcrtFa4/1LHh3TgAu+Sj
PyCzYUveviYEkS38eTDgKXSu6WuoPnhdz0vo98uhOLgGMMrL2lbaCHjsPYpO6oBhOvFjK8qdqh2U
/tjMHJ87I7nBHRpxXNIlffMqVmimS0j/eWAnFyUKjMqfXm3nBKZVe+azmBo0aVuR3Nhdly2kwPUH
0jpfDl+wYAzeLvyYZAYDYUdj5W6k8Vymh5D5VhNw5Oqhz43N7T0ON00JYnln5pSbiFwCfiTQ9ej5
KWhKvkTjNSZvgB+hBA85SO/QhjNAgU647DrrYOGCInxH3CGHaBnkmDet3X4x8gNWqk/b7Js7V3WB
51HXI24CQLjRmH8B+zpnz0xhOJ14b7hoeUOoEDTt27DdbTFe5HxX6Y9UsZvcflLk2eI/MYvoM4gh
ew3XSf9qy8NX49BsbodrNE4Ai7i7mHJH6TUrSUK72s65Ig3pQ5VPWCRgy9r1zawCrX2K+OLpdTFu
unWRjBs4vJic4i06OvaJcQzl2rdW32HHst0L5RW1CXxiLmh7xMDrxcMV75HzR3IS1390TlTt0N9V
gflBeYJ7RRugMWBlPobHBse7dU6Wk9HtpXFX0DzqB1O5EIfeMNSsTqV5jEzTp6usGGnJM5EixJki
qEu0J6XyGGzWpc8zYs2vRC0Y3XFW/NwOJnDzGf0YXdt2sVADbDFUsIU28EH/XUI1uAw58HL2vqiq
mMChMPSj/CPq/IL/G/fJsEmRd+ET/0SvBR0DD4KmvVguefUe+maeY1LDG5wLq4G/L3Z5uifaMH4x
SVY2aS44peFyvVHZ8v/im8kfuaEhv2qql8F3TllqbFyFYdb6+65gPvA3EAdc9BeTGex5wILt8bg1
3xSdkzb/1nFfUUGaXwXvDFozSkeXsVnGTHxpVXA9DdAwCCPmVYV3wsAJKEb2jAmVZ9xpH+PPGZEm
4r/6MTz0j9DiYkCQL9Eb/xgiaTKsh439yYKaSlBNyX/YzDf1hcHzEWE+MzruxCS81hcAmgglMO1t
J6afFsw5L/PmW866haP2QslIk1HuqipZL5AJq095UhoWA2KiE3zUOEMWDfVH6gYSuY8AgFL28A5L
uJFmCdASNUTcHgycDJ3fdxBsswYGjuL4fGIRUJ7efcCc5MFnI92vze6KrOK4v9eT9iBzVsw0iEQh
MhduV4iGDaHNvFF/AdDSsMigmd/Yd7A/qzdjfAqXA5oQfnmu6T9OU6D9ZG+Fu0GWqd+t4ISXWTsu
aUDxVDgYqLYg0OjjODFyxafApw0nUmd4S+LH5D10gMhhfwG3QBbW+mQqpJf2Gz4RcCW2GVgrDBLS
T8+7iLaz1A9o01BLGy5nDSAEr60BlJIreuc+Lc76LTmkOejeXN2PEgEKvF4NjVAyPInhtWTeiIR2
L/TfPnV3uhljpMd21t8IOw1eDOPbnUjOQ60hL7CtkBZoexSim0g7gQwbzaszPy7xLsKruLTvDesJ
9S7hiSLEMLwqDFLQNzjR1ix+HViZFdOrulOOqD+3BT1bIpAbWuwyUGMdPHXqNz2qglYZzrXTXIjF
I20TEoqQSAC3teP30zucEYq5citm7at3L8TxPtfLcCJFahOiT1WuTXauKTRQvlGoEvHxoA7RA7HM
2xFCx1N8IQJy2zkpQL7leQpBwpE3by0nN0YyVA5wTZOzrJOr1jibwerP1tQ8GuCb++RAICFtNKo+
6GaMNnJGlzT+AVHjpLDy+5keVWjsiJI8V4jugElkbOFsIvRI/JqK0ioY6zQp0crGhBxM1fvfUGtJ
MJkeOxcYTlaHj3Gek8TAJMyyFABJ710WFhQ5LoIUSbFN2d3Y7BfYdhAWEkJ4Soqi33TZYAHuQ99u
s4eVSn5XLURw1iYVDeG46J8Svdphs//VK0MELvYU+wfVJ+oVHczXENM2kVcr4onAH0Igmp58Wdyp
SXTrZpRJs4ZGrJg/YO8DtCSyOYHItXDwIC3ixKlJMGE1w1lIFatXh5r5JWP+tfyxcwJukE2SdhpX
+h54hMJzPywBayefAZ91WmxGlcacogmeK3Y88R8Q6RyaVnLDLmDBcIy4S/TYI/jkydblvVR+m6S+
iQR9o3Eqqv6u698sI7/vewxV5WJsdSaT6lDru54Uew0cxcXUVcK8ec9kVID+TsF3mEti0PKwbe0K
91jlNsPFUGO9bPcIr0Paz1hwzNdgJdV0ReMO+EzXkMqhc30xIL4GSJ5sc5daGKpH7UyQYNLvMQfc
Z/NJsCTrfyMEpqs9pY1QxwIcY6HrMB5p01tG2jxRqhBv6xFMh5Xul1r8SaPKQAyE9KjPJPvSEase
TuBBQ6SUojTclhnuiSVzbknFBJVEV+hElEimoILV3MaETR7vpOmpjfsoCJpniQAi3s4PA7EQVF0R
NpkW4TvLI/rEeabTIoo+zYdjryevmiCdZVbUfJPk1Yhyi7WBnkO+BFf1bK3OXKO3TLZLzWUhGcWw
vvMOVRPMN2PrN2lyJuPTJRmGatlFg8KMboR6Z3xoqfUnK8iGaRi7s7SpPohy5QpBiM9ut+T10vt9
XQ0Phgn8tA9NhrksXZUVwrLWa4b+ZQGoyBMTUMT8N/bWRvuM7VBLmGeT9UxsTp+Ex4FZNVkSQRal
L4i0bzGY3dExsdvMAgPTtBDbRWaZN6PCrEuXaV/ZvjhEXW7LkhuDYWnV5dGxtlvuc4XHeXReRodu
wW14zereeh+d6BAa6pcaU00AXK7hFBzSbqQNIn9sYcETFJmyeBGoko2wtZu8t4EnbooppdbARRXq
TGwjoEXYo9STYyk5AI2lCsJuerbSkNlwPv9kTZZwmabHxBF6kGpi9kBg/hArXgRiqonDaKNgGOYq
aMqMmqBnRlA4xCawtL+FI6EZnRbSyWhvBIU4nsoCJtCEP3fTOe87Ha9zVgTjOJ2t9WcXU/Ox5OA/
m4S7uGxpPrjm0iHHNWQ9TeBkpctlX+IW0sck9vqu9vRI6BdwaL9QdpHVpRk3M1tleyyQ0ImJtQIf
FjHZXBiIEzhQbCTpuPbzj1a56eQjcMj9QrU8aOiLwXXX+RYIA0ycgQ5MZhCFhmTXzhKeBGVyk1zN
XMduTKyPxurcN9uSZwwDPADKKsjG4d7J5us0MGRKBYNeLu44E87eeNDi7IXU8WuWuRFOF0Y04cy3
NDQQKdzkYEvszJ02fyGn3414oPjJ1Is1SEYpc3oR7fRrCm4OrNx429tHa0lOjQD/hpu9Dgolf7Nj
BgWs9MPZfoFuY8aoJNKJUr9KOUmilVmRYhk2eAs39pDlXqQzLRYCMkJ/H2aITKNonQOJGLglFVI+
z2CjlXulzt/CZMLftUQQIksqa/eOOKuQeqxt8PzyCNkNzIwxi8+FkzLfwT4OGLWHx0H6c15RWETN
Bqkb/u60CkhWp/axojcwoJzaGh5rtWpuy1zuOtXZqFP6pBgzsdExg12jT3nbLYdTNVu2Sc0dqNvj
FZ8b49ixeAGVXR3lXLy0ZclYkDFNb0LSjbjcTPLsxpnBEcToi2Oz0DA0ksXMksm7lfhqjTVQb+bO
g7bzpLjKR0fxqtN1h5QEeHuPae1AjEjNF2Ijr6OhvUdd/2mJ/Jhg/bAm6qGcxHbD2hqOmZzXHLTR
eG0sJsANWaZKDVLPmZxkt3JdAUZ61VR84DXD9EezMCbtfVMwoUprEuGq6hal1s+noxZgZGe2VNp7
EcEIcVOYS0mVvk4pLT/uN68YzIxMDabxwN0QAdNs20SHIUu39qCeZ8P1tBqCJSqoWC2y8xh3b1wh
C3zm8isf3JvUa+XYo5bswozfJ2piwBe8MirbZtOSDsv36IAFyIFMB6LWHYpzacTCd+ePXhelbxkM
cS2r2fdjDtrDweW6KJ5Raulhst2vosug+XGSxRCRy5FI7XDsOLkHeujkiT3kwzjLb5FKvCIZ871a
Z7A7rkzfTtibwli+82jAXVE2Xh5l/YFkjZdGS/F4DSHTIBODEsi3S4WZkbi/a8qFsdpL2RIu3AGz
Y2H0qr6nMTw0JcInvWaOlcvhIvK23xW8PqYZNQeBgaOJm/peK7r7RSfGV+eLWoau7CQEJCQRkKnY
9sl2Jq2t1PYxfVLeODQfC0TRXkx7EnsgDueRQ34tahfer9mENx+qdPL2R1gowPeNXddUr1Iuf5BU
6CxYWFigq3JQ/s91Wm9rLPvbZY1r01D+ZB1bjzp7Qj3DiCRF0ISN/TOfTBPD6MhYbw4ai0Qcp6Pd
YOl+zlTxM1pg7ip+EkJdBOtAFRsurkcLLa0A4tJFRrLPrVD3bGd6diVrqa7Sv8ZIizYwLz9rxEV+
WzKobufRdxYgpG3LLLfNQ1bonG5TGNt+VcwD65PiBRahsdet5tmsBxlMSnkBTcM9WX+rRTr4XPPj
Fs3gq9mYpyixWZVoCURRretPOc6+mittbxWNshnHApQCksG1XmNvAxA0WbB2r/jEWglvvXMiJ/s3
lNnjUk9n0TiITsCCbHGmksbSnjQBkj9d+nXR2y3bIRI7k0lzxuLFsORHVvzkNgLZKT/I+ha1ZXRQ
6nry9axCGai8iJSZpYqrgquWaxtVLvJn3XZ2RBVYW1BwSc/oT0770oXZhKUuwc06oispWM6hk5a7
7Mvs7dwb42Iv41gBl9N6ump8OvS9uqLF4D54d4101UlJZ2SFMgZyLCpUxG+uVgMom+RPtWJAbWmo
LBDNHoqRuVcUmpozEbTSW1KqJaNz70Onvxeu1NiFvJlzpvksRukszfDVqexL3anMKxLyJtybUzBu
bbruy3pw+55OJm5flsjCxDtfHTEzI9VBXUw6O3M1CZJlb1gWT+TUvYNc57sIIQMlrP/aWhv2wqr9
uWLeZDQ3QG9n0krf01hcR5uEorb/qZXOH2EtZ8WpK5jG1iaTEmkNL11fAonExDLJ+s1wqCaXVO+2
mf1WWQN6Hpam4MVhbtKhTxFuCGvg6lYSCb0K44U0sbCT1mRvBR9Xy6uXNCQmdia0+aKHgo9Emko4
4X2HKVZF7+PypgFE8NsQsVeVvkTFqdRzyAgqCz5hsf/v1Jai1zjU1nrFl2qG8xBsLnrKbQfKZTtQ
uaZFiz1b4hxSluV5aSawqS4O54rmOcHlDPzEt2K9Z0lbobcGDk68Bl7KdN6pvfHUz8MuX7BntcAs
+eDrp3lqb1UujpFOy9aZLItyvQ1I4jDwPQCbVn1TqV4BBmx1pFU8EMQLanLG/a/ahwpjs6WyXGlq
51TXWciihcjskmFQRQD2dhxpJtwYstlk7AyymYYkSS4QRLmrosbPFdYwljEfB6Vvzs6IyV8IJfQW
00a6j0Cm42bw2mb67moR7pABF+ydXLY0edWerBXnhraJQAno1nbeFsdQYGUvdJIamuxzGSrXM7DS
pUp4UO3BClStYJieNw3aPD5rHIfKzoys5jRPShssTXjGuFtfweTQVhjAUBwr6k+wHmRJfzYlJ3Wq
oZcIcUq74tEsl4OltJVvzvVWVcZib4/Z2offtRr4O769T4SH1RYN67SPekgdxqh029YuiQhG4FmM
qTjj/GICnKb3Zp8UdyNTOsfNL2mstke3iBFk2SMzldLaQYE7K3Ukj3XPqs2xv8nvk0B+m3GfzM5J
0+hCIstN9hYhJwwqFoBnwAwnScEdcaQTEwacM5/a/WDU7lZOJqbJnkGbTizII6lf3OFRrB6RpPXZ
TVa9J82J8MjYWrK97QwA65JoD26TC7MyHyEzjHtkx/guBgMbdaHcGXJ2A8dlLJHF9D+4dwEFqNZe
NdB1ljqyqWRJM+TEul+64hoabPhZhO9EOs7Xan2+a46lpsRNyHld++1AqaiGCc2Wbuz+/hLF5DaB
FbOOpHk0gjw9K4a5MH4lET1ZYZptW0y7rNU+xgome9XWv11IDF1BLStHrqXEyodAq+AjEr0LkWBh
jwW3POat5LDS7RUTw99ko4OaTG38QW0BWOTTMSWe61CI5sBZWZ/s3vVkDyiuAAZJzFNFqZOJdG8P
zmcdwnsepiQMYsBK9SjbbZmsQZWa6LiZx+Es9GEv7YL+RMmZCMKoRZmtM5TpyoMxpJ9Ozvg21fCW
qiQRqGSfKCuVrCzDi7QWVpEplCO9TFBhgPA3gVthSY8OxGJmh3Ltx4ZVgjt3kC3C+kNZgYgzkBX0
iTP1iB5iOh+x5o5wGVfrpBe3sBatqih8ZXYQ8MId84qJNZodm+LZYnxAYh5EfLP7bHt8I2O4s3vF
/rQNxhGEE34ayBHyBs0YbvTx6mD0OVUSH7ZkzjdoqXkashbFGmivoGS8lOUzW2SXolQw4h34F/ZZ
C+p3XBz+t9h4nid1eIqLaY9On6oVUz6vTv0rsAY1rfjVUaTvzW6v5tCbjaT7shX31c2ZE2a6AyjV
NJ6H2vgekdGmI3QlUxUnayL8jPsLWXV85ENEX1CXzqZ2xuemgH2NAOvaIxJQJeGiohvfmnoufF3E
EExNAdcLhndKrYLWqNy0TXoewnTeaBPrPPIPf20HZzte+JR5I4VT2Ze/UUiLOHPoBbI9mLHyarYm
ZHOUhIBWHH/p+H5rDMjbUEf/P7j9vmsIicAzb1D7bw27PLo2NXGTMhDD+AZWzDxWODN32SjrfUzp
HtkCmCXfcLgs4zUx0ScJ0Xy3EX8G44g5RzJR4EdFhNUGA6auqYXXFmYgUnbaKiMQ2epHV2HSLMfV
GhmKEw1ys1mMkzDjOXDzHGapy4YkmbBohRouYb2FJyYWtrx63LFCRyrcQUhc2FrbbjlcHTmxQmGx
2pg8Wi45wEUR8jha2WsbZntiqRO1BxyCEc7LFDYEJBncLwrKM2ilrzazCkote+9gvdMibm6bvVjY
teE+tj8tdf3QygpKmAzPat7/sWM1O8C8rLH4KeFMsxK2V3cM5yvBR0DxQxXvlGBuOmex4tsMDxGu
EBBTUqcx7HcQv4Rpf85q0jR7YC8uikkAw/W+VqqDdDorMBXB04f0LCWpt2jt6NAx2hOsBxenr/fW
mnhQq9ni27mjE9ntwLyiPfGRmgWWJNsnHk0mGGAR/I6keNaG2Sa0p+VYyD99K/MXLrOdRrjFRhT2
qj1UCXqkT9Uz4guziH2kAPNaJDbPrBgfBm16LuJFPrjO8MA/jUpY0yULvPaVe18+90zJQ0GTQcq4
K8MdfgFIE2sCTTaxG3WiaWGXoZLfoYbZrmo5JDo1PjTzAHu3DLAhFPeiIlU7ReCpiP7NxfDKcl0S
SGOyxatDZSBKsH0dI+blKSJH2rjK9Jaka/xkZF4QNtB0RIUEDuMAtSHmYZYJRA8APtKQkAzEHMQC
Mgk2tc+o5zFVhyrcZIYJqBpy7kLmuKYafq1TTDqli5JA2xFwYCMX4ZYISQPPrYYHI8YkPojxMYHc
vimE+ljVNOpdPJ2UqgXUjqCuyKaWqA7IVtiF9m1okQg/kx1T5o+NCE3Gj4hXrXl6Fbk271gdqDey
AO2VaxGjSGyWnW3AmlnYAsAoxe6hrPnU+dIeMoetQuRiekH/HQb/u4aw/yez9rBn/TdZe/30J//q
G/nPZi/+zp/Ptvu//8f+y9Id01ZVHWeWMGjg/83sZf0lDNMyifh1dUOoIA3/3exlqX+RzecCGrSF
pRMSzD/3j7w9fGAmMmJB6J5rgvBy/kd2L8viX/onQ6FGlhdxtLahO0LFRqby5/8hmHqurEgaPc+h
3kI1nVIkQXrHq5Vjx57q+hTrablPYCfDImRwpZXoetzXqRrzfcKR5ecVDa0ZDaTxMPdfQrMIUsP9
VsLmNQI1hrKTUV4boqLq26xmlh5eGF6ydYXwWJZsJJUF0q6rZ9gh2ocx7TwgVrh8NBRYlgFRN5ze
GzYbdaX+yIrZXxOtEheU2FDpazYdjhX/Fip5MD3g0LQrfS1aLUsGe1HT+SL+chvrmn6AUftQ4f21
o7H2LDk2Ph7nW7sOyYHabxWlAPsbUhPDdGyy8F78TezMEq8v9StF47sr4kucuQca+x1o+D2egDs4
RUdlcYtrF9o+pq0BlMCgkiEv3/s2pXrJabqpXwqD8Q/YqQ1hHaUfgwLa4tZ0ewuQKTHKeP6ZP0lu
yiHXkdEXcIdDlOFThby4KsWPNrnhxpHsgwkiQW/XmV+S85oiU3X3ZPd89eQIkV+VGjAXR8Y1Vvko
U8S0xm8Wk7anNs/urH5Fhjnumm4kWSN9MCZiNigbx1rLg95dKbIi5g6JSoMZN0tnwHM/WY++so/G
kntgsnEkrGLV+cYw4JwllzqVTCQK8y1DagAknQV/vfB9tgkpIr9CqF84n0BGKFeyfc5pXD8ThbEE
cA6e28l+UXPc9dUSIsdit+tLQo8TbKsYSuwlGPvunGrLTxMWV6ryfUN1EtNbE1/n24bgA8QPyILA
+cSfFP64PRCRtooqT4hnmrYfejl126tjHWiq8xqbzScbNj4eUd0DFYavX4ELsxSe+VxfxruiQeVB
KWA+OmAfcIB1JmBpxK4uC0KILC0DJIgScYURbhS3QiWOzOHG5/pDTcOMMmgo2bAMGIgt1QSXWrNq
HwaCFITm2yT5CT5zVWFP8oaDugiWbnkBIansIx1YC9jGoDEPkngVECLHeIbu3VrVYz9pbEIn1B0d
nVzBeLlfhp3uDqtKatwtZaNt5IBWpjFv9YRY3KqaF2OGmDIMYLuS76KaH4Q+7mO3vhnJTNmDajMj
rGer9taL3ZfPKvyvLbTRYz26sMnSxywaXnTk5M6I5VtpnsfqTCqBb6bfaNi17TCYMgB9FGtomfQQ
PLmp23dD0b46A+6WvH5x9Y64RtafsTLv45DVqRmCUou04dVSVtYLQDtTr59arWZv0A533brqjKhm
IGKRfdN+FdUaDkbVXVG6WOu3nTgZ2l1cOGqPKMOt3zEd7SaDoVd0yRDchKQvbpIMHw9TAr+vE65s
p/uQQFP4eLzFij9TnSlEi8u0Cknr9jB8Sic/9h3yDSlniM6u9tUMpAE5MACm1PQVWdws2WI6Cld7
a72b++SzTJmRZJP1XWRAXEEFqhTv3OyzsNcxqXs10+at0QvdJ87uzioH/cT44dAtsUYcF1CBbn6T
IwJgOSF7Mtcy0QRzO2WfCZA/mOjRK9k5E57NpPXdpn9PS/W4zm0y9ApJPtxLk/JMqQfUzGykB6EG
PclyMPiW82zqx4jYZD4g4htiBU+eOZp3FDDRVVMa8rVhl6AWR24+lSQOon+kbETPOVm8xxlTUrw3
cE7HBTpINOVvyl3M68CkHbwnS30P6vZvN8Joc0cT4KddP3UAvZCzw30wqMUqeZShglROIB2fJpDA
yf3U9MoW84/cYJjVL03eoX0r0ai2x6IpH3pbQ8XD76McS1Za1S8LLIABBZQPgrf9UEH6OjgfrWq9
p1J+ce+cQxE/AKdA/D8uzy06Dz7MmaumDSsbeJ4ZpIspfIMqGwJ/tVfUFOF8gz9voePZlK2gzEKx
btXsapO0SM5bpQn4WnYzQOLuyfmrbfWpcG3E/2QqAK5RX4kApFSVl45hrpGzSAfJtNVa0R4ckqwG
V723E0AtMAv7TaSGj13Egawtn3MyPWtaT0x1TD4pxgbMTUn2BiEHH1aEMiOlquMECgMnHHY2VJx1
CqXSm1VBaYGUDYk4gxGU5lui4fsLh7JC6R6fzZQILEVrDiFGtGqukRMubIoVXJS79G97JGmwdQXU
uUJnqAs2VvpUHKNmHC9GLpyjYeTsTFVCr3MHFZlTNgxnkKS0yCLxJGZXVpoI9KlOPEw6J0sjZGBQ
qYmN5K5R+xGYeX3sV9qQXkUF0Glgrg+hE9/H7pgco6h6V137NYnYndVFK3e1zA565f5yFVzYdCEV
Lp/DHLlETCwbmGJCFDWTBB7d/ZRFe7Vj1GcGWpGXMgtPvdLfk3DzsyTOQ5fqpCr0uzhmRqX1yZus
4YPpEn123C83gY+JYvwwoivPVoCydLhJBXkDVmV8x62pQcUqfKl0uGCt/nFR7ZzN7HJiuYpUdLq6
0PYAxkm/aYvfMkNC5WQNeBacuey9Y2uni/A7EQoexXRYVSqfMJSBVMN+2CfRryXlGyZRLxnsF6kY
rKSNAYs2OiG3O5PfSy6Wi8KkdNt3N+wxtqnEdCX2+Jj1+vl/txr//xbPYMEs+K9LdjR/P5/9P9Xr
61/413rdoPSmfgDBYDlrPWz9e72u23/ZmkPhbcNbsDTL5u/8Ix3bdP4yXVWjGNAtzbRNB27Dv9Xr
1l+m7ei2a5jOWmsb2v8kH1vje3H/U8VurftBXWVfwhdSDWf98/9QsS/jJCu7NhGbsDOB02ooVOxU
nfjNclSIFZYfI6kREDf4HdwespUBYnSq0JkjRGnXnYeOOZO8JdGQDVtMg4EgAQOMHpObZ89a0Ibk
I/MTYVegS3WJ/kajwRoEj+2dHckQDm/rkWQFAG7u0D3r4r6hkuHUZ1iP7zGp3O6ueUMiZbM/Xrdj
BESFZi5YB2wgmRZ4FlgJtMN0UMK2PqqWQHkLu72RSNaJoXlVnpARIapOBYM1U4VzwMRwC6eQrryS
eONhPvB7OridMu2ntD50HMn2sPToFbo/poUCSEHtHWrFT5lpqyyk2hdudsfOZ03aI6cT24hEMWcv
3bPduQ+21r3ERHJpWkRSVBKCwwwv1TK/8XkO205pyNKp41vCHAXpLCmJw7yZILb5azC21KsAPjcY
bIQfXtbgaErXBD9VoSBnW3ef9fKqOwTZGdjXN0rCMopNeZkUb21UvjtJVSMTHLaRYNOgLy2yKXV4
GyqCt4oRH7CEI2u4dhCF6MStqcbRQBJK2evHQvwxHV8uUUT+DJKcftprTvOSoynZoEHYsMMwMYmP
jcd04Lmv6mwPDobRd43sPA9VlGvNjxaGT5NS/BoE3mJgm79qp/uc2/lnZkdM9X8QoUp4QzgBOFAp
d5t2SL2IESAaVazW44zmg26RlTB6DVCEuBOZCU94gTpIswntnIdsU3Ww1RpEOg4lq/9lAs6vglWt
LaBjDQuRVIMUmeVy2WHIWJi0QRm070hxAmPTrnpxdch3qT4d+mQxDtHcYfrSiHacGEzuSyn5vuDJ
AQVEgzQKyCWqret7fOHtRk8Wsq0rtsius++6/F9IOq8dx5EsiH4RAXrzKlKivCupTL8QZWmT3n/9
Hs4Ci3XTPdMlkZnXRJxQvaFgi2Tb1tWsBmxdc/rRa/O8R06CWbiofTCRdKb8WG47k3kg2W/TNH/l
BjusVsmpNHNApSBhVVdXy8mLEwjWBnFg69rg2m0NfXQTC75XJrfP+hgiuSxFjoLU7JGcJu3bMI/f
iTxIFyFItxE6OXzjrLKnmbP6rgfdP53uah7xorLJKNgm8Xw4iHbyicRENbc28QjDwunqd9GK90Ul
W8nUF+ismAqN4g3i8Ntc144nT1Xt5XK0F7cKAvFeR/2AaLee7+VUUAATSaAPU06lJidnrVdvhTys
rUDc6b9fVTZpSR9r61ldIndbq9ikAVFk0YgXwCy0o1L2x7oq/tShe2HJm3pzjDBEM4FupeZwtCIM
aYNJrYGkZhPHxl4y7HzHPi+mLdpJgx6fYTltqD8fUUKcWxYQTpDCOSM3EZ0R4UV5zhFlWxnE7szp
/v9vbYsf3JpsGmEdCWeHXlvNi2ebR68dsMAAIakyaX+dKJ9KGP9mQSr8pDcqRGYM2RPHprUBX5fK
sMVFjT0bNMi/tgj3Q/0f6pjEG6AAnWJpzJvRKVaDH/DMr+oRy7w+0tyY2mUuzRfHHmJ36vD5JblY
m7NBQZUvPGQ0Cg1kdPbMl8IJPyWj8Rp5PM4K8RFRJn92Ve9CDynX1U/SQH4ZqHG8MFncwOpwjnE6
N6XxGnT1l2VOrx0YDv4x6d6y23APB2inYzMMOD20VvnCYKMVjA5aNRr3ZZRdyinalPA4XCLrCX+R
gq3ganJtW2ACY9nkBhjtMpK6V2VG0g2Yg558xvRo2UBoRxZrY95JjD30veN0F1gMn30cgA9cGcoC
CIgjdhL0n60hHpEa/9NYQLdF+zcQHsAJlu6AISgDk4081jsv0uYD3IyTGoaY6GxE8QimumWuicAJ
mzYKXw2TnJZ8z4mDKj2PWoIJMK8rusy+hEWa3vZkFeMPlrwxk1FUxQQ6TW3gi875sNlHulZKZFxC
Xtt6Yk+50vvwCk9xchuNkATkr6zGQmrCMO6ZXeuMsshhf2+guQYzbakm0OLDY2D4BYUA5/YD6pjj
jMUuCGt+q51cSCRlkTDjeeuxMMQayPNAQnaotuJvjNVHoOFuGEOINzgTteBLl5Fr171KEgVnZisy
7CYO6tayYpRrYa4R3U1Sw+QhddmRsEUwBHqD2sEKZkCCZAf1kYQGVzU2TWm9lr0gm71FMc7m56Zg
awdrKAHik3BEFcW1+w2HEt9YNrBQ7jQFjLmFHDhGEzCp7YfUY6voqxQNtfHNwq9i7NawbsfebCUI
+WM21WCRH2WJsZqED3h0FlR8TXufFOPWNUiA4qG8tV39NJE+FUu1QHRiNYq9FI+Ja+vVMkJjDVJG
8o5uWtvoA6+gTWJNGzlvoOKYslwHfmDezf6oT/J3ldZbkx9+y4YgJnWrYABVf4UdSO3owEgO6a72
aYYs2VMhv7G3+ShbEOy9czcFtEzhkLXwk8Bg3cW98WWjidUSpll2BN6JrIVyzeWr19HVgDR5ESCC
lVBc0FS6bNRW+YD88T/SQ1XiIimBqDNu7zBU2KRzqBHKArBPUWTdInW+GET9wu62tmP5mGq2nchR
A5d52SKuhergtKxRtJGWjfU660dbC9weMFBV64JkedZwmhge7LqMPWqpDZxF/PLRzowhPYRav45m
xK/SfJX68pzobA/ns1HHymoYcLeb/TQyN8GXiThsow2ET0epSrz8kKxL2FJm0RS7Zuq2dlTf2na5
YcPoraiAMzgpQkuWVGEAd6WFq6dz9SyZYUOoDds+i+KVqc630CSYOFU0ZZ2oBgheTSzQHbIJjfqs
TIrCeC9yh4b1BAyyh1QrD73poVeAiM3tcjO28hfhhD/1XMGO7K+qWfyQ4bEP0bt4FSJnJ64v0lze
6WXZtrdz586yn1Zk8aSZ2e7CtLzmfB1JwFSgJUkuiypX7Tt1a1jSIemRYvDRNts8IOI7t9cVKYEA
SwCLaIpJeVvrLa8NpzAKCy504algUmbriaSLEZgd/Tl1MW9mdNr46MKPMug9ISe/oJmoCW0p4Wzv
7uHEMhSYPKgHFms4HhQdwmFRXe1YwuxtD8FWT2KoA9pmshsGC7hMBsfYmEHF02pQCUpD8rgYDTaK
UdGPoJEYYoYXLj2ScMlYXFnhpPtwsFCNqgkS3wgOpzyxz62Bb7QtXotaGrA9W4iQiopUz+Ejjx3+
dGXx1AgCRmW81FaMwaW+gICfSD9FjkCnsZ4d0RRJXfCUVV9O+xqqNPNakgYrrbGwPupeV4EaJ9n8
id5GWtWD9WfmMgD9KNqMFtSAJQfayPHiRGnBsJqnpNSwtOaX7tnFJfOV4qNBIplR8Bhj+TLkMbkm
6gcxhDkJQ8PvzFDBbK1V1skl9s74x7DGiLBVp6XQ5QWpEjJQw2R6L9GU75LiG2h8dqgVEm9lnl8i
+5pjJlBPlxQxaKv3QzEdQLs7S14NWMgw2ug9o95GzhX2eiA969JLZMKoR4WNWxm8dSoOhzJGxITE
4ZFJGk7KfOh9bH/2cieZUOZ7+oM57RTPGQeGZXnnJ6HJ+AL0Zo95Qpu6T2D1ZBI8ZB10EpowVDEj
jp3AALyiT4E72AiIUDwfbLgIYwr3xuZncGWZzIvaQkEIHwu12RCvqy74RvkhDhPBMPxTUVsOY/Su
x8nL1OleUnEoTKwPN7W6qKzSgtsdKZc0NynpfskzaMwjc0f2L7L8je5xqPOCQGyU0CCK3xK6NM5b
HfjLUO2EWSOBJB8zldKL5Wg7I2ELEZnjKwmAChkXbpj0pxrc06q1aZ+QMW0IuLB32Dru7UjZwpSW
8jKOey8EPgYZufSEOn3H+oLmM+UN+4EUkRqf9xDwnVVCBzvlWDu5yUEcDdMj0jKChOLhOGhOiiHI
XINhza9GGcF868b9bDDhK8lfsEgGp3I296pUMl9ETLdsddmA9pRKXUzCTZ/+dc5Vd6aviee9mDO2
wqSlNhZzyTArXmWVWbVF4pqHTh+6LFPCuknYfmblIynxOmNJwOxk14gSO7D81WLA1S+aRuRzm4+A
9bSXvOFySOcQ105S7kb0/UPYnaSwa9czg9qwTokp7SLWWADBYhjCRU2108/OZy+/J+nEYqRmjDiJ
GFt6Sd4eqzJXMuj0VMR5PfaRwWSsY2fL4yCo2YcBLxHCBCNpt7NoZA506l8SbZZfodTDr4yZvBx8
Q6/usz29BkzSZEd9n5a/zayVbMFZDxmaNnvQqEOMkhhPu2qsN1jLAt0h6zuxYteRU3zQ02/n8HU6
JU5BRgMrURaktqKpd5soPSD97nwBGSNUISZzt5LhwdPm5Vl6caS89GwTXW45mQYeGU5BDeLLwAZC
K2jc8dB897Zyr2roEQNf6GrA2B7hACvBv9FUID0qLaA0zcz+v0BTmrW46dqif04G8gfdrk8t1Bx3
yuEVROSEDNGEpand6za2sLneNOmkeyoV28qJZmgPPR48qH2uJsJPeULn6LD0FkWhYMzFD7nEleiB
Tk7OqD87BoETuyimHZiZW3ZJC+uMi786mskfFKpf20A02CIFHAU29zR6tKZ1Y/K9Jb1+ZyFHc7Lg
Z1Qf1tSc0zr/zBEBp+xmOXPR7qcGkPXE3k9WUfoUaSplJyd0IiUXMa5gsbOyM9K3TGfYDfpoU+Ed
oE6bwl3VJr8MJDhciteA4Q5WbLodnLcJQ21YcR80o+iBh+xeoKFKdanGA+irc81rF/X6psmEz/7k
OdrK7xSxhYuGpICt2YIQKL5TS/U6PPyBADKiL0aFvn6HCpXjfhcPSZaEl1lkj894VRiEP8p2fqJV
gXpUfiz7WRHLwbZM5WFn96Zf2JjesBd4aZ2B0aZisCUcl117rZJ8QFjf/QgRS6uJMjniCUDos4KL
xQOn82UMxTIUJ6ekNoh3zGEMeiFnVAW7G9MCZx0ZTqSBtTq/NMj2Y/CoOMixD6URkhVG4Gnwrdsa
kXBziNwFrdJshZvkgeJGbLgcJaKJcs9M6vc2pJBU2ICmqnJDSvdRWBgu5hKXQ0hWc4LgAfW4jFAU
U1ayIP0sg0iSMXjV2lYDWU85jsnmKhBcuEMPaD6LDpJAX4ObQGBHTT1DXSeWTKqKpuGZoGVSS0A2
2oGGnQXBlPwFc/SSFP06TonCUWVAV0Q/AMNHzKzkd0wJ9K3zruP9lILuAlzxRHe8msNTJL0FRBMg
0dvnmIQFfkRe3BOjsKMzoHsKGoR8htw+oh6M4RyfojrCIOZUF31xmhAptY471ni2famlDBmmnDPp
aVDpIRMVa5sMRqxFs2qJrVUFN60JJ7+XyKQMUUaNzYHZvAlBgleamv+3Y7eUK9QZhRISQLFAfmyN
+v/Rolj1BrQL/DLtmQ6AG0gBawYhvLp5YVIDFCzjcxyCcaRExLTGggLMP/DlEB/4pJ87Q+Hkq7Nr
KvT3xGGLPA21vk74MCGp/kQNRhAsiqzCkhdzTklbjli5KqG8KQ166WmCW2NAQZBlGPKFzO7VRMnc
zPlrm2jwwXRCwJHfs/syQI1YovOq0ln3UFdhIva4UsPFQWQZVwp9YBE9AY8Jfu20N1W0UOYJuuHf
2E/VGqvKCbfAHyYdpJNI4tOJtPWxdv5y5RuS5qejyZ+lOX8rZQLdsk0fwOG34Yyd35KxWRWIKdMO
gpszhccSgRx+PG1tFWwJK1SIUjw9J/SKRFTtR1W+tgKfBQViWLIfHoRD1vFihE2b0m8C8zsmWQac
CUaJGdlvUQyqV3O28wbhpg3v3aCjbRTviS0nvsLZEAeHMAGRXVmvkRED5a+QF7KT9oOAPZ5h0/sK
w7otHgJcgDyWbX3TF/U99oupnoJ1OyHdqFUS4GjS/oRKyOpMj5ImU+PCqpvXYRreZMN0dmYhkUPg
7NtU+QFA/VAyZqZhNrzHY3UxCgLd+lR5NbnpCf0LGDSm/V8KHAzq/3OQuxcki9FmYrK5YYr3zuAp
xxox9ztLgFJdpgqOcBByqtYlL7QH27IlYo5V0VgB1xl5FOnf+ZGy/D3WIWswkE6Jkw82VkcJLNca
cDtH5RFqkRwolFkd568YkffWE+aAFLAmzmNl08MGsIoidQkrofKt2cfoSnucJ031G42JoFCLT300
8RnotCyNM2hcOYwNU3PkbkUhatgov7S82JqBfO9KbCItLyur4G4X87GyLFI2xlIRj+SPklPR3SuL
2x8pdtomJ5vlwT411BtEMgQFLCFx/hQgXJsCYIyAJKCFVyw5405WmZ4xSMdMxEWOpL/akbh26UPG
KkmFMlLQbtp0YiDtICpmA07nNLggc/0QJVOiqShiP1Pm+7Bgm8ZOvtX88GtyRoC/WeF7Fcj2OmEK
ud5pQlwL5uI7ND7wkDRoTM1Y0BOhips74KGdqeUHZeQwDViO+rOlZTuGb+lKIYee+W7sOw0vQyoN
H6Yp0osZmceFLHvU62l2ywpSVKZjGyKvl6nIqPtSw50gqghHnU4n0MlMj/M4I8Wy5JAxJDBCVljW
fog9CbpyuljKTqAAuoMUXfBPWcs3Y7tDqxxrCSQTZuYrW7Zhj1CE3mmSTnh8dwnRr2SFoGHlfVI9
TAFNS3MgqupM5Mm5sPHrDQ4Xi+JIl06JHuWU9V6Duj4S2V1CjilxaykY7rwmBMuYRjJWIT6PrMSl
2YgUuqiTYSVoWLhK07AjP28dl1HlKyN4raFbrgdF3GLNUPzJGSh/i3dSAio5eTg5Psu+U0a2NxKd
D44JplQo2vknpxUXxDQg2s4L/Ddd883Z6wZO5GC0YdI81OU9Vop7b6gHuZ/fOY7wkefy69GuUjJd
UyPe6grFVBQJ1jyynW/UZfQAlZsEn5nbUda/e13Od12t/2GlnbZmVx1mJcnWo8TGs1lkYak1TscJ
i1Ef5C99lNDj2ZBlCkEi4BgsvCbN2SsighhkNGv23y5FVKWzHyokSIU6MUpThEk5lNV1GcKxSHHz
qjXPeY5OuinABYQ9paYk9Z9dZLM4CD+qiRFOib2bIQ5xw6beEdtm+R08cLN0woPA+jmUpHY6Gi7H
TNeEG5rmtS6CI+osnQoG8Cb+t8Oo3pwc5/aoYfjhymRWyDg8jdt4n0q7UgV9Y2JQ6lpZ3VSz86vF
CYyHTkrAlFlocJnbSoQdb+qW9ErYYkICJYl8filCdKRTsUMrQZiGYU/nQeso2iZ7lxPrSvM9+vOo
X8uOQ1pzpr0Wt92GrnGN+ZamRNHQN7fUobLQLFxLm6zGI4tkmFBTpQa2N3L1aSBtu+pK8nhqTZbX
aJz0Blp7IgqFLyeG5MU67LdZpz9sdXgyssW+X+lGbSuHNhLiSqNtgv6B8TBXL8qksp3mW4IYSVMw
WrBH8vzE88/yJu9+ZQXDbIYZZ0NtwHI7slYd66x4g56VF1YBU6CqpQYgVZxSsUA3HWILHQjeqoAs
EmYQDJk4d6GNvmT5vgk6QuDTNa+TyZCsi+WrXIB3wxO2YZNKpbhUjw49eLkEMFSZN5rlbztr3yPP
d5BWrEiCT6HqT8Dl9ymBMI5JrBBc6gyewQHO5n5WjPeqVZFvMEKzaCbhnb4TtPPa5GjysZ+h4y0I
MJnm8iXCqAuzYIaaRSho9F3UL8gmjPZiy1+zTQD6JU0vOimCVckcxv5w1Bey9RDZXUP1YaZ7LfTT
/jjgcmFSah06mEbgsaszvv5+P5jk99wzOlZQU8aLptxJ5LNYDZjhbVB9fi9vQc9WSTHutv0yASdz
ureoeCp8zFhUlcXjPesusHOXTQmdLEb1kd1XxaT0y6nuhXmau7VW3HJrWrFdYCDyYUfo4RDGpa/y
YJ6CoHGZKq214DkHO1yICI6YNATnPL43DEGHlyk/Z9U/AtxxIH/nOryhGbbJI9df7OnY6c9g/gv0
V8N6j2swR9HWmf+ZA8s88y5hHZoPXe+mI/zJo9keAsgoddz6kX3EolAFBxghgTg49Xut32XC+kz4
CjPpn6lYT6BGk2Ynt/RibwgwN472W6bPBGAZ8KuWeU95lc2DitOxeLWU34UcDVsCZfp5av669lnI
t1m/h+Vfor/mhskBQp6ecm7zf1H41UI4lCkgwMsCjcsB5nDvmfwnj3T4YYgvOXio6lfACCjQn6py
14JiozKsTCqPH7oH25my1VJSKGaGG3NIxQKQn81jZkCjyRnDK3ywbAkc8pZocHG1MKLDU1r+UxoH
ac9TAHC1Ut4yyvHR/MmlZ0H0SLFTbWeFiw0zFkkIMLz09l61xwnTISii9EQaZMzjph9B5NuSm+/T
AePTvtfe2uFkcmqnOZG/0c4mIznejvFWIwFFP/M7U2NvWZfZvvRMiBgE9C7+TAeIXlxVW/xlXoka
UWKwMgz/cMux1x7gNjmIwekvKpbZ0j+D011m+O8ANSPm2NUZX9P7oaQxiVsBUkDKrMIAaSaltGHm
ZNF7qMmWkFeCaZmCmJ+oJahIeaSrjxE0Y6wWK4VSKrKydSshpWXY7kgWJApqTnw0aDthaLgLhsie
Wr9aiKC2n8zXCOYDw/9lebaZlfdWfY8oNi4y+Kn0mtX/QjnyR+tYFbsWIA5h5FRoZDwn3SVJDn18
rsCwKA9yyYXBSwowhSy+HlEl3LniGI03Y3zwPRsVS+2XrUEoZKK+yzUJ8UwlogTtkHoPnVVFdmsd
8Bf2QXrJbyFelAE7+Cy+eEWU5CCqF6UElf8yyn8i+1PUn5R1npX8qyembAwbMu1PZjMJuWrSbtPw
OVYlVyyfCRc6Iidgj2wP4icXpwIrcfqyIVlEbHNScjMz5BWm+W8armiW0SBCm/I4+NTpb6SWlrPI
0+lX1Dv3G86q75wdNj6oFaeZ56BcjrXIR7lC/0OSAvjmVHlCrLIfsfoJZXPNx8ie2OOjkLFUWnty
4FAavgIipu6IVu3EIz/8oidZg4exexhjY7AHtu0GcODwHi1PecmXtLyXDWdOy/+G7OFGClgj/CzE
YaowyPT+hwQLq35a1Z9hv9vyW9Gcsuq1xCanPJL8HI5vevBZ81lETKhH560cCP1hbtch3mq8OKSU
KlD15jced4Z1bqd8SR8NNBzCzaiy5lX5tNg5WckyApVXqmxtVfr1HBjRDL2jRvI30NeafbIae57i
z6H9ZAe/Zra1oiTQ75OFopppNyHr7HogLOXftmBVUPuyhICzduxHpR1w8K2i+c0msI5wQ3DKLjLB
FcUWOMplY/gZt38ZO5EMo7dafZHk1TIFNlAJL2ePjY9OtkBcjY4fIb6rpnsLdpDuJWgGV+PPmnO4
T8nAbpMyN9HxC9kkJS5cNuTS8W+FHoT1cqGtezynvG6oyIpSBtDIcoOrOWzF1mig4vE2oSldSXBN
MuwxZB4BWWh48EmIZBnUdSUwIlbOk6DgA3QDpIR8LsbsbkEtZObbKUKkMLWQnCBaEQko9dK6w6ae
JmJH4rrbWr23hAIMbgXg0IFuLsvPSZ0WPgSPPmpK9v06GKQer1cHpqPV3tICzpnOe860gWXR2tRr
1+RWDYp6HQWM4m0mukDAmE94afGBruSpE/Ng92i6iUSRqnXC3xAAB4MNLgjJKm+ihckp4PEQnUlq
BXRSI/XjaEDp9BGCJoysibjAaVUwhMjSV/z53Uxm7b/URn+N/tjE3RMaSF9eBuouM5Bwek4Ywnh6
x+MU0n+zAxTdjxMfLOsoJ5fB+KfxHhf9D3EILp0aLqBkPVMxTXpLzPfHpBOPPhM4tiOVYcs0z+Ph
D1OyAsl0d+ZF3/eB+wO7Fz8wF63MAVoiJYbozazkCzCEiSlQZtAq0K87ITInBcEo4tWlRsiSDGVu
w68xvbiE+geWpcTWO9j465jQ9IsWH9OcaZ0bPpHRARg3uXb2TrQwnvP/Pt52Ctd4C7dtZ6H3YTRL
YVz8lyAfrST1tMRK1i8p1WtCKeX8oDS2Ef3b+PoKVuNqb7EPRR+U8mghPnV4pAzWgb32U5aY0qxH
IH/J+mcjjtgtKNxCHongTyBv0jiaA8bIHbcD4znKUMBlPOAxXUy2+Mhy1WUXzT4eMjW+ABu4Z6ro
myLobsTOu2E83ySuClYkDHUy3O3VGsLQUs4eEVS9DOF4TrNl2/euDghWuXFoRhgSvxrxXm6kE5mj
LikBboYzdvFFkJQLQFv3iNHchyQlFuj9O9O4dk7CTyIALRUpd9Dyzqmb1sKyXDIAU1G/GaaHAww7
fbcvEEDIIVxEQhzT0nQxUW+LPj5JFgiPLjrXpbyXRbANerarynujfs3Yxlqmbqpe+s4YHwKoIWlc
7IuBp2gaiZhDIcW4BqoYrotqj28A+f49HNDmA/q0lI0Zl/4oil1ETGavp/7EhDZcfH6qfrKFc7OX
JIl6+Bm66SARaTJwYxNxtJnR08mtjYnnhU79bC/eVjRehW0BTiZSdJx9q0/vaV+e1Eg6FmF8Bder
4+4d0Ajt9Ca4m47iW0ZzxvlwXqulchqY0wlsDm0zbboeWwzrP2O23DhAZCXnax2Lg55PRyWxN+O4
jNTIx+CaMQU6g7h4lsFwb+WMqj0nHUEoz0ju3ivVYlsqTgQ8QmQLDxZ595re+nbEvNfW3ipF/pBT
51w3+otswPjKDb/I/sWZ+DLmrWM156rcNQ6MqEg6KElxUCMG7xSmmUxOUSjmV1V3rlku/40pWxGa
gJMuKVeJtWimNNts39bVv1pK/iqDFJIhfGSmZ5b1vTKt3wYQrgjxyiTJKQymnaIgEanM6jNzmCJz
fOAefaBSM5EsLmf7YH9UIqd7+1QY+QrklYrG97yr8E8V1Ze8eFl7HW7neYRMVfS/dXIImkMwg8Hf
CDRWDgNLe59nqCZuk7NrIgjqL3HHdsQn1ClRHwWlBJyI9CXWv2PyoPCTrvLm2BvvNa+LAPMShYwO
4K2B22LsY5f/9JVgXQDU7dzEr0DqAJ7hYMXRPjBQI1QdrXrKHvXJWevW+Jzsk7JfKb6ifjCf8QQQ
nCC69/lvuULQxsJdBIOrwhR5Uq2MV7nf5/Il0W7sVl0zwrd6iTfsG0x3GUtEf+V4KwduKeDAaxk8
XPOPt5qD+IQPx8O4oJ4SLm2lZcitnZ34aq6ZTPlhc+ZV8meqJn1gUY6gFM0naGQUTaB3e0oFG92S
hhZDC5+NutWtR8YBLMhS7LSnWu8VBqQpPAV/6DCouvwr1o6mgQJ8/EeC2U7e0I4Uf1r6RjpMKxGG
uEV2MCe7qHrlrlwtECXzYlenegWboHZLF55btR9W4GGME6eLDRDa01w0+jXKOuU7Y3SCGLb3K8iE
LfHG62RdeONAgDJKNS8GNvLF5QVb5dwywMNanJUnDWmn0r+Uzh6rJuJb/DKgSSLLTVzGNda6bz3p
R2Xm7Xh5AxR7+tL6Gyy6lbD+pRwX8W0ZGXQ8FYj4xyXZ6GAGO0e5wPzhxrguAarmox73IvoY1Re9
f61m+sCHkD5i85X+qJ7XrbydnGdJOZ8rpxqI6cqmndmy2cchcudPvomMq0iJFVuTTjluOheEvV2c
W/2+JM9YeFGa6SK7rYfPmEZkGi9V6ffyYehf+W2ptpuMS25fbdkzmo0xXTp7J3uIQXkRqNPBPa0B
DKibzOfByXdxdBzZUpLmouXfYv6VjJeK2F73OSHC+o2C10a5R/Efxfrg+Fp0S1tAxXe8POQg6j8D
CF/nSR2O8erDVM6m6Uvjg8NYtm+WJ/Hc/5QeiHPrnOzaDfhiqzqF/Flchm7ZC39Pt3UgFP2CLFkp
xYfJYHzctB6L4pgkAPY5BVd2V34P+vvU/taSb8Ev0c/GuJeSwwwpzAViqT07ceq6gxzccvcpMPpo
3bBum3+lQXW1K+N92333FGpWe4+xVORo4ez+JdFParVNnU8+f8jsKKFvo7Jbvgo/3QwIl5NHNPkZ
OTqcGfY6I+53Y6yoS9nLB8BW9OKt3xienV9nClZrxXmEx72yPIgTUCmCVW3+Ag1HbhNSLHbOm9LB
NOpvDV2uSnTajCRJoof0TRnySnU0HBbKW/Y4K4votmAtqBNBdy1DCgCQQC1jfEQxjS3Sgf4taHzB
VALl8sq6pWRTk9CtZFtjcV9EvimIR+O/jmq+Kpn+zfVr0JzG6I0U8eVJy0fgSDHOIwb2JpDXxOX/
pSgpq39qfYi1HbOxlbH6QVW+xNLl+nVevjGgI5fFx5NPN2e4NOE1UruVJa3XavAZ1idaIvqmgr/s
NdWubM5Re+5QWA7HQj5Mzr0tx4WkhtWPjXABWWI3SX8WWoxaYtoe/wzSL6lBfmZ9TFSYnXZti+/l
B/y4yuprXaGzRWI5Nvcyv1bVzmLb7iuGbzssLQ91/Wiqa03Z9I4au4faWu0a6TXyOHA9tT/RL/IT
n3tO3bS7NR4udOWjCE5q/Y7kBr3fCjjkisqFo+gcwR7o/IHEoRXjLe01bE4J0wM+LxdQKp3+nTQb
5mybjLa4CnaRdOZTiKbP//bT7PRU7CyftnrU2MYn2Uuo/RE/0t+72kcRmr0XzFqZWbWH2NnI4J2D
dbyxWgrp+BoY+3hZytBTUyUv/EW3mAD6PpT+FnG+mNx7HQI2Cm6KvcLcx9V6JjUMzXWiH5hPwzay
UJQW5q7tvlTgQN3eCW/dfJhWn3K1RtpAc7K3m4Ng8TaJ9z71gzVHK3LzTcOCyisE2QrUh81fsy69
OoKqi2JDMli7Niw91fOMbHc6SsbZNHamoOXZV3SRg/5DryRHd+z5fJZ3O/RLAh51locHKzsowbEw
XrWUAdd2zCF0nw1sd8peRvPRr4fNXBySwkfzr/QXTKnMgd7Sellf7/Px5PDBF9JBbg4SfXOSfIfz
d46tR9LfFuU4DYobeiq9+BunMz7bYAt0ZZGj8gOMnu5T3rnGEf8oguaNgRx1tkmlaLjBMdZhJ3CX
T1N7UqCHgP/Ki8Z2tx+fE2QGx/80mYlTtfnOrvShl0yc56b/8+S7K8MddiSnvDsFxta1NTxVTvNw
QFLt9+UVnqCl7MPQP1/5qeFGu0m7AdVErJZVsvsG0cF7t6gY/Lj27TUxESiWpW0fbhvwYPNrZeyc
+iwYKTsr6pxVdGPAV9H2roziHwsatsW4bz0lfwzFnhe3ZRVk7Lv0NMY+LIX+GyHVCgvEZrZX4+rL
9nSWrhfK6IZoYMO6jB2EH8boO8l5TR2yKa8JV04IQW/THLGwreQNqo6AdZDHsI7eKlmKie6qWEeH
gxgFFp9EARc6Y1h7GS2mIEUF3/Ctza5df9YoeKw3U6NCwtfXbvTqo20pZ5m1+whO/j8NaagS7f6V
zHrmgNBiCyyESysrEd1d+zGONHvNsZg9LCqqLch13BwN3fO2NFydZSkiqk2N4uyqcBqkB7MlKnZN
w04Tg5z7nI03q3yC4WCfwXMpvmAkI1PeFuqngq3dZgrXGXs5foBc5oAfJk/mJdd2tf2KgnHkxMiP
bXzlzURdL7SBnv1VvRvRIZCxS3K38XqIyl1Kjc76kOYDlECC3ayjkZxL/mhTwul8gJnjQeDjkUzJ
G+X1tdnbIvh0U9jlsXGZx4cV7aVsF2Vv7St1zLp21jzSkK2POag3NsPyRm9fWEwzBSTobaKeYXoh
I6gz8e8yP98TL5RyOmFSEGeJF8bgBWERr1H6SvIhUl8E9Y6aQ3Xc4iOh6IWWwcOYig16k7442ON5
cPYQShkCQGxnQu7GfLIW8MyeFLTwfxyd147q2paGn8iSc7gFg8mxgIIbqxLOOfvp1+cltdTdR2fX
rgJ7zjH+2P8a/cYihiqlwIZSZjzJcCrE4/P/6pNOD5NQwaiEEJkogVmhss7G++yBBN3SdxX1WVCi
ykrhh7grPXfEHkOvaMvwO6K7JWvJRC5BDVQzL2oS54/ka2GOZbNmxSoWLobWP8X96eVHTda3GZgb
tIDQUZekP9ZLklqTEt8Vyio52SIfKfkb4mdCAg/hOAUk18LHXfzLVa5rTtUt02KpEuUU2HpKfVf7
ZXYPkXFVmYAymBNVvfDKzDvPMYnbDmBXopUh7vt3z2nuf1X9VRj3RvgYbFLNkus0xI0vrzqbPhTM
kkrGWbgYio2c7GVpmPndUU8/OS41dTO98Lr7FBvgD/01vVBNjf+ABi8s15WJ6RgiX+dlcQG72ofl
72JhLQ4XVXu10TRDFuJhEE+pvNG8vW4eMU8pw4rIOkID56K7Z02YVTlkPn1s0cObt1x7s8RzQDxN
brN0PIbEbvnyHrEhY3q8IMO8dJgG7RiYm2NEWYfKI2Nl1CBxmuA47VYG8DtLQujVTL6Pbtib+bXn
y+7bvdnvSPNTwm2jrkCoGvQnybLmzSJMbKjJWJFQtvG3WSzQ7nsgiIYnLHBXcrHWzqVwisRDHq+m
D1B1lxgtPFoQ2vZptWdtzdsopxuj5TVviO5p/iboVMCgPf40RAbE/ROCaa43B9YeVb7lwgW5Ah4l
nkqbZFX+Nnk1XQ6KcunJIdO2kf6pyh8yc1qbPuvys+heobAeGw5MSkfDY9UdOHCZcRVWFBqcYOaH
eTOcXI/Ys6uFm26Yp7OWjejUssVLO5bByt30qBMN/yFCmNoguADt6XHcmKbT4j+t1mDQ80zBTUGt
EEmXHEBDcOzi/xOy3BBpvfFi1P58As07ZN5bwaXKcNkaU8Vd8tZ1vBX1xSgcKNuZNcKHt/QXHC86
M2kjfLLwsisPc1hW9BTCxrQOMb6+4pwrvyocABmls0EC4kP4LFtXNTvIRKOG3dbNv3P1FI1M1A8k
zmm3kOKFlgLrrQPzuxR5dO99uCl+9BmRDeVaNFjwtpXGqIQrQVT+gBI7sWfca2YhEgUr+0u0v8w7
WCMW6DnLGk4grnLL+zP8X11d9fjO2k2cA+Sfg/JcRLvbxJLuvXpVKmcNR00UU6sGRDzsgvZg+b8o
AcRvlRtilJYWIWgTBckloVZsEnZjPkdFY5LcQSVWMTKLo06WDyPpGD9UbysL31XF1cWRmV0YHwor
B0dB4JDt5PKqiJ9cUanOONqv1MqJJ+c0T5dwmW4ZNANVsib124Q8uLUqLhw04SJQttAfBHHXFd+T
9y4EGSS8EKT+ovbKWo3/CusUdT9lctFNxgRcyEQKOYDLHOVfSoKKekE7D4uPTTU2g6k8I3yQ2CmF
XzLauJVNfc4cPxOHhkyxiL/H4LXIphiAa++tZc0R9BPJY/AnMDo8SCIoKt4uGIkbDW/0vOkhmrct
aFXd7JP8QcwWTh8OQRFRwBwcTSUEXn6ONmIShf4f7Rws0HZaH278HRW3pn6Z9bLRl6G3VZR3l77R
KrWQi8yxmvI7LWxJvCF9kwYgsvP2XbJR3UM5XKPqWys+q+beSTe+EMWjmcHxy52kbAJCUQzSL1ju
4Q5UEbc6veH3tMG0NNyC+swK5GXAJp240JJ7kq/HfNcZG1f+IucLUw+q0R3J9+hxf5oFz3F4IyyC
24IzQznLRJsXkjCDNKbKg0qR6k9ud3g9IfzfHan74rbRmU6JCCOnZVF0v0FpLpSGnrTul+1qPpI4
GM1+Bf3eL1G5y/ceFMRb6Y5lreWAZnF4Ue+K0XTusZ7QFiHyD9BGQLqCrx5b3ljuE2ix6KsHiZ1+
Db4OyV/EZGlpxveYPT3h1ElnTdoVA2cWYz523FkLZiyNToJDxp1EN/HJV5YSjVPKt25SPmlTXpJ8
Rzrvw2PE215T6+ZnFyKwnWlZU2ROVr+Z033sJLO3RM0S54rLK3Zo2rvJ05GRXOJ2d9NF7ZHeCNVS
4x1LATI4ruXzoB9Z8xmSp9D2xfQkFbCBRfCRqHtrFeZ7A3CRMRjBhY7IFFKGcju/2DPBZO426n95
L9P+QwCgY7/WjNOg2MLbHJfRMwmcIV9V2pqgPoIRbdJcCvlQm/b4Tog+yAj32/MmSPKmpOXMPXIG
cCoMGDQkNla2LzIsZ0rxI3dbw7w2/sXM952+KnMn5ko01M8SqJXKsWmVExJ2We3ThMnqsqPbb/lh
BPl6+mpglysYQb13Ay5NngWBbsjKjD2ATbEcje3A0p8f6GOIpXXunRE8I5Ml3iN5Uq2qKziBZsbc
o+7jLBg2Gm5hANuH8lqU5e7/D8fw1RPI9hEOez/5Kaj94aPVvABNNfWEKN367KZ1TgQF7KcXiwtG
Izt4mvJhyRuGdcPphlXNbFNyyMxAPYinJkh57rucs3xMwkZNnMA8EGMStyT+veQAOctDlRdF61TW
7YtqquLIieIvKPQxz2yR1EWtuuhzhJRLOSuN+Ltb6doRFjOjayUBFVxHH3q8nD5z+KDAvGBmmfsi
RUuYNYdV6l319q/md+XemMuo2QABfJ1LlOrz7kFPJKX0fDTdTYzWDbQM+SWvhuCQGsnMpyx+M7K3
6ixrVtyhebSGmcOzvZ6eZkHelpv2Lrw4zbV4VUtHpWLIVBzU0xzJTp2hA9xNsKYhI15cmtV6jK++
9GRWkIaVTNlNtkubE7olqNtbO2dVLL8b7cekDiqBK5kIDNSLvbColfP0LxbhD8LxyTcjZFfD2sEX
D1CgyrkXj2jM+USAXKZTtl6iWEZ29TIQ9NT1i2uwN2gqXHvjksaB+RdBHtg30BkwqtotdJ0dDjRu
TWEeF1U9hvkNQDkzUJb2J8yGgXAcBvA4Z0h2uYOcyqVD7jxBSEX0CVinK/uc0HnpKaVPd5+BHJTn
2DeWEsrIanyF8LFS+WFGD8E6GjXVNvuy3Yo4OZiQOzQ+QT9PNG96VWJ/H+a/g0p0T3ZXgEri6rvA
yknBMbFUO33WznVurBe3FErFB1+7TukYO158IKBoORSPaXPuwduYDXywRrRkmAllYhJNjtVNyaWX
9K+KzG2gBIHEnPTLJeoox5jTsAcbGwoEeeNWbX/muuaHTTdnudQXrXFj2cH/S79by+ZDvZInHqfj
UatXfnbOTfpBvaVh3SI6Nd1TLVEGudKxWbeEJi9zJJLR3xCRz9XsJtRF88kNggxw90nwrJoZpJnI
rCN8lfzHUfE0kxfiZOjIbVYcE/9bR2HVh/sUgMbwPshcRmzxI4jrTCCzFxQNHoVJRaz2onwJ7K8e
yhJ/3bwqHhXZJ3PDJnqZFsTpTtDHdQI2NDa0NHKgK3+u9hm4D725Wfq6kFd1/F17TEebPv8em5cg
IP7lIvf/Y9m0yfriS3OvPobzCR2IpMe0yivq1Ss2pXcFap6n4Zb9cGFOMtUvJGAkKlYMlMwVIhcP
t23S0e/WX8Hl6VUgLm0oHJeqX43sr5znJuDoP5BAvcaHSsgnzUYlKSk4q1smXRfcg8xXRob3xCk0
PeOgdROHhy4SYBbuSsQ2HHPFd+cT55Lf1lZzqvON7KO2iT8EXldEu3Psj43g1CXqzL/InBhdeabR
shqSKuG6dBl4PJ78eMHbdxq40lKOl+SlBxid7y0afEp+bxIrx/S8DepLzq9JdcjSX8vN5uRQIlu+
iuJTw8/namcetB7Rj+zxC6eXOjpF13A801FlATXTRzRkuHdsUrEJdrcnjZsHms+/PpdhQ4BJkK1z
7vU/qJmhVYE3ES7moaNKN7oyp1RzpAwPlF2MBUfDvwQiTsI1HohFnJ59+zt2MYgQawng0XLEx4tS
PBgonoiMWqiKh5vXmmsqFcaEWppzHAy9fwIYYsvVrW3Mvl1Se1N2GAoJ5hj2ksJZw9/Vb73sOb2J
GXW4FhAeu2YFZBoND2JU55V3UN31tHJPSwLXBA8idz5ADjFsKCExG5Gq+rSK9SgsQ5fsZf4AGVRU
h27uJlH4cAutVTtckSrPlPw4DhwaSHwpUtkliZOGC8pKcnOXTCMB2oS8OepcVZn8rUQ/wPYGnYzp
PqHuAKOjKLf2dDe09GH0/nqQLj14g7mYkvgeqbSM9Z34IqhuLlcXpLsLi6E2x5GT8KIzoRn6Sh/W
uX5rS/gjPv4oOSv1XdExSS7j/GDK7+mTMJQPpbul3mf5FegEvnVc0cKelZCTSpDW8D7yIxK2gJP3
dx9g8zoPbjYTOoraDBYP79dTViWe1yj+HNMdnxv1RRTRwwDMOgSWFM5+FurSH5ZMFgTmCbojdQdK
sPA9ouIzyONkKIaPo5OkxORbUwGwGWipQ81A0K6JGT3CKKQGZ75eCQ1fxfoAFz8ivkzFT886u+UV
ksHWUS4TD0Zqwd7cW9Wiana18ZsEn/1HUZww4tOTrc0wKPJPSyAaZ3Xb36g4mn5KywzFnsKkZMlM
ZPQilK+kvvYDtfDopno0BwyvKbuzU6w6Dvbpe0dcOGF7mUGVZvNtGFgz67Oh3UVzqwbvbP6ddiy+
A/BCj0t5X4i0HeLX2/ss8iV1mBKLdMy6Y3hHV3fMbTtkPD/3cvwSlGejv1Hlu+1Gdr+pdueEB/3T
HvJ40dv7xOe47ifwsKLDvCFJWWRX0sfD3q6L3xyPERJ3btBSRSRg7msi2AOOKnUi86hBKG3uZqq+
imDZMMC7Wzc8o7ibOB8joqZxMyx0B72bSKSK+tEntyJ4K1DDaP8tnpApEmuEBYlKXnOW75Jo3jrV
LkjM5qW0a7BtS2fC6/JgES+pZYs/MkIrpr4QHdhMHGnGSV9p/pwOV73+IuRr1p1lKh5dAiBFzMNN
RY8yR4aVUnsLEi3O6hDdLNmtARLoSOBYmAu24f7WS+6I6G1gYR1ryzapwaqJIu6PvvxbGDO5gfbZ
Wy3EwdfoM01xdA0EV7cpL6r7lMhP0IjOtQjisgAslQGn981zz4wMowmPgWMKO25Nkc95yNqZkL9L
/8Pq9vzeUHwAy+CJ135Z2n0UbCbHS4tJNOHlaEhq8TZRTcE2LLlJEyXXK875jpph40dG3pPpHF35
oTLo+XEdcqgFKEnFrhF4YrmG+aQ5Cx+joTwamIhg0quAuiO64H8gxQzK4mRgU1FBbDJeyMdwYbNa
bYqxi0n7SAkM2kjSWWXtVN2XUHyXI9fkrrO7ZdjsiACzub+DJReK9n+XAf8iUZwN4xC1p0mg7dY0
weTrQr+30ghuS9Nd/4jdx9Cyw78t4VOgCLCguwDZxYra3mh0GJlXGF8rxEvDWnOapYD8HDEG9g1e
gccXh672hwoQznyqmwHYmmxUA+4vystXSJLU8qES+Ix6Txs+p70QZ6JVHqe9syi/q3fECaIBaY1o
hcrsqBBmSlAPhER2kYptXP5p7gEsKiMVKD2q09U93bVmx+VW2YVxgX6TiouJiHcxdStfJ6DKMGMw
yR+Z+EDJI2u+L5ClT/0r2PkQLdUKkr/2xxW/TGvrKxImt+9UP/DJsMMEnLU4gO1J/gPqF46End16
FGk+t8GUaCBvCDmhd9qWH0mwVJVj3uxdj5+INNXNHgEe+rTNiAFgHBe5xXwmQDLVwgzr7LBT9Y0i
b80SSN1BFKeil8XpDpKoUBcX3JSO1U7/gaEiNuLvhh7V+LTar0D77Qpkf9pvw4xFGsx8cLm/YO61
ucCO7Axkdduj4KgxdOsChJLhitigFgm7Js7297op7ByMzYDTcVuiu4srdqbaoHZ6CU0vYdVDf9aM
B92/8J2aI5Qco1FokVVeUzKuzIpnyonVh9SutO2yGP50FDExKGvRnEq2/gbpnWRCxMZfZXJ0kxNg
ZsuQ55NGUSOF6nr0a+QLluNp4sLCj1p4K8XX6K1DLkQSGDnuQWgixo2BnlNQ1lDilqb8NuXh8wpe
Va2fexIg6bYSD9kHc1CEqES8Vi3ESr7qhKfkwyCzP6QkeEwXVZhxMD5pKWlyjAMpzRbtsAg5qeOC
CYSWSsoNSa7xvRW4OllcvkStHQ4DFGrKufUrznYKE9kex0kLa6KphHAO6x0/yAlcJzXtLn7FHCQz
F2+aQozXfNBW1UfPSqsuAbgtbVszfAcnA7/eqO0tBr4CrzitVAJ1LzMKWql8ZUHmd8EVM0d/ymCn
TlkmbBjucJCy0/S8x+R0JMVHwZdPu8yMu5KwAJ4lhy/fu0738qQ3gbuSh/X05TfuoyIFLaCsN/Ep
tUNXn4LsWFtZZGX3+RoNQB2mHa5q3XqK407JL4XwkRE3Q0Ft+uRQoJRIDu5kfZJbzOhB4ZUFhJn7
lPoZ/G9GXDfDTvskG4FlDwEoYObkesFBq+Qn7Hi2Fm+nqctvtDlJkiAM0Fi8nSOZYpMIuysnaxJ/
eEbQDY21ZNrauP20lEpZT19Q9QM8LqxydXTSqHLUKoGQnUg9BK1wQClZPgrGejr/anlWchVMW5be
0BS8w5gEMJYL+tYFQ7WYmfqFJdIEuAb+hgWBM4OGFCSU0Rd5aTiyt821D4pu0vlXUTouw04NAoof
a5YC1pPFTEES6XDTYwOiKBjrl4kbSM5+delcjHsim1TaY8I2tidRaizzHaGCLsxmHjvAdpTDIQ1T
Ca4pII3X/CtwRJfJqVQ3I5iuJXL76T+sDqiVDF7c1rzW0dvjWoA60E5efKpVMFc0qniZfONVYNFX
MKRYw/cki+oaWiPW7M/LTNjQ9Tvnmcy945isguHaW9cBWaLfQqWxD5wijgDsqgjz3uPc4kTYDtK9
LEmjLn+yp1LctBxpCEia3jPkIw+kfGRNp6KdAouJJpkQEW95mNr9qfRhh9xtC2bWghCnhoEwpQEr
O8XuSwN27CgZpChONjaxhih1KjaxMBanf24sYp9aSe51OkynX9T+EqsSQkecixKFC5YFZIgyCnVV
AsfNWcqbrWakGn3JIPJCdvzGBE1H2lyep6Q32dXcDE9DdFel4wDLPNlJfPNdk40g+CcunNHvVx7d
jgLO1vJVuUtlirq6Vig8AgJwxO4aTH4C6H4TjQTI1lxDEj8BYGVQzuq5vMypmQZ0GLQ9zXyLUn7w
Eq8K69DonyXijIHM2dBDPc4rMlBAUIYDb1ywQGuAIuEt6Mzw3376BQFRqSumB8GFUuJwicV11W8r
fglp3jATfxUTZGdsFY+lq5x3rBId8wLwk6qfi+6HN1mMbWzVsjCP/1Nrt8Y4a9RBi0SzkCo7L1WG
0TEGBu5s3ISE+GDsgqszEniHfWUQ54JaBY0uQQE2nQLtAo1WaQN01k5nPcqQJYHSYIvbrqLciU8y
ejFEBiONqKdM23sJZBRPh8JEQ3ypbeTVj4cg2+QbjMKciMJfd+Etg3TtfmmTlnJbgy3zcYbI/JC9
iIYAXvIU0BcbHn+ha6+wJ8wbIaHNiJEPP4qSwWyTmR7DEHQL1qAkmwFSIk385Awkaf1OFIsMYH4i
m260+yU92CovOZT+aKcT5raNBvZ7VmSJDOuQ6ZBmJTiuvdnca/5UslI5jWJJYoW2FnRjLiQAwKoQ
pi4MO8x36YjW5IfWOfTkQnmgD2smcHNSf6thdsizcvbzV1YniFl+1jPGAdJm98HaRzjToquP8MpE
vaE3m+m0lsMl19FMleYCphIc6tZbIWqIqEuGdW9Il5b7m4m3CR2SyoHJqlxambxoVG4CfjvRn9Nb
NQuxKGU7owUEPHe0cIXVcpBBogmH/EuNZ9IuqqXnKOlpOgp8f0+eI/UzLGPLdtjIhFj4ZzmwRf8w
QWx4LCZ9DMrIlUQxjG0ugsQBd/T5jwa7HbaF8VkBAeshwTXxxkKjbaZ3K0WRwJePpMm90PmAppAJ
cy+bZz1bZ/FFLql0ly6RYUBcoz9BNN8ptGBRusQi5B9Vh3xiwpHqHX8Sm8qikfcJR2DFPCnHbyX+
conV+C240qbvgSF8jpmNql1J4sNMCF6xJUb07DidG3V2tYrd9MHmkWM8ed6mKyBuzol4ruVDXna2
YY5rP8/WxkjRzmgRHVLy7mVLik+A9ylOo0adEIBCZWhCETiJTtXfYdHTDQmHsB3HvxIVmaGtK+/T
Uz5KBM9RTSVz8hSVF6Kz/x8duBKKV0sks3RYs7cp2VeBOYUECwFkOiBHOQRb6o3HUJ8DTEZZ8mHo
89Th1ctvTfsnIBAaFMalepnl927RLCLAN7wkZGdBlx7zXJz1+kUF18ip7QLIKB6h904bzn10JJzR
SX9PedljsjBpIJ33I1J3aVWmi8K8ZdVGCs9++1ZwxWdeTaYEyT1SbderkFWD9hr6BQMHhHYmDzrp
iyR2w0Mq9Y4Y9WU84ulIYcsyJ212LWnV7BHcj4JJip4NXQMkXi0I/5Bmzbuolrq4ItHMZJlr5n54
K9Jf3f/w4s8Bp8IIftR2HyGl6/5wZnyw/iTxJQ6HEp1CfiMfCLXgyiTc9a16TvDZmOdfLD3K1TPO
JPVg9jhUwyWLzgRTqk1v02c+D9CXt5W4LHQwhdmvxnSn40hJ71wAkrAB7uOwWELGYcvdmnZB0Bgv
MetmNG4I1MjEl2UeXRonq6MC8Y5tGbML25mIEOvqujjjZUcL13K5VqD8UckjVI3UtcGf3mCDtfpP
TcaRAAU2PV70Sm5Uss100+O/i+Ji2ngp5EUpjhRSQzNBq+wgIqYmz+oIBte5HyUsdP5Uhf2EWVkU
YiG/CLMTLrZZPh7ppUCKOcmFBHnp+WTCkBp6nk4ww32Juo2qfRZNdg9EGqwZBsOVjie95AiMw9+S
qk+uboqkCAZvgR4iXMBPuFjrL5/fRp1snEXOxDSiZDhYSB/0rQe/Vqi/xXgy0nuK+bGg1q7ipW85
AVOmHizeAKTM5HOTEFVStPYybiYT3QVfC1HSyGTYTuQEKGmLcrKUNwbuKJiF5tesnpD+Fsb3GVMe
8H+Vt/MvkzNnT1DVrC52wzeYraEy/JaPEmuCqlDH26NXgR8sEnuATJuWSL16+/zFYwUHJNCkNq7J
oMIChzaGy7XpT9hC44vS4OhA3Yk2kLRbBk7yGAwIYe1ZQt9Oh2BbYC5DjK1vuGe8cG3J99Gmm6ag
ShGpNMz+UPwU+Y+crHzlavKb5MC3+Bvdct8qe6yB3G68K0hBEf7I1BWx1CeruvoZsVG2kLdkAdJK
jxtZL18dVRbBSstWpk09r8oWNEsR7S6jddojLBoAev6fZj2oSJ9VCwGzXrCBiot61JYNw5D0UZh0
SJy8hdwDjSzF8ksi4CWu/hOpWrbRbWHewBQsVDsniagEp+bHLsghAz+IUG+RmIdZhy5GC+kNQw7u
ZHDVnplkrSGrSrKNiCU42lfVKZI2XbcjDJi8pBvJOHs3OPccqwXV0ywsJgO6hYuQUT6TkLs2GMIg
0SXw7t1YLfvuho1/FsPm+zVeXGiIZYA4n+IqGq+XCf/eP/q6KDV/TosQW1CYrhRHW6jC0g13lbBU
CMk12aaJK1n6AHhARhCiYgPzyLEFW5aZi8x/3mXgZ/YTtr06uBf5I4k/wQ1TwuVZdqUFF5+O3xdU
Rir5Uwq4Jp3ZhaS9FkJ00i93DBdx+XMjcl+mVkr56NjDvtruK1HeFpFuw0I+Dh5BXSuh+asg8ULt
xV+yIFzK3kGLX03vAvhi+8anbK5IcieTdCE+QDE0YVX6b7Ju5p1Ma9bV5/soAkf0yVF+h+2viJge
DChRroV+ahi8+UToH1j3FzqDOdQAjZa9uMooWivPxMaRrvkxAH5Ms6Il78nnnUfVFdEId6OO74rc
XPGmKSfAP+r4BjS55PISniz6KIj8ry+qNPG36D9sryBTfr+IgcuCg/euoWhHoedLwUiGpiEePpNm
2Vp3P7z7/rvWr0J3Sd3dIDIaHonxXxbaNpd3TYL9kvGLDKQS6F1n42zgdAT4HXWRS7sAayr3Gj2F
g5NHJ109yuKlq0gNOuX+W7F2gFtZsZmCjr+LwiG2C2PdijHWhqOVw7WZcHLnVFpe6rHCVa7N3fgw
tBfSRUzzkRs7hZQ/CE9oJSyW4z3XPyyaHhFyah8aIJeWb7XuawC4L+QTnczTH8481qXnScpHgm+u
HkoFUOEicTz3/q8MlUr/RmwtaODL6ApR5jjDqQuOm7uZfgj1V7ug/ArINGoHlJSYxNi0VZ7TgMDW
aCQWTt2PlG+Snbscap5tb9Z0jhXt4ahtvIjokHrSte1pYoxYzIBbuhyQ4tjHKzRSPOVacJrQ+JFw
AIY/xT/IzYDtqlwE2OTVrSwfrQBHwEYhIgaEs74QHwvIew1BJ0b5g8/BFuCjmfD/xvoYB78yMU+t
8LbaFULpSROdAtiY3a+bgDBrL/pliayy1Z60GS4KV3tZ7VPaa+rMQjVjES+4F0lrRdIivKJ0ekvm
I28106YNLIeUger2xUTdN3i6kFCFwjtmOgCbnRvWb0ZtcDlvVNKZ97koTLMLilKZA2OKxVsO/lcG
zYqynV4SUviim2J+ApEE0iN4DsOyE5ZedgtJQw9/OuJ/LGWFO3GBSY4E0j9UGtUyX2VIxbRPsCt0
YZXFbOrvU7gxxh1yzapyjxCVF6YnfIPKwv/pFOKB/4tMja5gIluH1tPNv8LxNxz/eP9sq9p6QJ9y
swLqnUvcycscGxgjAD7SKbQ9Xk2YJ69Q/BK1PT2Ec7Zi+LqIkF6noH3cZ7r2JjGp5M7JX0GSuJbj
j6LkyMzQPcfHoFln2q4ggIUaqVE58+tJewOJPJqDwDqLMOpSR4sNzG8OQQMSoRdbGWaCC40iChC8
uwpTpYVflvndtYzNmGeyBZm4iUkmwWxs90gxW+2Z1lzV4p20qFkorZSAHu9yL8lOV+4JEUCquE0d
5PPquliFDjR7vTeU8lRJNx4XmP1Q2Uwifs06nKT8lItHMX5BIiE+FziyjWjbAd+XwptuzvkgYI3k
YpHQGRfmhyGsyfbEEY3ZeNspJsroFoHxj6ptuujcZxQx2qqC8BmjVZ99xfuYudmd18Q6xJfpCBjC
R+vuK53+u7VmYYa0VWlBgA2YOH9bWp6KD1P9BeCIOHoaniLULShK51q8YVWYHGgOFLf15L/uBKQE
tuh4s3hfyAoZOOsIv0HGYwQgQE63EINVjqT1aoljrFn0syWi4+StZif57XLUWlukkgN1LVBcisSe
ZJ2j4K+Kt0qw8DIHhsXL7gkC/7HnQC+YjkF8kabSL+CBaBs/LnRDWmJrxtmrakeSfHwndEY89DXS
N8TpiExsKIZQhuSW26VHi6AnXlKGPqVHadYtCYSUwOD4RD12+4vQ3hFWcBN+oI20FeVlUVQoyVyT
s0r77gK+4AS0WFhOE8YQ7SCc7OZXRBo4wRjDD+Xm88bFrg17yTgb8ZGD7dt40qMlM5BTq381MMCE
eXJ94ECvIMQJE4XFRIHuyyvTvZXtl5X+RuDyGvjoIh7oyAY9gWChd3rm5euhezcq+eioAMh4ic7E
c/lMFAwWLWqGEXUwrh6VUHyxBov0SqeT1wHxluY5kr8l86Qn+IqJ0zdLEGCXpqoA9Fo6eOLDKt+N
OWtWw6rrd4TrRKLTjfvWbmEvLuL01TLTtQQaUOZI0zDHjYZ+eLQB9n3KDKkyfge/kGoTdaO6x5Fh
Mb4O2DI8YAVzSd1uXD8mn4uXoPD3wAf29P+2IEOjgBDu0NlQRtW6NbZxsS3CS+h9th0cAYWsRIzx
Wbveru4Qp/hUvM6xuSwY/Jk+QmIYOam6ban/t4W4HEwQYMD31xS2GdkU1wCfOdqRvbXuVgj14nAh
8Om5p4hnncbe7sESaGYLQSeAA1QQzCUb2DTitaFTGMravAK1UCRiybkKheYOsj7Xi1W9KLA0buH5
WozJEesQUcM0Ys68khMsk2z/jDC+qbcx7CgtRdwIvrjth9MkcQy54/xaoJz6DQ3v1xty70m8AFfN
0rWMwLkhwYVdN7Cw2BCJmSJFR01TGlvRWFX9kp7WSZ9MqFo9rivT0T0qhZJ5IOy5UuLkIQcXAHhk
8WyXuBUT5p1ZUFzNGgEhGcuVwne/YsGO+88kOObCpfGfbXwIeTeqcQfCUa26VUVlEPdOFtsovdpi
L8/RtKdOqvyZrDJZ/VV38JHlNiaPiCm+WumtvNCrvdHwxxVLV9hydkOR82zGjiUuPwk9ngmA8jyT
4Owz31v7hO5Li667d8BdXYtcwztOWRaKfrB0YuE2EXl5BGkObmIb8jOGQ9Q4AXuyBzIu6nz2qIeX
XH2qS8tBKDWJVsjmB+hEYwVEHkrbQdu0JfpFPVlo/Oux08Irg42eS7bssfAwX668bgP8YQgHvMaA
XDxyJFWEFVHiyKnqXXnHg0XQYVmjJqbG8FA1RGJxcDnjnbtoGn500OkMkaJY+pACfwxeuJSzR7jm
nypt/zdPNWoEYVwRkGGpsZD+1HaiTSbH38nEROR/sh/aU9A84vaHzEDMAx4QIu8ZuspKdGdC/Qrr
Wz8qfOJ7t94wx5dn8rI7Ljuq/UrGhhzyP5q9fQU1HseiIzse6G3PDuYlD4/zhsENiTspFbfQhntA
GtmeUh3fqrAKKPkFAWMnCq8MjeSchvgXzXvNnk6lMBtw154U44QhcCp58R1V+6vjTQy2IrFRTHt1
ggUKMo2oEXeAwEXWkrp3X+KEGDc+ZxzeovpVYMNVnB6DPHcvf4YPPJmshnbRy/xxLFwZEfUnP1+M
/cKbWO4Zb+CC4rNgYj/UK/Uek8ajjX+KgqHcP/CYdxLTbNvP+qqfW5S7oY8RCZD9FbUVu9NQsql1
dmOtGBP66oZzkuOZFwARGfl1diDM/RyenK8RG2XeFE5s7viJaIckAikBsswvs95blN7mhmsPyokN
R4RBxHPFrDGBgp6/s3gIptGQVEe7LLkkiB8JgHHb7EKOIAkkh6S59q86dvjz1fDC0CBXa97nInsK
LJdt+V1QDc2FS3ElL0k/YzBI/C3P17Rby80h0g3AIj4u9y/4pttkkmAJA9dHfu7VkJYTn6LfTdWc
zO6NRUFApBEOjh85N89wJj/lWL1kcoQIIm2Y70303gxNlf5ulXQWG0QesAtNLgCGXSrLyvQimxxA
RAhXwXMScH3pQTInVzuxjn60MZNnz9Rd5SHaBryA8WNCHVLIYj4JLcSM6tlKQSReR3Fv8CPyOHBx
FVfAY5z8cfCgXmfWWRH3GFYF7poAt5X0LLm9qpQ1xDurGmFOJFV5mMv/MXZevbF0V3r+K8J37RpX
DsZIFx2qcw5s8qZANsnKXTn+ej/7SDPG2LBhQBLOEQ87VO3ae613vUGUnGIEBgVSz9cRsmC1BVY5
R8VNVW9SsVXszQjnUlNnlFVp8vGi4h5Z/alxzhkCZa935s2muZQdCmd5lnA6UYhCMsg/mPAbq2ap
NMvM2QCLvaBIgaW231oBdGAQJMRsbFRAUkSZHeT7MKcFUHTEwCXSWNry5m7OGlIWbdZMQSIwISCT
0XxP7c+8/3gxOJswi6jAj4eZ9bLghDAlJgGenZmHxjTRInU7scuz5QmxcMYxNAxkGK6pYbBJItdH
dSPSebU1e06l/yDaFJqZXtVn5SnsfxpokjyuWB6F+YU9eqpVFlo2h7rqjEwD4V86/oqnBBZpbP8Y
dsfxz2HF4rZx/YEvXVKxd6jMp3G3CcoNdcJQQ1NqAe/As4TZ6yB89ebeTKJ2AxhPlJPo0mOd/Q5z
qxA03odEkA/x3Be2yLA50H9M+b8FQiJuanvnI1Ixel+cysxphnr9WaE9XPSQToBVvAYAZRmZG5kF
MXCkQanQUDlpDsO/8sSTHB4NSODKinq5QzgIOwp7eXObhcx8zqLOiUB0roLoqb/1eOdVr6Wtr3X6
V1j8kDox2Itm0FmMBeBRAcmTYqX3F012xEy+VtwxfIYOyj42mmIPD0VGegRR+5UtRnvDWLNrya8T
pa4gvgXSUjRl1F4gCIgRaY03ZAbGwwHonynXa8GooJFnSjN7rx4ZhiQadHJ1GjgPqUQ4gS2DDMvR
6CFD9gHrgrgAmeV/jKxrg8Nc+B0oX56Ne7obuRVG9Uz7ZwLRUMN90z8kH5SWGgRac8dc/J2tVNCS
WalII8UWJ1nzO+n1yPYh4GFaF94jIiJMULfAuJjmQX+TUQco2ibFRCrCDSjPzwFrM9qh5C4kZCyr
utw4hYmZVDNPh4Wtz4roaIYb8ES8kyeda02Bl/hcTF8v/esS8a3VQJ6SyNVZ6UyPhHHpKvT3JoDZ
9JPi0YC+YbmNdY0w0QEmMEEg8Xeg/MAVp3ZV8yylv6NB553OcXnBlGKisXX3RMTjDI59QfhHmzyi
Xd12w8oZNUhP2IycGiZuNBeg2PO2WUcifsFkjz7a0lE2Hx6Df+fAUIDAFKdfd2xngzxlRF+ne1Nm
Jj9u2N98A7KbLMSMEZ33n1mERWrsp0Oult+Bc2NDky+8aq9zstK0CVfDmZLvpQiYQknnqY5REVAe
EmaYISyNW+lIy6QjKGjcRpC4Qw44rN2CCX2yH5zrCmk0SQaqutWzA60WtnYcpESuNwcZdtBrhTGB
WGI6s31GlXnLBms009KaR+A0JMNKETpChgBrfUHMcLQynoPhuTnuHBFYSIS9WsJgIj3LAuhl/+3K
iwzEF0CsPGPz5UvUMPE3y13OD75ziL1bFXxlbUUwm7vXW7QCAFTG8QXKEueEIfBZmpH/9s8KsZu6
MWCjVmQAVPSsBQxwunvkfYW2NbhpqGnzBVqiYQFtu+m/xMZaE+sQFIeXhOqDzIoXJWIGdY10ly2a
WxNXgbz4jrV7gfz4bnZvhQVvG9MNbXz3GJkZr2/NYjatjrO9WisTa/gQjWpuGW6pnhx5Db5hLeIV
8456qru5Y0+pS41+1ffvwrYtiekRoZTbLj0ApCceuHv3untoLFOT1k3hbbXEDXBKkKh11WXQzV+Y
eZv+tKB2e9UfqmVhLMZX9Nh83U6eoQrsqYLo7XszhVaCsXe9ftGYEPnBi3J231huzJeEnZfWvRvK
A3MenjqiUen7BBWtOYNcT2jy2CAMXLz4KhUVRg2+avEo2JjU9B9/ENH0EkmEcX2lWIAPO9Naa8M7
LNPCXqH0N6yLn6aTwQf2Ez1h+umHT00gu/49gALZVA6afMbf6SFtTk0+qcgTyHCwEC+NzgXJgV5d
4wH2GLXgUGPWEsJeeTj6xaJxMq2r4Pk66UGX3zv8jwjDLHAuxWZYcbV2RwydpCyYG4XmM2FPG0Kd
+fINI124LOlKaym9izfzG0G9jlt/FZIQRG/d+cRiw48mwGwqsCQQFIlyTZEfPIeiJgPAgPfB+YQx
GLFjOSJUcjanpHrgVPeRq7+4i3jltqoI4fSW4+szZeBkaC2/A4wBdAilnbCaMxgZxWIjdKSrltzA
jOydDxWqQWg8zejDK07DAIuX8qqhTpYXrQOcQiYb+pu3kH6x6HAanjD4bGZYhzK9GdkS9GBfmNz6
/G3IPnNS3yJ4iGqdH5T23on5yFLsjgrznaCDDmv9AqOQyggbJJxUXzG6fg+7WC+p54NKMAFqpJad
ddN28PmptfZvlpfMNIge/CtOFMiwJyXflPI0B4ux/KX07RVUMOSSeTPgmH6RlauXRPq0/3xFDjUx
JCkI/c2ymjkAozsxBnPwSajzY6b/KD2JamSK6e0ioEf3RqaOxTW2F+pRb0+1fshe0uSZYUbVrISO
ScXb23kDtJtU2YGn3FJPZtlimQeGcjHzdS/B+5rV1TptPgvs2tI04z5hHg5vklC5TIjJ57KgxG6M
5obgQ2iY12/M1oWGX0fT3E+gADJK9vUPJhPY7TpCfLVm6Kpz//P+WcAI9qSn8loKABjwP4gvg6st
fCqsKzFeYnwdBT9hd0ycTbvoIvSdZoHAhk5o0lpz8KEqXvbsspFJqb8IlZPqHPXXnpZHg94CgRmL
BVgfOss3tD0ObZAuqI4Q5hkF4VFt4xHIpuuNwg6Mijs8qBh7kZ4Zw/NAFwWNJv5oJ9iPfAHpecWs
GFz0PHgCHTWTxrX8eWmPrAbflRt3kMJ5iMIPQhsWERRnFBzc9wblWSmsw/OLRNchyxtNVVDsE6nr
3OUad/+N9AUKj4lMWJ397Ek6JW/FJZxaqNLw/ARVq/dMiXjNe55+Q4CDYkDqkoSX1MGHycBiovat
LrTgYgDt1UcxP/UBTvpw6yTPfLz+C+8LkF2LKOFogVmhFH+Z2sonPyrnUFDeKZWj1bCwhj2IqYho
HxeBuaiS40t3ppqxxVuuGcG4KK0WAd2pUtWu03YzM8HLQj0ibwP0TgHEBDdITI7alGt+hGufSR51
I/yrcG0L6JeTuekq7t5VsrdSssftgqmnEDujvdY3hXJRIZ+OQIVlXs8jCEEqK8SfR7gHsXZpwRqe
gT8Tws4V8VH2LMe4SoKMmqPOrAvRIE1poqmBGBtEgnouPTHLhRBPB8Q0OIWmZ9lU+/E+OWHAn+AR
EjPo7C6Cxweeo8a4ltBysB8LAVbFDIsKGDaFxgEYndLJiRJCI/0mfOISwxHexhZ0TtjpOEFxfUVd
CdZC7NpMKmaUq/Ms2whcmpRK4KXE+1ILHviffnzDHZepEE4aCR+kSB9KcVPo6yoCBEYhCePgTrDa
YuL6Qj24VXlhe1/jWK1lHxnizHzLRLfPfowKIeeCqUnlja6XfsQyWkaaPqZ0Fk+0NgrvTMLCTKTF
mEG1PYaHsEkVzLDqjJPXpGGFvqJy8PwhYIJmBm804ezl7BI4cvWWPFV1ajGSdmJmOr7zmWfPkCKy
2tTmLl1g4PVaEY/nthZGfAsxiwOKIb6ZkTJzZ5qCAfOeFysUqqDiCmWOIS1SbTXWO1Tv6ISZr+U7
7LPQgJjZ/CWsnrFE2EomVBu3KTAxWCfoPWTjHKAAwu0UQqkzbXuHRvdc4JrBwBQorbJW+FAhyp9X
w6a5oBu1acMS64ht+8RrNqBLBiIkm71mGUHbkn6qrloGeTwlZwxcB0Y5Gg2kDtmZjaVRr6H5eCX2
SuUGRgzKWZzAhYsm3+oyMIGx0FkBFuwn1b6HSFUcBs9n9u44TCeaxX6yvI3Tvj0HAVbMXzZu2q9K
nRHpNS9UdjviDmSTDeYxVEtwp9AmFFtFXI9SPHvK9kHuSAeH5j2L7UdJMdw0rDFti/ucW4DdUR66
L8Ja5zyXrtPco/xCJAVOePU0x9FzjJjD4HWzzF+7zpHgj4JyYs5VsDVi57xy5Nv4h8UlThTdOTAq
GjxoRGyqYjIOsdQSzqnqxkcRS1470XSnEItUu0SNi3QaJYi8K6OlJlsssO+YFlDCdaY8mP2jeuEs
92CuLUUQsvXfl0a0DQAk8FToP7p8r34G+RK7DezbOQboRTKs8dxKCgDCtgh5Jl67eYcm8BWOR0aG
A4Pziq3RCZnWVachP9jxrbO/o/bZyeOScACKtTyB5mWdDZ99QMGWaS83C7rs1KMwJz5ERxEAZeWf
B0zL/fM4HaUZCwKHgajSsMrl5IuUuWcHKItOjUu15x1hgicakDU1PYMHtf1JsXcJXl9Z+C5hAld+
ApHiHGcQX5yDJpysyfdg73FUC5RfgwxX5xLJ4yzsPwy8z+ud5PwazU411yqaAO/uaBdN+mWhjq9z
FEP6Wdmobg+qOkdIqKEPV2dW56+0hCIAFiJhujMMR8LXQbPefYUnHBaRPKyleeQW0YJGUhyooqvj
k8MHm0veZYS4UbVosuDrG2LcXj9kyRUiCVVaM9tXQWqUGPPeg3RC7JsrPSP0R6puZQuiD5Yam7zv
2H4ZC0FQImmCKe8KOl04zd5VRpJNQDToxGZiUmLI8CGTX98tNKwh0/Bb0RCiK2ezbBiYoYIarj1T
onHRL4sF5Ix8yUI0Vx1z/TC6CeBsoBgNGXtatNfyCI1Wx6WsdnOowVj51glgR0hxadYg7zc8nqeh
su9kQChARqfH4eBicRJkLJUE7RynJGQaynLKLbAeZzUs2aNFD6S9XJTRwlizAimhes3XnAltuASk
j8e3qsJMcvfSTkl6afASCLeob6TCNVjujHPmzoKuXLRGmNlTSVT5JaVjJtwH4dyn/orh6i1z2m2F
RckMaIYJBXT1Hv9NmroqumHu0me/PaiIRZ8hlCq1CtqXzmzycxSePwOun7aqNumwLMljw/anttm7
mZt49VdaPVvzHEz9ZT9+BwEZKqgP4rljfKawaMvrH5+7DfzARhxAlJ32wkuoPTaQGAh+AIj8CejV
bLIum31FU2Xryzh/BP1ZGTOevHXB4ovareI/xmBnP3RnJY/B1lTLuTMQifVW4XErBtRMktlohV2i
XMGmNPeSA7FWOLlxkTth/CQInMy0SJCijMSZ0/9MSS8rU+qbxqQ65+4QoRcxoAhcprUGcZpg2TGl
BVZ7uAqg/kcL0w7HFhZ/xkQsL5cgRobq6sx30qYkMzsjWBHks1re8AVt5tyyvDgaCLRwS7e2Dfxz
lSua0sTL7VXGFiGE4TfUO/iu05Z21DuK7gV3ZEFvttuFmLaUhEKWBuuQ879UcmCibhJDwq9g6jrM
ZGOJBxO7J+DA0eVS4UWgVyudiMLsu9SxzZAgXnF8jSwJzeK5DHRS0qXlE4QbmHmOBeQ/bXJ060vw
6GoCOOCTgEPH9SWmWPINbUKXj8XqtNIQCPuIiPAFaXoIGLQhhCXU7bsGY6g/aRiG+wR7dP29xL4/
RxG80u4ZxmPRxVDB4Yajmp8UevCcUiH+GLEMhONL3QmHu7yP5OxQ54BTa+zpTrTUy3lfH3UxiBAF
ov1+5M00HBU3LUNc9d3hIUMxpyzF4CDmAMP+0TbuBEIyb94wz6Ov2hU2cfOzAr9QgVx4Ol0tTZ02
XBN9w/BBJtni6ufvfzYfeYDtufVZSY5weKB95k5hL5jorhoBgmKw2K28c4ki333JG1i3jXx6NavB
cr0ab8ll4fFyM/wAQJm0ZO1Z8cLI9zm9SK/JsJ9d4NcRv6zXtuV6BmgBkYfQdCsz+ZngKoiHFw7f
O0HZUIRBfWDA5fOuTrK3+t1a7lyMd4XdC+RMGBpBTk7km08F453KgZjVZQoVpViON/AZ8pP6Geg7
+xGNXBQcGh69Kv6yumcYzVqEWxWww7UMdrJ5rvL3VwFfaiFMDjuXaq1h9lRUHVZ8WJIVi8x28asq
ckjnruftAEO6+EMTWuuQSTPiW01mk/s1+vPYYbchMdT70hh+KAhDV7G1EjNtFwvUpJ9VaknJAHgd
7IbqaiPWwEudxFOPZYIxQ4KLxNpnIeq7imNwjk9n8Ak4lDAIIIIDyRA0fTY9nXGusLjJ14hkwvpa
KftBv1u4VaDtgx0aewufB7YFyltl+Xrs16/wrg/J0tQ/MvXG6lQV5FUwOUUHO0IVKjjbLVQpuNT0
4xLbW+xKDsyeOE1FyzWihemmpIZMBvWrVNB1uU1+ckhtDtVLr3yqcE0qnu2wmY1mOHXs94FCMCY0
ael56zrYafq74p+wf5W9da7vEnMdJTszvDvWFQJbg0fF+6isICMHwSUGx1eso88ToK1Z1rlzCYBV
fEBR48msaCh3Ur01KJ3xk5C9FWLmYiRDa1Dclw/1SB+ARGFdSg+b6NQedaIL0KXjeVQSdjvTaYgS
6DK6du+l4ziuJP2hQoZJQK5kCZQ2ee+ze063lW0wTYsbUV+0gT9n/Dwtbz10Ybn75oJKDSkSmxd0
JBnz+pIsCDvECSy7BvIved1YOFbmug2WXjHP9ClO1WtsIRPYfRkMTlM+epjc1itB/PLMQ9jtR4gm
xuKVfQ7KfLCvmU4lPuOQZcJl12tb2coXjDDV6l0Lr2p2G7HiYsAiLUJ9nuA9DF92zhtQ7DY+JuXv
4FBjQoBf4y0y7nUKkjxAz3faLy/gSZiPCQEd7za2BOZMTt3ORJTA5yxatH1YOYBwRd05KI892imY
mi1MGtpIzIbNYdsTWl1iOQKwKjUI6RFcRUfsDfymR0s7d6yHklBy7YIYxRYaiQwPDRvpov+pq78R
n7VDgCdbX0AtROS44pnPLTz8jgkMJcDGua2tUvlGUORQHzF+rowdMNZoHslQBIFFS4XX/R/idvCb
dDzMI2awn9nwndDwmSlRGfIZ+ixcmmb38urprJIeGCWhEnllZxmfk/TeWN8jq0Cigk8FhbG7wU8I
QyodZU1QcqzeBaXOxlr1xluSw4nHMkM5ZgIM6TFhyds5FuszrzuIsUWqpdNI/RE5IZFyH4IrXGrN
h56LC8CuVQ5lAiyy0+u1VFNpC6wu+04Rt1Dom9aSzUGMtJoQw86bgycql1oZH2k9caqOoCAGNOzf
QcBh4ADt2luv3pBDw93Sm4Vo6tXrPkjxCMDtn1eMtS1PDpYoHl6NB+FzhSVWLSYNSTGpAMiSypjW
HCuRsQfh6TE9Urr3NDImiTDG8H85/vD56SOySdI71p/+GJLRsDeTUyI/9BGTr/4arSW+XLfOSLBl
iF0S0r6lvAqK4wCWVdPkZua3Q3HV+fs/Cwfor94oPkA+jzxxl9cEKnrv/bz4Wh0W9mLAXUt3BvcF
nGm7gNpCRw7O2qqTXmkBGjCvuKRu2e+KF2lSLl0c21VDafUH5mtmDbhHihkeRriY7WxiphvM6r18
xdCDbNQxP5YdfH5OQrjXcfKB9itNIGMvyNzxdHGzCn+r4wERov0W+53PKImrp5oHRVmqdGzopBGd
lHgasHHsVPlHAMEYw5XRQ7P37G0VJqJ4/DofKlLKKnsEEvA7Ju39M9ERGmL8FixL4Gpno7cPm0+m
PMRo0hJ7p3EIrKlBX21uUqo15M/VulPZ74Tics8yGeMV0yU2NkxEqGhIywXMGbDSJM8GkiIew3cE
bZh9Kjg62Ww5Dmj1a63IGy541t/JT4MKFHDVHxFceKr7nd59jv1GKYlrnFMA2jJAHHEPjPrKjtfu
fosON9MFII9XwF5kQLaOKRj6jYGp9nbs4SlQPgNtApQ4kAyX1irgkWsvWfJjKJe+neN74vyAvFrZ
T5Ed4vDcm5uhWdT1FqZ9B2ewggMm7Xr96gCDEhBXXXUeCzS50a8iAwBmwE7VfXxdvKfRzeyQSfvW
Do4gJu1rmVDTNIAmIUlB2ZMYW8bUCX0UcyBdh5KIrzSDjRYfK5iN2A6kq4jQwSRw1RRO5joivUQ5
1QNwkTu+FogOGgkKDs6BUKa02wtyeHVp42MYvQ9QR6oYwGFsJ6WxryVIQdcXtAcM/TIGlBeR9QLM
I9XnYtgIs3aKnp6AojVTP8ua2SVT8UPonz35XhdflXYO1W8pxCsdon2+iem+XN4yiI4Ser2ynY/t
0teXhcVjG+MWv/Ne2LbckgLGJDJNMOt2xQOJZxgTcCyLsa8dqkdPQV9iytIsUGcgj/entfggZhus
S2wsbPncYpPDZjSAzuy9HEfklUlWN/enn9RoJlyR7Ft7/fJFsCMQESNIQBjEu+rWI+VB3oUh3FFi
SqylpV4j6c1h+8dqVtANVwqoXtXz0HSLgTCN6lePcrdkXmIOS+YcKarDDnOgpepd+2zeyGTuLOJO
wqxnZ4U/I3y4Nnf7gWUwzfMp9R9aojxZsfuazpfHZDK62YlLUItZrImtd2vO4hAXAXwYodtCBssx
NQg/C9xuEO53xS5sFrpJt7hFjGqm575KUWkJqp77Ctyc7tyiTh5udfrsVA5iy6BrEtZQzPqptiIi
yEFfs53VXkwU7FX5JWlzuxc8TcguJZ4XZns0VZg00b7QWVo2ek+EUVsFc4AYx2W0j0irsZ7iofPg
wrdQ6vUVPpq0Dzq5Di0ESaQg2LqIqWN6kKSIDMZtz4SkQSsctreajz8a6Dhn+Fa1tygmCBUosMKi
b7QWLQ7axaLt15hx+ZEbW+fGofKhvlBQlqACbPEQCyBjImoxdtj3ptZCw/mhbbeSds2br9TAMPTW
VWtpSOjOHwwMI9QxnE/JHiJsre0M+DXWmRgCBiQdeyfO42nIUqMm2RDkog/PMt/aIMwlF2vR9Rtt
3OX9YZCekkj1/kpsF/yeDPpRXurRJ1wdS8bYBBk3Hq4HZ1hk7I8vRAYaAm7nXlSXYRO+Hh2gBRi1
DPrOgjLrXzwhTYw1yzkHKPwNEKMEJ/nhjTcF+cAIN5RpHbtfO3sgJ21AwIIvz2GhrxMMMnSYXm5u
8kr4aFBYRnvyMy2mHVF3sPpTX9yy7v7iialynI2GL8nChRH9fRI+03yOY63FPQvWXr2UVKAZ62mb
ZwNYER45LQP0GeJlcxrZmRqcx+bTwLhFUa4kHtTWJhs3jrbWX9UUnqxczaaQh4iSkSHfC8gXg3nD
PmBcw2p4Qbkg6KWGJLHPMer1getyGjxTv3fyZXw9idsTVU6nLSUOJ2ErGCHLYX5dMhblKzF+f/nX
Ib6Z1pd4ZMFiozehoyb+cVrQrzAsAms3ynNpbBT1RPDXKPYINDJW5obhewPVKuWEb+j+kwBcNHwX
VSiqA5pfPM78BsbFr0ebjcuFsm/9t3T4Scxo1oWALL1N6N7B4CHO5j2GWkmKCfgxN7AotsvLMJxJ
dk0J8Ii/uAP4aRPk0DGn6WmsUMXBCsEzFOamuUgw2ua3eLCh6zOuxachtwnTXXXEGlOQxv6XAxWP
ahS6O8uVhoibUqr4w1gesOeFi06oG9UzU46U79QYzJ0NESnxWXknnHnTit1uFTu3AqctXGTU7/J1
zxlTWNBp5St9Y44JJJP1bMUCz/U3Pn0SbkhB5zkt+gM+0jXCQ/89JQLMw0WZKfbV8VG+oxI4aajN
Mb8VU5ToWXU/XMamO1r2JkxvsrMAFKXatMNzqh65VLa0AyANfIw9di8HV+sdckzJzYpTAdbrdZtG
OoDqDaBPdjl/tZ4rVWcsfht6q2zPVkwwNjgwZOGyEuMWxM5i4fjIAtkDtG+2QTpsn5jUcFYZmKYW
k0bNN236OQJJIknyl2OHvcI2NO4KcErDgKHDnAdNnMUJhmvaPoixFHhI5jr1M8AQGhhMfTUmDQyG
5nwjPFql+ta1m3ExRmveOulvovriC+JBIbxOGOkVGO2vVP1YEpbc/ijD1pPuuXUYnG2Vb832xBAB
U9R4OIbqjxHXPIGnsjpH1VmV7/nrmHSzGJzqBaVxxjPi92RE/Cre3UyvHcddsJDGJSbzZf6WxS1t
F2MtH/NeRCQ1M0DtZmfnwT7mIP5RelLBIOHx6l8B3k8jGmpgeXz2P9pxFY+QlpZ0P+h2MvkSFXuR
yWuQNDeCq1FVwWbGZVmBvdziN7psrJsBj5erzHaapGu5P6rKnoAfP7rp3rhw8txV44gw3UMHdV0D
QYuoFHgP/k2Ao1hXgD6qHEXhOjM+k9Saep29V6ueznCtYI6trYziQ8PC3tGlldWAzFungtl3jliO
04/OC64LUb3sJEx5u99WOmPcpQeHAZoJMt95UV7yLplJtc3gu1kBs5rtN+Z9kK/i1m3AxmvMvxYx
hktSWUNh+u7z71zDF8KttU2Cgm4YkGL96hABXv4PrHzJQ3r/0ebvTQ0OzFcHkj1QuBtMtWDKxQsn
eMj486mgwxST8/HlltG2xnHL5tHGZtQyaaxPPl3pMGVA0eOTrK9kheYiBo31TnhqavEeGUBVbhPr
SzeISoHHmGzHfNWZ+wIoWlYfMfYheO/h2KnNE+PrVTHFAl2EDOXgcUs5H7/3yV2xcFFH66ZT5Q9k
3zE2USIgWWj0yjno3jt16fT0Qrf4M7MhadXsOgFmUdXTaChapM8R0bEOp8QShkDdhlxiyEx2CXnH
DfnIRsk5X0L8eVb4rkaIh7ZsQHkO6w/OJZtMNe794pRhkiQZtETSRxp/wDSjUclBLKDsgcI4JA8w
m0NgByuhiOYy8yO5SNi61h2pXt2y1tyhWefdZyGwmxouXnPG5FBzWkDmLWefB3CdUL812qcHDDaC
20zrjgE8bVQQ3wc0Gd7GTpdlsyRdhUORQ5XzK3hB0NBgeKgsQ+XNGCgU43OD4wznFqNlX94LkeIL
qgizWh4yFYidSHRXGHRzbor91YezL3j2qbEKSKaggNDW9MjnzrwLVYS8xCsMnxvmoXwzvz+Z/Tov
3jIKE6mF5NN/CWpNVLmEKYL+czR48No7QHwTgngbCKHvmyRsMqRn5P1awFkZ/KNd1j5GRFISaGrD
duT1F129W9Ylk0EzuHYKiAwbIMmjBUQ5Rkr6nqxiYRPg8baWU0POgYQsXJIIBUgelUQu3CpK39Lx
jWH1fkyXvpHTir7X+omaCtZ0xdk7jq7Obh/gXgH8EzgEhX6O5SE01ywmQTZXfFTcJscuqWe2ROY4
9NOSfHEWrVYLI40CyO238z/KEOgWgn4Kruy4DgEAZDrd4KxFw6Pv1zRutn6QulM3fJfFpxP+ePQg
hUl2gbV+5cg7Lhk/Jz+kdTB4lrlzEFfFKWYSULGow41f72XlExhMYGJET0+UVSZ+7mkzR/eJOYsh
ub1JpQLth14zwKRDAixiJsLEKnr89bf//o9//+/P/n/4P9kxSwY/e1X/+Hf+/szygQ8f1P/bX/+x
C59lVmW/9Z9f+89/9l9/6R9X7Aay9P/5T/6vLyQ+zn++Lm//r483+6w//8tf5q86rIdT81MO55+q
Seo/n4EvIv7l/+8P//bz51WuQ/7z97+eWfOqxav5Yfb6618/Wn3//S/FsP9cqX9eKPH6//rh/jPl
93bZ6/OZ/R+/8PNZ1X//y/o3XXMsx7Fsw1R0WdGsv/7W/fzrJ7IjO45h2bZh6ari/PW3V1bWwd//
0rV/swzF5rcUSMW2ait//a3Kmv/4kapbmiNbuiVbsqb89R9f/L/cwf91R//2aoimxw6g+vtfjnj7
/J93WnwzS5Vt1dB01VA11ZF1VZX5+fPzHL58/rny36xANsgfHgCR1VNFzTRrNidjBtjvBtCE2+WO
aO0GhpJ/sadQC+eMgRbhgnDdwR0jPLiGyebut+oUltNCW9RzBhys/XKyZr4J79HtHtgprkHF152/
NMy13MyoM6v9HefFSbpMl9bcdhXcSXMNpiA4zZ1ZRkqlh8HpBEo4JdCuhb0ODsCnGnATb2doZcB8
iDn4MHDYODV8hBMt2hzywIKkJgh64QwEaxOctG4K4NlsQsJmJncso7byXj0ljAPlNcZLrrqmdEEh
ks+Mdyh3MNHmKAbe9GW5JpHgK8Tcs1nemd1ehP2XeAe8T6wDjBVti98PvCXOsXP7ru4gkU0wRqjm
Ck6dWAvd16f73ZnsNuIvMMu3hCLMPwiZxD2i3JZb3H3WCC347Ji4TR7u9epPvkBktpiGzNMzWNgk
vhco/i2cbq3JRl6wpXIvQhyWoDDeA5drxhiPl/sIJ1eu1YR+BdoMicIz6+lAwzJxrZt8le/aLD7X
M5wWtukEOA8jjvCmqK9zaMJiiCgAGnK+LJxAtFPxHBfyKl/WGz2C1T7JNFfhTfi9LVrdI6yvRbVk
BzyMXNGwu6AcwiOMb0YwJeFN8O+2+PesSKHB3qqHB33zkw1qRXutXohZXoTO/M1U58qplTbV3Hzv
l9ertFRQ0C1wDCYKIlxHq2hmz1CSr4JVvxDa5Pldz12Iem+JqyzjNf2Ja+7oLmqICAj51q6O0ZsF
wQB2QjzDUR1s1xH/01MsMq3vlwzZDP4HYfjbLfHmVb/i17AIK+CsrvRLd6OrRiIaMYSbIV3r4YQJ
60DmlMsAUQk6yhp5ZLco5Jm1rWTsjd5ovIxk75yAaWD4ohvfBVt1p11AKxYNDdyRWPKvbJRn+Fux
vU/wmucP8jreBzPpwKk1jaRd182ZSsTbjPPDcMUpYk/5M4UEYi9yV7otulGUSwaiO7LkGQHMVWWn
VavGRBSIOwpAAkMphem94ebX5hM01tjWh4rXyFbdsG4a9NRLjtZ1cOTCbvFGa369Ey85+yL/eXI8
bqFi0isxnUB1FJFqNKkBqx8wkvOrEKDAP2d++mt+QFPaiGAlD94wDt5zbR27EiuqJONMmhvPit+2
Z8qCca+FYIhAW9c/EUBW4zfUYREy6R8ss8KYhG/KkSm88T6DZ+pd5GfkTmpmVu2iWepYYEwJ1SVB
4MkXI0rJxeraPWIq7kymfrzhjOTq6FAQZ8xJDt5NIsFFPLJEyw1vQYxIbFJ98bng8zEXeBhsFNa0
fXin6Ohv+m/Tnhc/0hcDW8yM6aQqzWV9MLjx33D0VocrdYiyHHYvHEndYT5guTKpV+PskLvG5ouo
7x3PSbiJvqnB11Q05ucLUUX845EnPpe7qf2efKXShBE7M9+d8wlrDpZhdFTP2jF0blq0aol0wFJv
Spu5U9/tbU7Fjulq10ye8kqBGn8gdsJa2A/EbrsUcSiUzy/1uNLOkFOUffCr7e1jOyU986Kt9+Ql
LjMIk0xnzla8EpScu17yhdB7VhNihmBERPPPT1J4yykkhMklWGZHggW16dscTdpkP8zmBtEM86c6
Ywg+rb7VLX/CPF1/vD7fkWpjF8TdGdwa0i/l5idCJqb8VElwu3F7WKLem3fbveoq0z2xifcqmOlE
qvAVgPcgumRbHtW5fchAS2Fz8LuAv1NzZqGk4d84iwSt5p4yecYH4j9vmCHCGKJCRKanrXQoczvz
HT47/fKvYUz4Y/L7jphLfIp9fR/gHmySBbF6d2tO4h6aaOY+1RbjE7fBj2WCjWj7G6lr+NUUUHQ6
UyRPkwJOHd8pXfHHrbP4n9Sd2XLcSJZtvwhpcMABOF7uA2MkIxicySRfYCQlYnDMM/D1dyFUg6Tu
zux6u9esiialJBIRAbgfP2fvtbHJ2g4bE0MeuHA3KcKUi1bsOmala/4NRFHcF1sjXc+E3nN7mtfy
MzSZfDlbexPeOrtXg3TQgbKMiQDCCs6zjOi9HYrV9bv9/oQi9+phtf8yLhlBWQdyIrdPJ0xFDAAC
Tn7vzkpf0h678q7FSdPAvI15izpkPeSD7pb/o0S6g2gFlP/P5fJpyFoX4WP+Tvxwwwn+yEWpPxFH
nyCNXCyoAk4N9JzfJtob33q5Jo4RoUEsb4LNnb92FuF/yvjpBqMQwEr+yyuxiWu6DzZ9NLUtMfb0
sNxEC2UBCIxvXPzn1eT/ok7cfS+WKqv5vZj8f7FMdO2/LBPf0/b9lypx+fs/qkQh/3A8V9m+pKiz
gBnIf1aJ/IlQtnR8ikDfEraigPtHlWi7f1C92abvWdRupu3/u0q0nT+U6VqOLxzH8mxUQP9JlWjb
zm9VomX6xJy5ksGT55gIzX6tEs0hzBhs0FiKChqOVb+CJFa6SCLcYePM1UliKhvVZ6Ksy1IjAI9e
0ujTWoKCQOSU/saE2WB2iHtjEIIYtwealJVZrWrzOS30YVbRZQEPX16NAZo06o4LJe5mi6yM7r0c
DshL8+7dy77M9iq4zY1bZ8LOd5U+hvgbA0KruDL0mcDIMu/om/dJdjMHN1PBkHgZNG0T2wK/gs3w
gHHYnahEGAUpF6nZ04hfG+37YuWAMuFTWqAQn3qDLpO9qmNcqnC33BhqDGp0i5EzY0o7wc23SjM8
iuzWsHFKhj4j6mBVYc5K9HoYoXvw9kQGvS6Wz4lRx9TjoNfNVZ4Rzm7wEhbHd7ivHRuIeraNDRwU
2Z9Kf6wqk02X99lFeV8EaEI5impMCAiaVvUEj6eEe3aeeKCASdaBJQg5ZfMl9DjmuTaHB5Uma4fr
HoNhO1hwH4voMksxC9IR6mO9E0BoM/IXwira2HTomwAbBJAASTs8mC9zIOZ9aK9KDIFdhFkIvK4O
scP01UrHn111DDk8d+0OmaGLRURA2xvASdik6Bg0n0E2T9iDMKPYPhcREluJQmW5TsN5Jr4BE9jd
kLw4elVWwMuYRwB6VE/d9GzhfDyF8VthYnd499A/SwDAsSDgxrMQJD7X5bi2jIuhBadsPTtQaAvx
zDXlNg7kwkZh+LxcZewQ+WlUoGohSYWfhiTalM55UIzbSkCs4t/NaF1BkuMMFLtsxEOWvHFX1Uwp
wUquYwkGlBtV2/AV/dsawYAcqclawGB8UBVzkx65IIdtQkwc1wTMFeKj/ewrdt2I8Q3Wqcr4yHCT
ICqDebYyEtqyseTTo3s9w01n0sZlpXwsTYcRXUOScDldkHk++sikfUbuCYIFb1iX2V4WSFfrt6J5
btpPATh2QdzWNMZqbq8htIF+kPDIjzHNcY1n9CI3oZgWaJ+je7fZGYW5NvrXkcW8S4xt2agLy3zF
pCKW1sHMzcOdi+MJNzyqiIa7NmTqjmulpfMSus9lYq1MtgCDT6LDwp4n6dosP8GBV6ghF76sVjAm
njXIUY846pp7IKUO8givBTFM83jX2+O6ok2qSnuF0mTd9rxIWkMTFgWL9pGOUUw7VKZiXBfVyF6N
X517Zfl9jCIstz9LLtadJ1IhzGPF2GQkvTYl+MhqeMQw21cjfz4gElruFe/WZXLSGfSLYbCQ2BjG
dKuuo+Tzp0X8H0fqn4/QHkvzLyfo89romJZl2Z4pTW9ZO386QduesvyohSECbLIp6vV845eMX1Ib
FzG3XMC26jxnS/AkpXxRqUObWjxqBmxr5jB4yedxO/GJ96agZN8l61yxmJTbniiFjpFE2ZIXi8TC
4XiO0H6noOTSkePI3tbL7U82N5J7P+esM30uD9k4np+Bprgz0SkxJPWRU060SyX6wiz6THmAlPks
lxICwjSffAVlweqeg6mBYw3Cx/yUyWu2DfhpQKEqWPhD/VlXdw0nIyP5DBTiMt7reALZTDcYH20T
3WfthMtw99fvrvhvd56f3l3313e386ZMowJYguKeNFoxjVHYxq3FM+olUPGpwdvqy5YYUE+TwdYj
kdXWR4es3b++ErbM//o5S9tyz80ayYb765XkvWGoodF8zhjegZGJo83dPkG8x8W94Iy2FSdYOvjq
ROJqgHSzuW2A1jJ6TRxMLHhJdi5upG7XmAcjX6dI4so7XSAHvqirz9I5VMYlmgIjRna104grTHdf
mogSupu/fim/93y4Y33TMrlfl1dDe+nXV2IntjJNhUk3k9va/+jalBYPSluPmMR69dc/iybW708H
P8t2PduSlhT+b59fLVI/ihai5yBhDNO5XKeMLLqdw6T2owl/FJW/dCh/fhh9e/l+P/ezLEEhZLrU
SqYrHWEtT+tPT+OgzNGwgoi2M+vNnFiXXsBjBf9Bl0gUQRwWgoiR8dMyqj8xNPrsGYPh44B6HgZ6
OGG4KbD3MFw4iR6yhl4s/9HBEt31sspjPmF0r5/DhHRro/wI8Y9nez+OnhI72eU85EPcfnPIQwmi
RxK7L2fskKKxYNXXq5CKfbmKNE1uGzVgKan2Mv/0RmdtT9tasViQjYnRyXyv5nBTdRivMDgyV2Fz
XcoIw2OEmKDSIKC1OfA/ttdrpC2bYUKWiyMN3eZIRSDpdXuCsTIdhboLt8yH7f4+AH7YGK+ZFITU
GvuWZx4SZTITfZruWUJX3CkXSTCuMw9kO4UMDrVl54257GV7sDz2Mjp9Q7Cg9Y2L5dWGw6Ol44vg
2WTOXeDp1ZK2OfsJS95SNZj8G2N5OGrMgw7yCBb6OqivyEGhv4ROPYlcwMAvPRJ1lylcOyAXi3YW
m59ETdF2eCGNbzuoSU1120JwQWKSJJz7vH5TskmE1D2gjmsMvlPDXBTcaq8XzPR3qW+NklHb0iFp
KWFwpAn9tryuZUPJipcZlJNXkcB4USkqSMCtHcjNUbwql/YG11yx503oqZaCra9iDrXdBOs18jZS
A8RSVzqkAC74ZgluTsdYeRdGjo6fbbLDBFoRNGXH2YtT1dCQh+sCqwsiAdOOL6NGIfk1cBNDVqCH
mtN17d7sHuNCsRgiBEVJtClCikWE78THk8Auwb2MAp15PG2LIQUm1gOFwiDngUTqdjNZJF6IpQ/l
A5umtPjuaNaUG+8KXMDZFdtl7F6f9+WNWqjF+r2JmI5RwAbus8A8VRbfO15FQLXpQpFoiv2yXdsD
/jPKo1JrrOo1mQj0i9iRnOyT2aM5p88z0jMBR3oiQyJgdFbeVYSadxRCFpYemYSPOrcpFQ+9StZJ
SEZqGT6mwlrp5YYwnic0EHlz34vxWOpo3Tv9dRtSG4BT6ZvPQX1YVNcCMVTjHD11nGijxZS16sOm
Z5ILZFyAE/kJUA4cbvyCixv7Kz/bFg1IXA/ZINUs8pIiJEExZCvz+MfN1bIO9ANwIJCVhrR2XdLu
XYIWbQzQlCJUNz5a7+WpjGmnzSRClGx5TJ25Ay7KYm/YbM1gZ+AIsB2W+OG7yOJAYF1G/i2E89Wy
Xnj0RymLCvKwlt2qcwQRBtjj/H09VPssq1d2G57r25rbZVqq6vExaz+WQ4RX2eczRl0NG8/61MiB
l6vIEyZgPVEjxkYn4cbO7rrmcymiBnmJ5E3xYyRVeORHa5IMLiIv2kQGPsz5TYPTWYpi14W4BTis
zRAbPbojOTIkKkblZ968lLrcWwOMFTpY6KITHx5DKy5dgIFNQjXA6+lxVwLnafxNL4BqwPKJBH03
0nHqJthXzoNCGh93z1l12iaMj5c/XU4WTYSjMwX3grgWdXvqwrjk8xrpU50PFtwNy9HBZxf1udGk
SwGrKOYaA7UVMHoqS9e4KOJvMNs24k8fmVUL/HoEb84i7X0s77ldVhyyPuucdZ86k8gYuE0U2bre
LyeqTqQ3nsd5DjuyCRFSVg5qTvAFetehcqhCVIAdJxbRoRpqbnQdEpm+3ARvQfdWxPA3l5EmT339
BsRr1dMiTqJsz8cKWe25S4hN+4pz1JyMJR03JT1yWpdcg4nJMQ3WDpPclts3qmdoQfuSkr4E/bJK
8Bwu/x9RKxnwJ0f7GhFYWkRX6dyt7DFeVQgoSrRT+IE3gTVQ9jgrC4WvaKGhYOQOzX0j7ipiaSNm
tY9+d0ijDzkDnt0FwRvm/hgnd/jYUhEvn/WQxzv3IUXa1cmvf15sAXjCb+8FOc+IDSrAN7FnbFWx
qFLZS6xdlSaAXiB4jdNOVrir+uECxUdtw6XDAVE5EFyXTddEsv5l6mMoALe7NQq56z7FAQLNuN6E
dPAs7yXHUisSpvL0vBuXpupHz1sbP6nukZU1RNfdWXpL42NHAEr8PWIEoej+ho+DBN7XHAzWzaBE
EIiHzX4ck3eD5ZkdIODx4bDaHrUAGlYQzenMZPoc8/SxAqXVMpwh6G4fALARV6QRtMUNk1VexVIE
LR/Z3NFFbAv6s166lmBK+phAdYXTcDWZvBVkUA7vvpMCcoUObm0daFcauLQOUat2KLoMcYW/2vfq
S0HskIV8wAgrUuPh5M4WCDmqPmFi6e+2bcUABqm5j9yn7qLN0u+o6D5qh1dQhduIrF+NxEL4PZYC
7ij67DLnQWL5E8DFfVB3In0rKfxbPPhNdDXQ3EXdkBB70yG4ZkPwID6KhXrNJ1KutXgJA8QW5HrX
yw1kIICDou/Bq2CRzLPDaDQsMMjfMIeEuGAhvgfzi2M95hb+MF4/z4HsXz3raQJnkAKJgMDkIoKO
4TDJ/sKakpXuiTID9ObiWvatHPU7+Hm0ExZSfschJmGyKA9IB9DNZvblnZ1jUhrpy7BIZohMspca
YN+Il8Byw01gsDt03F3IwAe4vx44zIi6UcKM8dBOuJSTy+wKy8Lyg2uOolXkrKKsucxIFbex6MG8
7savjh6IiUYAFXFE8YKiJw5ZDxv9tYj1i71tPxoolrsOZo/xONR43qwv2wKwyZDfXqhaE2RkCxe8
87XcKBZrkwi+xuERteMqy5jywafwmp1ZJavC/Zptsod5S0rWuXpEIsOvXXS+e9LNUNd/uSaBNg2V
d/yWM1+VvoReN6zEhGldvOUTWOKQe6IGHUtxlGF2S2g1SMFfs5eLmdcmIrKaOdyC5BzneGUjLXLg
WeYB0BGg7TW6KMsqN5DOz38/pV1j8B4lOJPwfboeXXmEguGUrVvkU7rktotQh6YdDwAxgAnIEU1S
fM+FagIsCGqKWe0MVodocDh2vU1oj7AkkBTMd0Z/mxKcvEAxR0muIsu7jwOYI+GISDPj7L78NR/3
QqwwY6LqMvN+C12DcDEeM5MiTCJorMN72RBI6eZv08xCjyumbrdO9TU5A8YqWmM0D5KMJBRpsQQs
2jTrSBpLmiIm57Rvq3FLjTICLTQavUnpq822sc+bYTPgUjIcaHIaoDGOMwEZJEqe+3Daxsl21jje
6/Byjs23eAhY1YdNMiXYFGh5OujiqccacvWAmyi2sz6k40R/L5bPTZZAdqUSpW3YIH01qfPa4i5E
mxZIsRtKsBpetF0KT92wFY/jdmn75DreZuzmNnLV1GCIAox1xoQ1iPfa4ZFneJGYJRGP9rJlXwyK
8IfhEfA4twOyQWeAK7z0IMf2Crkyghc6IFRpMXS0vAWUEK0rkjZ0AgVfrIfqYHNPT8Nnsuynl2RV
EUD0rcFR65Em4DOK1PR9GtdEy/c8zziRswjDE9AWPV98m73PJmQqRJdwKbJIj9q3xIb7TYq+pT4N
zCTntlroFs828QFdhBU3j+/PZ8n/SIDyvxgZ/I/Skp+VJf/n/6fBgscJHqXO/6A/ORX18D38/qtk
ZfknP2YLtvjDZLTgKl8IT9rC/ddsQf7hWc7SyfBtsCCWKax/zRY8wdjBF7T9aWxJ1/T5R/9QoDje
HwhalIf+5B/qlP9ktvDjRP7vE7vrO0K4DogDB0WLFK77WzfCiApP5T37X9bUE9Scsb1PR7+4jFzr
tuvK75XMs/uGzX6f2eQoRVVPnoLM6kMjSLZWXl9TF8TeTpXudWxj9ImcpgcAB9UJVx5fDhzuvB+/
lBnsosoOs2jtJPSiI+DtlhOMm8rDhhPl494qi1czC4dTO4ZENgQMIYvKmt4y626eZnKSyZDbV/hI
Hq3Blrj0y3LdJZaxs52mwwSX57duB4s9mads5Xe02vJ5rLZlVbT3RaAhdnhoCCu3+CxqW15KOg03
o853flAyo5Ac6AMDnFY85qQnJCWqC6f70i6186gr5V5NdiB3A8Cq2nVakP96vBsG/MAOoIo2vZ9F
0tw11pyddFFceaoCSCiJ1U4GpCQpOvPLfuqCrT+TFeEXIn06/7dyiq6jirGClIi6y2AOrwlBoY8A
h1AYM6exJkRxNwZV+YpVaujpoSdOG2wrSdTJ+YsSCgiamdyHLlXRkHoA6EyMc+MiMEkTKOVFV0Iq
m3j1RcgOhKk5fgibfb68u1FPkuhgiX3mA4DUiZNfhalfbKO5uqlLElH6fDPGfvlaWHH+bOQtThyN
f3fTGM0haLwUUXftPDSlLv6moyR/bWC5vm+j2vJM13WU65q281sDS3Eu9dOcUm0Y2k/uzuBBygYZ
hIO3Z4or4yFs7fYh89bjYHJ0pkMyUjKAIeX8h3FgChQjJOIPkNU1d14t6js3Yu8ZLe+yLrLsvi7g
nrhO4a6deFYXAa2WfRB79Z0sQQmc3/I0NXG31pgHhdO8iMYlaaGIHlTFbkwOCHUoccfFysjVFemc
+b4oIEqoVM5XKgmBQ0wSMWcCErtskG5W6FoMzE2hk9BxqHyaS1kScFZokVoy8br9aS36b/rjvzbk
frx/lpImj7hpuc7vbVMLWJWRuYQTzQKg07xMgqgOqdIySpzM/5tu/Ll3+fNqsnxcTEN9S/qOybK2
fJw/9f/cebDywsKLF4xOQEZsCmeH8Vux0miQA1vONwRJ55PhPnp+fDdjvl8HSZ0S+yzITGIOEsBe
alDaJj18IF1k35UvE0jANOy8Rj3OQwNQYvmdFXaXjoqAlEb2eDtn8XTLgLDZpBX19F+/h4sU8Keu
Jm+i6wmPPirjYcfkhf22RvpZ0jpODDhw9sfy1fFIbKw7szj1JXHCUwphuB1oLATME25mcxm6mNwb
4dhMx5paAfYcUtq6RczPu1ftlVE5lxyXxLXw8x6/7v6vr9f6tWv/43qVh+BRmr6rvN+vt05YQTny
UBcT8YnJfcTo5l8Po2Wczr8Zh8y9qae2vKxz3mESVPDWKOcQxGjiDL/wTl1GFLcfgMlxouDq/EWZ
kAkian2rd60nJ84Y4PaTuzHi3N2mU5wcEjMQf/PWWwzR/8tbTzNZsXk6rid99sifbyg/sEvPAP1E
LWzfeVEXcL6wpz/tnvhZHd6ouLwKgr7/8MqAk6Awh6dQcDhNwiT77NQlC2H2MRM2Souv67eg8cRl
0vruqVETtA9XXMcV/vu/fv/Ff3kMHNNl9za54mV7935vu3udbZMwXFrrzO/f3DmtsY/sLOZAdtn0
N3Uu67uxrpObmWOrp+kE0RbJtiqKm2NUkWEyuvMNK4795E4cV1RVdQexvOvn387p2CD0nkB4D1ON
bFTrrZ4gdM/SuQUXPN76LsRDaw7RTLrBOsbKuZ2L4k9LN8RTMljv4lgcI9Gjwavb+VY1DOeGvOou
z/9amTGQMroOzza+TAA2HE4CzBsyjml7tyYZLn0pd3FWP7oKdM1kNea+7SWzoCyLyMlZNkEViKsk
LsiCiO1xG0szejA7b2X5bIRdZUcPscoYWGmggUIGNsjXOfusjY5EqxL8uP1eznV2rehSHAsT8oCb
fMRTVJzov3GsX5rEjpUVp86f7xGHM3HN5HEoHfNBZsZRiRmHItvo+YvRhVd2MnB501bmbvc0+GrT
CoUZNc0LkJ+y8Ejfnrzr2XHkAbvUtDzmkjFv1ar8VIcADEJwT2OeIL1YPgfpjd6lEqTftv54UxfU
4H5A28cs5q98JhpPeAVwqOVzTjr6Yj3poEFZRw9hlV+rNPagGnf5dS6KeZd29xb13p58qWFTNwbN
qQTiPwNP47YqInObDBWxPKNnXXbhotQw6Fn+zQ0r7N8eM6o/7le2WcGMzWOv+PUxM2fTH/spctal
kTvXXRUVcHqi5pBkbvECWOAqktDDlCxff3zQkZua28CaRzI8VLWWWorD+cvcRNZBaGSjtTlNe3+q
n7vaS45pFifk2+byiV7D1H4f46XR0Tc5/nyW7W0i4ug6UIHLsSjlJD8r3zv4vaEu+jFFFVlqEtDJ
NFe7pqqbm/6zTBtx7A1IgF5U34lo9m8ba6jo4EFZFHVfXZ5/W6Qte21EDzkMC+SYWR1czvOwEP7C
xL863yCBORGe7WbVq5eRBFGmVbHvfEzHZVDb3apnqqznsLkpih50mT3TX+Icve68QW3E8pRCDY8U
ZhSly8XhrAk/On/2hU9YsNPVpMVYRUS3trSTrccV3U7I9LpWmsdm+WIsEQBln5q7UdgnrcfweazR
1GpdersirqNn9sdT2BPexyakubn0ugDj2RfA1M4FYtlBOZRT469DEv8MHzpBxFWFdmfv/SjUdJD8
m1A38aaU03jbnJ/Wss1D/OtT8BgA3a6y5J7njTQrIuGjQFSnri4wgcbZpp9G5zKQ5sNf33Zy2Td/
rRZs0/FMniqf4u58NPp5cU9UhedasSDNkELdq8ZnTLXU4HrKo+vzr85f8om/kgDLoN09HMMCisGY
R//4YgeNZK7Z1HROAn0cXA3ky8gXR1dIbBM9YseI/F2rwy3bmzyVjgvB/Lwc2HN7PyzfqFrCIxuc
1L6Ib8imlYd2SdjNobXtI0K4VTCpte5dDYLFdA6qHDCAKn0nxrh6bSMPBWHql6thpvApmMPeda7V
ntza355/N7ki+5sZ8m/jcLZ4iT/BlhLrAvNW+yyL+KnQ6jI5loxuEMQktjyiGaOui77MWHbbsvSI
/mQ6cSgyFPj1rAP0CUF/g9YIaOikjV3YI3vt1Dj96UZ8vmz5an/+rSU90MPC25DgHhyYYF9HMt4K
XRWnDALiqWZsrsJ/vgdhERUYddN469h4y3LwPp7t9YdIT1urrtrbaCEGlG7DmTJEQ8GMrfqbAwI/
21oWp19uI48DgomNAyGeZwv1W3lmZZM76C6kEPfpWYFHpfttAKA4dLgUBOYVlpg5foncZE8yqX2y
qqWnFI4UcKnP6Ji0gzZ+yHQFSQ8625Ws2A+jwQWcvdyNiZ8SpXlegFhWXoVajMb846z1P0onT+6k
pKnfzE35OHZtvwsKrS8bJ/lujniedVeAjuiKz5xuwE2Q60+7ENGJVYo6MErunLo/0fMCK5MBfRs6
Ta5r9+jVumdjDOOHFteprYhY7cl6LTpjNUZW+TJr+NCp2+aXTr2smUbCZj4YGdLvJsQ2TUxBA8vl
VlYk44Wqq09F/4753Xkq02K47T3zsfPCO9EX5VMpF41ElLdXaeAFeIEx2cWZ86NMwRRZrAY/yzc0
Y58Ig0XoPSqSQWrT2ZecXZaGQV958iYbYuRqrSKPU5eQ0Vt1L9PwRTOYfKDtcBtWoIoI/sm4Nfgu
BQ21zTLYTmsi/Wq7zR8zRyxgJsZmQVWB4ikA2vdhMb0BoEVxiHcTfVzdoLeOSIKy8CTmfqfQHnHW
WncQIsyx6FYyawmXaVPnYfQMXAm9zi7yPhNs4VZ5q+pQbEojqnYKOBg7swcJxQ8dlOcB4vjYL94C
Vz3MFoGUdnEzN3sx1d6H4JXRjjfcdcBEYp8rq+GcZyzCHwQElEDq1o8EHfw0v/Ur337JpeNsEJcj
zbPQ6BdlVAawBJSzR0Ozj5NWbCojI/yj8MybUdEAFhQx5z5IGWfj0ZkZ3Yzys5q58YGKRO/MfEzC
Qq3+WBDTsJ/bjqky8AEyTlZu6Z1E7mWr1DZRlS0lyvm3vMmH1EjT3bmYPP+noQ0QIxvxle9VBGHE
zSPqpvnNoxmzLpsct37DXDwR3nQBPUDsBaRrpF11e18nClFzqr77swwOxr++ZMp/d9v+MFh9QxS4
aT/plAeowPZv5EKDp2h51R7vgo+3DcfEUteWBH/lLJ3r1MuC07+/aAP+T5E060BRiGUAg5mvoKJB
VwrUtlYIHYIakeTIWQs7baLoUshh2si0cTe+JOkoZ7iyKdshufcm/5DoYWFn43qhAFQ30YzjLwrt
U6K97FFB1MV+NQTbsImdteVW8sVgcBnnnn0ji4KNftlFnLbud1KWyXWI8uLD9xXi9PMOmlgLfk75
d+fSyFcjHMCAUEWdMhDgGbp1jMK96RvLfhoz+5bgWMS2qGVl5UcPyFMJGu0Ki953/BC00n4R42Aw
er3+sT+7Zh3enMuduUaPlHnFtBdVYhzHjmSjWDgZ1Ogm2XMA8xgU0ItqGKjchGPMmGSWD4byhme3
6m7OxXUFZ+lCT0hwzxWIkoGLQ5h2RDtX+Z2dhMg1upLEs2VSlerqNalABBWV0cDphqMZRXG5K7zJ
WuYSEyavMkqOyThvUvyQJ5on3wyd2A9Mh2077HHQkuw0K6f7dAjGNtLJ+zM2UAuyOxkHayyzY1Ik
xi4drRxedarvdUnw0eS3j1UB9vV8e1k0L0iuApBOT4WuXN+x5742EwWV3WaMi4iK9fFc+itX8Pi3
8+zfnH+lZ1zfHtbcPq4n5pjcFlmfjMHW0YCU/HDoT1bB2EPlFIzs7m+1DTeV7XbEjcXgn93PeA74
w6Hx/Kt8UXemohJHDnJoH4PqIfFCgBdJA2sr1fowLUeeKUWWFPduu3MbIz60hNMUMEfwoSJjYkrF
wcNqP+3ap0kRBwwYl/MMXgWhUmKtsmJAXEFeKOUaXM+Enb1sAFLkw6MhuSeNkEk6EshhLWsdfvMT
TfpXpuYN6cL1aU4HRSM0xIwhnZzZVBMxfKTbxS1A+DSyVGZSfn2neXTkIMqNXWdvAzi3lTl3yXXt
tt3N2E4BHJfsypsb79Es469xUjQrx465+AyCK3cTBi9u2KCzq+yXoA/yC1MCVwtofmgqPQwcCRAc
40l0KU9n7RjmZ2/l1UHni/OodDgQj5baZTo8JQ08K2MgtbryHPCDNUWvSmyUQyiI3JyFKyxMIPNL
uUrXLNzHls5vYyRIbN3Gk6uQZ3tVRp1op/C0Zvdk2Q6Aawb85eQ1B1m1i4qIVLxwJI6zWL7PwEd0
6AMP25TfhicTNtfaD9Sl21juNzX2LyOio2Yuwts575O7uFMHlgS6eR034pWRDuFVOGQv5yup6hoo
mwKhdT6XpsWV5C2ySFRpY519zigHzQCIFJ2yB+GH9pNtFMesC27yBrpkP6v2VFv+fU/hdP7xsZk9
GhX60R93tk2j97z4aHsKITzJ1XmJGSLxlQcNBASJoP/CXD72MsWD4xEYHpidfEzg8xozPe6lSWbE
It209MxIWpqiYxiPhd5mRgOwOytzgj1BCA9DtQ07usYVOdGRsuGgFo+52yryWEMye8qjWVh4BkZw
LklJl86aT0KTGhiMOGzKqL8UzOlFQiSIbPtiXaqdyp2a0BoJhJsI9dFpvjqdJeTh1a8LRk37CR4D
1yQbQbUT0vAZfhFXPJMlj4QeDJSJorjGyZA33SYyx5kVJ+KUOebHyk8VszYPzF+2dHyGOt5ONlNG
K2ACqUI0WkMlIDEa7C1hj2wvZGIYO9d1Q15tNySEL4GIjpqoWCsEzrtKuIx9w+KQNPWpjcdh7cCJ
CFwIxDJ4nvsKSFnPtzC+1YyfL3RPps8Y43CKNLSJ4gZn/3ej666b+j10w9s8tnaiG/d+Gl8Zpbwx
53tiCN7dzLg2y+F7iZ80CfWt8MKD7+3CGhIxbSF/4ZQQqy7V5DAnbT9mDas5mym0UPg8ZlD/gpyk
hmkoGTBX47UhMk4suPFZ365Snz+p7t2W9xtMUQp3PIw+8mDiBnUicAc4yDoE2sXosR0Mp1HM5c6r
QzDdpAWP7jem/CadjABINI1srWbs/RZYL2QeO9dMp+3k0cDMC/NCNs5VFuDG90Z67EpCYOplhPY9
Nx8iskc6oCZWSxystItvY8Og08cNVoHJvE/T+U7M1XXpRsd4nF6NvLrkALpLXA1kb+zXETfNrFtI
pm13G9EKMkbzeezJ0c2KY026po/ZIW3xIk9FdeT0c4z19Gi3+jI0xZWrvdfJRpRI8XEMcKXU09Km
pXBb9Yn/XUJFY61a2MHsTYlNk6DO+VZt+iZN5saRRntXNrgARt6xAK3IDBwvGkz0M3LfD/nLyMuc
DP/omdU3+Pb3foZE0hmkSXc/eq5EQfaB1Pu5G5qVPRFpMZGwNS1hEWbaDavWK6+NAj6Xsl4SghFw
F6hHJ8re6zxFGddK0glRpqGuyN4Zst3ZNXID3GNJau2bFvcecPchdBfhlntR2zO6f5ezhOJAVi4i
qkzqY3lry/LBW1SXHdvJHPmPsujri8vRyQg5l6dkjqvrrKXLa6dpzVRaHBDg5bvWkhGDCpIz0lm8
K7oRrRyqdbRQKUoOPCu6nSy3g//VdyDtW1Qa2SDu+tz6RsvrJe2ufOfeimMD0SFldOmRv6d7tDCG
TexDbhARjpC6acaNXV4PPZLW3iZBXZgQ2Syz1BsR1+W+CdtjZJArXRjmW2/5aLR85hUpsQYVqVZx
eapszaNUPtNRvevy5NMSqM560eAnglloLIaQYAlCiDDSVtQsY9c/lQ1UD8dyP5KEqJzAPLhCkcZB
F+D/snVey5HjWhb9IkbQk3hVeielXEmlF4ZUhg6gBe3Xz2JW36meG/PQ7KRJlZQGBM7Ze+2SpFLU
3/kc3TvZYqRQlVrVfvUQuGDs52kIV5W2UZHrp1jY3ymjoBDIvEtkAb9Cl/ycInEMIhDUknyXEOrx
1kQgX/gjvIxoPEWB3RxdAWxNJOm0sYYZ1nk/vFrzgBFEp7/SxNghD8IPFR3ieAR45RO9JkljWP5I
PwNP2Xo97v/chytjgaWw1iz7z8MIh7PxapuyfQaEsT4tn4WG7LcguVfTpnDyXdWg97ZrwL119tZX
amuFyJSsHpqvLLNrLqdk3/nVi5MvJPDx2eLPRfSAdbFMja1gsAOnskgikGg4S+p5nf32yA2LR7Wk
QZEzCE9IKHTO0p1Wyu9/xSUZfmRu/NbebBPENpPiZ9ViJ+D68/8ZLjkoIJkPL3PrHKWX7syZsXdO
hv7s4ilRHs7mftrWIVA8yYyFWQThtZGaD4s2K5rkE4vw8hiWVncXOVG20SGOsVg+o9CGBdQkR821
pifJqosDqOIKYTbVmdWUtRXfyfre88JN5WAoTxxKNXVSvZYLVlmB1ovpSiGs/mG7Oeb1lJqjUplx
tH7UTVUvOfXZIbK8YNWxjCf+MJxWbk1rx2k8hEuC6TgLKGKriSk1jibV0V0TkMFWYNYrowHkTZE6
l9lJ3/wpIzw8Hop970M96mpkKZEpYQy+5J58oR9LILcxvWQJIwuN6nQ1MiFytNfvuPEj/8h/tGKY
LnIafgmfL6nuFq2gxYW98tYuSCY+KoW/GTxSrifRHGlKE++h+3lFwwJBI7EPEUuVVZZRnqfnkK4C
3w7XvOro3O1U4MtLT2ZaRNxz4KjbC1PI0UQsjvwxymXw15SCSDJH71XWiPeBRLtuDU0KHNmkpMei
hlYebxVMTE2+WNS7x4l35c4kzGFMjYC4MGslsmxcVu3kypqIhtte0pbtFpQtPNHYogasqhS4gW3u
/CQndhEsjLDydg9gXe0jMFohTMlLlNkXYza/EpNwZ1mWK0pF+JTjH1i4oCJ1LwCizp6hTkFGsVon
r5OEZl6MT6q1X1yZMvihewpTZNSJrZ78LpYHTIiXYHCdA6szAEuDtD9tViIhkr3XwWcQLnN1tMOo
OLY2+Bjf72mVF95HOmm1SRIjA1kVY9dx47fMCKiFVGS++dm89cv6Q/HLbCPP+aI4t2n49Ym7cQmY
tqN7355oXSXnsJu+ANxvZD4+d5FLLkk1gmBG1yQUqXtjVp7rIuGVFy+Cwvk9s4pgPani+0CLmk4I
dK3CRsrk5BUrYYCAcxE+9X2fHRvLBY7Uk4Tq8tfc28smT6oB2SjfCkZHcRFVmBz7Ojnf9mY6fH2W
DgeciMHe5GMbs/xeKyaWBDBb9j4a+ksreE3RXMLxJXhS8+HGRpPKE1rviWCdUxi0oIR9ZzMw1Be5
Z66Haly0x9ZXv7QPuoBE0gGRqe6QbXSJ/6E9+aXFcBJmpUCOBlva7HZd/pgz8reEhZPKFXVKUVh/
4PEQd2MOvTse9gOypzWx8HtXFOOm9FgLWcpLt7XZtpcmaV+8qpreJ9mku6IwiKJZducZBzaIwSSq
vFeWfhawYfB9lpP5r52e6ksTKoRYy9nGa6kHxB1B4Ph/X3PaMqz2HOcYh/6IZbTxPn2b4PCor78Z
mdXs+yBOdzFl/femMYBy+N4njVeGtVyRcTSbyePIvAeJIicKL/5dSDU9ubkMjykxDJvb8bm7Ug8c
P9pMqq0foAWtk/FXaGl9GiJDUyPz3ZUnaTtJ6s4nh+4LN8RIINTzyxAJN5O8xq9ei25ur37dflOx
07/ptCpg+KmBlPSqf3ND1NAdd5dDuZxVbf3cDEZw1bV2X1pkg7cnzYHfn+2Ae9btSSp1ENLazO0n
v8HQKobksZ9Vc5+ZOCEmosKikEO34zMqYXumBPq/R1Knfgh1l58FDHQqAyHStrZSemVQgr5LnHh+
vG18LX/3Dhgmn7XTn0O2XT8EczKf/1ywHE/NaB3OMrj/ewiMxpjq8mSUWHcqu/te1jMws5RhyJ6l
Pvhm0PDrT8NqmhLF6p5818AsvmwfhZIv2/TSh2HxMGVgAkoGr68iiM9gc7tvptbBTvaoxYshmr9Z
RnW6XUCKbr7SCMltJ4cfUZvmPrJTZ9/3ZntNeoMgMjsOPkriP8cgAEBdKpNVACvVbpi9y9zO5hux
lJJZ4Ftttf09LVuEBajt34J27HYUecQm9nGZepWV7hFZoCKddbVlFaNZP8ri6BWKFIgm1y+i9Z1r
bMpdF5nDhU84gnBnOiXY0z4YDR3qfY1/pNFmvdiCSv9y3C6pMMzZKE/FYKkXoY0HfjRhywF+ExW1
ajVW6fx9zpqXtozR5kqxzZBKI06d4XZEcf4ZTwQZuFWoX8y0zDfabpx7GQ79XuUAOgWz/CHxAPoY
1G0yxkjKGEpflKGMrRGU4j4ECLjNumwAq5kiIW3C5pBTcD27BX7yTM31z5bktNkmeMbWwX1tEkWj
zUWyO1Bp0TJqqN3AoJaWFs9e44OQqAn8qNC/7QIMl9u0MShLml11qMdwOAylF5xlgi60tML00TNG
+67zG/thTER3Tw+tBmAYFO+jpLFS9pO3K3VVvndW/ezZ7UfTdfsq6ECWmoR6y3rKj267vKa6MDdB
Q4jQ7Wyqwq1rdTXlidx6TETfrcM+Ec/c4sdVjJDhm2eiyp0NEkLaCY9QFIYE0HZUzbu62k5DGb2x
uqsD/dW0dbAMoc4pZS55dXIsULcTgePQpbS8V9ZrHkTU+WrTRNr1Vh++9nlz5bz1lRtDf2fUafPY
UKQ+UtAZN0Xj6Y8CNN7tCophAf4gy7kMhu9uKB/O2/xbFGv1OE1+++ikEiwsha4ESz4aE9jqdgxu
Bj3WFUbfdFHztKM/a1zbXBPw45ff3NF3HvR2ylSTsKbMqv0M99welJjuOy+GTDyPuEzDkFQKj6Eq
7tKzo1D09kMIO3nZjcwkjB4H7aRnA7nJrsjn99uJwvEO0+R4e+GlrH2Xjas943TbaD50QHJDjOz9
pHqoN2DEC8buAaviuQiKfzYGk5qzkWaI2nsrz49OKXe3S6b/e93tWKcVHohCfWsQd6kunMGQR5+t
lNi1jHYj7AlytkgX1nBJb0iY9YEes/1TOwWAVbP+CufypxF6zf0UZPU6x64KERkmpk+Zg09tD8aI
BZ8+3x6npQ8d9/awymQMxDpGGF0XZGfcDjqOQ115lPs+C6pNPJj+JfGqZiYWjodNnjjnxP3w6io4
Jt1A3yKor4Ec6muo3RHXUvO7Xg7NwqsFWEwH0qdNeu1yxe3aPCWPpGBtgWY/NKpNiWIZUUJy32c6
pF/c2Ng6jWnbWS5EL+6oMD/bYl1ZTQLVCUcTk5VfTum/UTUdvlFWofehKkZSM8kvbm8bLKJE+m6I
+eF2qW+g86ikfp87Pud+6jWXMgcD7jgjq0mPaqESQrwX/OicG9KP0ZAkiVpCPLHeGPe5pnXejjjf
qpgu2e2SITUBYab0ZdBawH6F0Jqq3nyYqmaxXJBP4sbRt14Q/NwG7mtftPkhT2FXgP4vPoE0ew64
cy8BSdYXzQHfRvfaJ8UFaa3+HAs04s4cystkOM3Va6lMZ8bSrxh5VfomnVaBq8dN3ow1tIWSF3jZ
dBSCcymcB6cyIZrXwbiPPyMz7c/RxIemaI3yhdp0+aKdlW0InF3LztgqcEBJ8xFWVn2YpJ+c5jxL
T21f4re5Pbxt/KxNT1VtYQeAtDrElrzcNjqM/nl020VMuXMLkR9l5eNsQhbIfc2hj5EFHVwrt+hf
WUSIVRnX4dYoCIZBGOowxzACHLWt/Z2vTYmJIXQejGWtkxnuI12F8Y6yHQAsiidH0ypZwg5aXoMa
F3bOF0TTTqUTLdtD3LbW9bYZsshjgYvZMRM56XKWTJNzUVM363VxAtFCOJZnol9iQ+eUis+ycbwR
/MXtoA7wHnganuv/XnJ7dLvu9gzr78W3/f86fdu9bTrqiJvKrvi41XN5ZflcX2Kd4mkkxjkaxkyw
jnWwxcRzvFPLwduZWtC5sLzufNu7Hb89v7Mm6Nl2muxvu1lXVciUKVrJtHm9Hfr7BJmBPMP+lR9u
xwxnfFaVID0qXCzMZnOdSwrPKnE2pvKGQyOoBBlx/6pSiv/92P/s8qB+d3F1CmOhGAjxWun41FbM
fAw7n2Cpms4aMfBECpnzs+lbFCfh9Nkint57swe9o3a/BpwvjOyRfZK5jJ7HAVJXOeTB+ibBlW7P
Lb317jqWMkKnzXNd2/Uzq4+OctlIy2PZTefoSaAB21YNuJQuItnAbxEHRDRBx1RaEO6Mnd10xnmq
op9DbJ/sqMx+CJqg4KYNFrUzYu9WBgOGsRRLYltlTwhsaKawfn4tAvk9rahUjk30DnNi3ukoIk21
nNV31EV3QuXyU3va3JgZXRbUNazblJ28RuVwb9KV/gzsFvSsk7DYaxrvahQzHuZo/ozK1nrOW/sJ
XCXzVT2ka51/WFntf6SRVW5zv2K2WsJINCajf/HGRG1NBxHlTZg+1150bNrlTx4AcjeSm2dvSv2E
5fGnqlzY0ctebjbpg0fZ3fe99ul2KO5bkjnK+qHuqRhQLStBl/rFY+ID3Q+HxgHebnWrQqgDEr2E
yIPcPOkyWZqBy0PqbAmiARgX6MJ/dlMR/+iC6r2hx43jd8j3kxWAxMpS+SrUDPCFC0JzIaoNZfk8
8T05COnEu6kyrG+hEpdxtOMfWQNah7JR+BjbRnzsGxzfcYKcsHOoIC0/w8/JgPO9bdhSLmik5yNv
sh2W6AvyfYjKx6SvSFuWWf4a1O4mzSqQkMsmsXHeW1p+L8YRYfq4LGYaanwFBjtQWIlniU1QU8Yu
7IDyYDq9cl/Ln4VsP9GnVzDhp/jcLVEK3bB8Pwu+/hMqxiU8O8+5LbVjbbzCZeXTkBFm35GlMdlz
sytDpAUJ4UCq6tXrUGKUEpTIciBP1KNYNzriByp+blMt0sTW9U/pDBtpMImED2b9PfEThHsO4rxU
OO333DKOs28rzJOVvJT+zGd3Oc6K9FmgRphmq3pQRfzPZoyhBxJvKkiXrBa3kNHd+dBWH26bOqYO
02a4DbnHHlp0QE+ZN4inury2zANOfiQ/+toTjwPQh6Opgt+5rQklXDY0yHF6CmYHf4/5ZnXM0+QF
dRQdoNKnze+PHSDBmeg8jwWejVIhyItgK+j0g+hX10QLPlGV8UJhYteYLtZNByIPq1Jook333rRm
cp/IdolakMwDHJVfes2qv09+cMtoKacSP3R7ZC2P0gHboBeO1joejac40COMjmy8j2hZ3N92056c
DCdHa+gCUUSyPjx49AQeWhX2D345LO6uXvJ+sHs7hj7uN7gLdUwpaXmF5SAFTkG0ja13KXV9bL06
elRO4x/orLqYEAEnlkbYXUqHwiecBHFqA7s6xHPWH6dksaOO3PONYMjOZtfRw5o9i1J1QoR7xTrV
sDMIqd2cPVZF6a0HV/8QuEPvm2n8JbMsfaU4xhoI55cVzfWXhe191TEbajrrvoq8Z2baIT+9nCNq
/Z67cmoyuuykmqL1KGgKmZFLuuBIsmYvjT2yy+LSVcO/N00NMjyhJmhZCOaBIwcbu4MZ0U5xM95J
x6vJMlweTnOE+xSiQGeyV6VkO46Gd+KXP5HNy7vVE7dm5oM6dWb425jLQq3yIEJw0zfzrkjckjIe
JkpNgU+jQN3YFIGOSHBALjqVfyw6Jgouzfb17cTtmGYhyqu8nL5dqGMTh+ptP3IkXAhKD4+IcMZ9
FRf2xbbmhj6kA9IpHe3L7ZgvQuufR8uxQZJ90irX2cyT4TK+LAf/XlOyljMbyzz+/QF/fspyWVu0
RJcpmjF/n3o7e9vkU2dtRA+0+7+e+/cH0LjFXD2m3fb2L/5/19kDAcNRZ57+PGv55U3SRrDpaB+G
Vzn9+VvQZA2EGbHE8+oWDnpbuxetl9EjTR682BiOpDMEGIaMwTkFEWKrmKUvyAoS/oqxA9npuPrQ
2BTzaWMhvp/9/DjGrfko27LcpZIoxBlBcFgy1kRG0F2CvPnGoipISuqbs7Zfq/pRmXBmhPHWuylS
hkySWjdWWbRtur6/DzBpuUgZj3NkARcZlkQ22yMQki/DxCLamzYq+tVPpv1gGlHyeNu4CKN1DYvM
x8QfIBSZ7Lh/ogFXnBMCwpvQ7J5EoIeLI/TFyoYf3ph9GCZ58QgwIZA29UPlkh1uKcc/BZ07IH3t
1NYBkjqwFui6CmitAoMbTnm9ccUMtwN0o0IMNTijd2xb4kwY7ZyVZS8uSJemWJUA+tF9wL/XPzYN
JIOywcW5iEzvVdG9RPNIKo7lfpPzYqdqtPUWZK+Zt6RPAVUpc32snHw+sLDf2e1U0mWlROqaE6zb
uNyi3iLpB/mUW9XAS1Cc2q7dURQBdOZM/ZM/9TjZJHWS3A6Nl6CNgWt2LrH3dRVjSyhdkMM5EWPL
2aops/uiLt7TZa/Jm+hRQmu7nevSEHne6C11hLEkfsaZf9mOU23+7AJG42DOyHu8bf61H3ghg/1y
pk+7+vh31w+ygFD45UzkjmrtdJ2AR6eTpxJzx1Pl8geVaXtVy57EYXBmefvn3O2qBLBW6PX3EXq3
P5s4sglz65J+/ffY7dE8Z8O5aIZ/HRfdFNwHt41BHvdU2g0tiP/8pHTEZV8qj0wDm05hVMX1Y9yj
PEmHwjq1uLdOxRvMuGhz++T1dQ2/bpAPuRof0ChFn0n7NjtuzzyE8vnsBN7awz2IZsghijtGK1E5
E2mcTvWUUhU9TGP2ywm6R5oK/mM0eN5jNsYmxEAJ1RqYRdxO0yOtvYm6ZZfspkXOrUCDtWFVnI2c
72QgonQ9OH14VRMg/apKtm7XqFNdFqCZo/IcpE15trIR24pjl+ugLOEb3A6ak/nPaV9mKTPIJPEO
rY42t7N/N7cfg/Y+y4v0xSxJk6/m6XvIHW+HAivFbpnM3xEcsB4NqGX4yjzhUwBCuhzPMpq+RqTa
B8dNUSC6pXuG3p9iJXxVE0i0zvC5h4FZ0DbMj7im+2sPE/myFaQIr6cxIYoaiCxNvlXZXTu7sDcT
XP5dSWbz20gx7m7Wg0MTqpje+gyeghN8swOMQ5MfkGuwXOV5iBFwsY4bteymsSCaMu+HE+/il5Xb
7VZEhJMZI8VHHW5Z5I2X9ou80/F9pL198gailFVg+e/aBzmGuMo4C8d0X13oBQUClT0Vk2qHOFfs
I5GNdyUGq4ReVtjuhzJAYZL37drIJocZlkUDYtkoCCpt7sSnqDH+ORQOFiF0xVl4qiLDYY6S+3oe
njWqj0PXTIgepBCEP05ORvgca2sEGlzzdyPrvAEGwyen8mrrGESmqVB0LFtzVBbj+3L4tuC8bTyL
KWYeWTTSnbjZevEQ75y8s99iu66QoCqJeSdr3uhw3Q5HMTNILdUlLWJJToLhbzu1iFWXXSSa+QOR
CPLBo1tKG6K9/tfxQrn+/fTvy3MUJ5RLmyMcwRkKJROD2yMxJUS3dxKt06ROUfWf40PmjKd5a1Qp
6GbU1DPvxy+3mL+SmA9XrfJvfp9X66QKnU2WEY9nBNneDrvsrZXDe9aaKdjBWYPDrfQlxjP655Hp
Q2+i6kFJoe/Kkxp1uvPimMacYxy1ncL76lzG/qRWl3hg4HeZH1Hjm5Y0ppBObCw4liycloh3LktM
ebKUaS9UGB7OsCxTVsoMF4SFKWIbEF4TP0HIV2YxkvdVfwLiCg64nQ6tUUFE8335YDdgpCtWO4Mt
P6MUt5EU7cs4WNPKBM+6WsriR+WrLRM665Am8UjkUTWeb49um3HZ/XOsHHAhR0T7es1IUajE2XNm
bf/PxpFanKWD/kxkclv3NS4ZWZwnkpf9KEA8X4fXAH/aASDj72zZux2H/DUfLIMQ4Ixb65QGj0o4
FzOYxabr0PqXdQnxoPGh2ig6A2beDMecEA3uE3eOXcxXEsN+J7XlnUaXF9lpZnFIs+mlnlR4yrLm
O1NB13Ic1vqfegJrnXn2+5CO8ux52qDmO/FxEv1Boa6vTUJUGkmUGtm4FiV0wE5+SExt9GYui54h
dCwC70N6zwPRtKzOaMALDbAHCoiFlB1cItVZCIPrpinQeaQ2opE4kock+JlZ8XPSmONBGVT6Mnva
B/ZdmaUEoi7xSF5nfw199jxkodzFKW661jg4bVmt3Mo887nYQ+e8VyH3NnUv6HEj6eGj2Jvg5s0g
tLYzOPIUc/p1duaH2jKsdWaM94aCn9VEkOMm37aQ7H3Bmtnq0XjUhexPxXRfZj0ELAwSOMyTtZ0z
QSjCw5Q37XosX4bKGC+zD8Cr8kj7aUp9yLIEZFcLKUvHEXSwkeSBrKFIGBafoiGHCxX+xPcpiwMF
v9R/MeMRmHYMyx6n7Vra4GHUIA7JwF3bKCTJ6UyIp5zaM/S8VTiG38jGJfFGqWuQIB8x09ZfOWlG
ZBWzI6JJi2kTzeZ5zkhtEWHGLTESp6meKPFZg8uwxgtQ4jkXaXFpMwdIUPlNVuWwtft4o+CgwfxI
i7VfWe86h68ZNtn3LvXjVW3JpxKd8poNf6PnEC7YYzCZyBrPeuF9K/LX0Fxq4Ki4Lyquuscx7i6i
dze5gz0+LMP+vrTew1YXbxVdR2ZqcPNuu5hwnjTa+EvyU6SwjdEmgbZwDxgbnkcB5RVqRlqL7i1r
sbrS9oQDgyhSBeZIv9i8eKKID5VmtoPtyp8pGIyFzVS5ifU+TgIf/S5TV7LRuoxmOqb8AvZmaNNY
QOEqKc1MBdQqEdgamwMkeQtxnBxIpbELpK6BFRJq1p3NjOp/30BxqVnWh+TNdLp9dchXW9X5mK7z
nF4AHS+0rLQi8LC5q4lQK5W28lgn7s8gzjtUXniy+7o0WNPpHVFEdt79ogR+GEmqiEeT7N3ot0mT
5q6k/b/T/rhpLao6EfekvKJRnE6kaTfA64i4KEcT5x75ETSb/GqgZjGg+q5KZPimO73o0WlOlK/u
XGy1PpNZaLfky2cVEi9RDt+aBP7fGGV7nNXGfeZQeYOKRABjHeBnblu8FiE35NRoUaH2Roa8OH5s
QmFsHeSDd7c7Uge93NGadlgImABZQ/nE75GK53IS/qqq+2ndp6yHghBNWNbu7ZgIoMmvYfhlFAfj
8GD1Qu6xxDxTJqP3Swp4ghSmd8vTZNCFNCq48pmrPzrmdw6JeP7seydDMFIh2jsXhbdjLoMuBWJx
HnnjfjYonUWtEa2ZCL6w/L2PvCk7TEPXnTuzno4Rrte2LFiB40s7Y10hUTcTh3DsPkcjl1fcUlvP
ReSYpaz0ZcsSooy6YivNoN95rvVV0Fy5iIE/aHbMZAuWSr4ws01NZFxi29LogZ7RGqdgJhuJwfgh
pQ1IaJjoqKZqQ5aPgBqKB7qAK3v0NgWNiAcJ/QI342xcIrpsRaUx+I2dR4QbM7xG2zMMyOyTdqG+
ePXYbl3DYWmQTGRfUtVxVDavx2eHj8Ui2JzOqSrn85glTUfZ9D/7t0f9nIOlo+z658RgoF/WTgY2
V4KvaVLzkFhzC1Qr3bUNADW0H/6dhhxtIbwlDBW5YShqBqXZOhqdj0VKuDuLEs5BIRZAdwvGMIfv
ZNAOtWPrZUKnXC0xWYzxStYuxQcX/agMDlFu0p7nXr+ZuBkBBa+/AkVjdXTktkzF0qDxESthXGiD
bdgP4uiC6705Coom/FG3WCT9NEzu4OeufOSNa1lFBmNAFK10OSHCGJb6WA4lpGzSDJ9ruWmKrCAl
u2muwpbkdUSNuzbiBjdfKumB0RbLora9nwl2b9KG7OqxgYluGO7ZDk3yQGPKvE1yaFPGQNMXBBZm
zc6ZAeFyE9wqp37vAVOSX1AhTF9CDdBx79xEE2I3VRfZBw+pkZsYtZBltYpvcr2YXKPAah6ijHxa
rtrni7ZDyRSGSdivK8Z9gtWA6hmt3M14s6xWCobImMEXZaR0w7NpIdf2O++9RTuItqYrt6JH5tPR
QfhTqxnnHgx3zRqhNnV99jAVnG0z+oFpCp2EE7NWS9yXxJPjjlYSClDupvT1fAYTxpAc+bbBPGhG
BKRhXI5kJ+SMnz16dGUUPyzHN7fO7JebKUYHSp0coW93yWOCRUvxUdFq3FKh4CWTNjpblktHIKA/
o0gFrEmEprslxP3sFb86a7hMFPYfqdYj4kTcdNcJx1qraJQfWntPYT1lOG1D3hqncZ4Y1EDtRZbc
J8HswTjjLRL+NfWqRzdpLIyBEDoL2ABI5ST1djP1jlOLOXTZ85uhftAj2UKVzbegiXMkNkaLLhz4
aJEDh11B5/mAgsJySCa72p4eulJCDVw2TdM7F6OpKnCHQm2wDv1zwqfVRk9guWZyK3JRmOXeLv77
3Nsjp6aQmjnz9f99agIxBuF6UQI08JwLfibUsX//4aC372tf94fbk//1T/Jtt49p6K/bOv6VFgXB
AWW7ibtu/gRLQ5QqAo13LUpqbjhiF4gCQRv24D5hcEw3VuKqq93bmrhDk/pKjCkWx/giy2pfkcSP
J9O8MyRH8fm8DWkQMt4pajoT4bYFvT58EvfogZh8EO/7kPA10CABjrVL3rwppfquChfhNxrEk11n
FLCIIwBDZnnJ/DyZZORRkPOOdUUctzTFQzWY9gtNWhOhbGPAQWC3wjS7xgGZ7G67tW+ALGpwtaEd
GPfmIviMMY+e/Ub9oj8/vFCFt588tSuTpykP5cuwbCo//x22Rn++HWodU2+gSsht4MWPtQ7IAW4V
Jb7+t5Nkh44YsZWsYwkl/GcQ1bTUqsVXkBaEC+gB6Hunr21N3By+e8KQG+vRyHA0lR12tIIbmF+3
6poRXdoV61Ck48428vAxiXHh1oXBLbfAIpU07X6WxVc8YEPIs6rflT2Ts77ZDTHt/tr+GKymZJ3O
12bQ7r2s9FYGpFabOG/vYlXtiDK2VHcIW/8zxC545wfxtyBiTumPD8gZI9rTaCXrSu346nnfAX8A
yQz3jp10DzLWw6sXI1gOaGKi7092Mpj3c5djfi8HwgErzAPNwNQ/YtL7Vgvz6hqeulg2MvTyUrjq
iU7Rg+qa3UhWxTD3+6yr1xkOpTKfj9pK3vw2+rAsZkBWaRzKUqyGdrjPSZTIAjTME9EBDd4Q5ZRb
XL3XrEkPdHgfa9d/rUV5BVk3UzxtPcyfM5DMLlj4n2X7EMby0baPHV/ndgp+Q+058PZ9dUyQVeM0
d6VgLGl9VoZwkKgAEQ2MueGKbXdrVsZRNvMhmZ+sYoYPV0GyJoZq3JqKeDVnojmeRyilkv4R5Qjz
AUr1mjdxts8GpKkexR7ek1zN/l07yDOQzrEkAFzBqyzDap/Z/mdN1mHcm8/lUMHOCzBdhL2/q7Ni
68C/Htv+WlORFHL+iHV0nn+ooWK14H33nCd/LPZ+aiNyX/J+GW41/5GQsKKZsjUGH+BAL36Y8wW5
+qGWgEPS7q1LsyWJlWxchXiuk99jz71a/Xikvf3NZcBcFieIfM5puvTt6i1hjJsaX11otFd89D6J
EpV4GghM6opzZQSP4E+ugW0cqKXAmMaE2XoPZi8OfTURqWSOdOF8/YDPIxyrx2IKP8UwPqcuJQpz
wpsXMZWvQccY14Gh3zWJ+FmQJMGMc0Eeh7R6XZI8sHtuToV0fxmjf+RLfuyhsA5EJZsZXaqELC+c
TzSqU/VeMnFGXPXcS2KOcYsw7ljcagbzEOaUAlrD+6hdWguwIDVasfUI5GBe2pWL9Blm5UNQm9+C
gpaxXoqBy+tFFQjeHl+ru9J0f2J4rs3us1CEBNQFojef0YfG8sYoWCCMGkU+09xBt8OdTNvPyRQH
ZaUbjxngkEZrexGprkYftRYzm4wxMffbY4XVVrFuj6W1YyjdZMK+Dva08YLpAO27uNM57pM4OoYf
w+gfaAIYpGbPQn217kigh3dABbfKI7UdJ/eCYXFT0QKPO1pf3ry8mWsBohr57jadfDoTLn2fZl0O
BP1NOJgH81Jm46MZUF0fEkomDjZuwMS6H5n1XMLhgw7tvGpNVq2pbZUIavZhn31hAdzk/0PVeSzH
rXTN9okQAVMFM2V7SytS0gQhSjpAwZuCffq7AH5/KO4Eh93UIZsNdGHX3pkrRXn3Wr7rVcCsYWJI
LE8s5zO5Z+6u6bJHPuZgu1i4MsZpCixXkdwyU4HimtCCBNux8x+bKPjej9VDp9i+FuXTsTOJdWlO
o9NfOzLfLWKWSzsBP31j93SSA0miXooWaNK/Cjd3COP+Uxk/JUrBY2WxNjZwOsCnmDvrt7atz9pP
2TvhrZyzPQrRFylB1XoTpsu+v0A8+8G0ApGlEyHcj2+ja75RZ+8hUh3qNknYIaP4V8b4Y+7wdtlo
jWgaf0d4FPGBLT6Ro58qQkWdukF76TEbdxBEh/tpERpiAn3w5Ltno9SICJQe1PzW+eUnyjALj8pM
RZCn+sckpzO82EsZlBf5GxvRPqqGu8WNCedXnsU4KfhcjoZGeXQtCbIIahDtmnw3Ox2+T/WMJrQ8
OEVwx0fzJKtkz9W6SE6Sgz0SvB2hH8jnc0TuzDDf3VAorGQpJyI+F1pezRo3ArhaepXxQNgDg4w3
GfDfiGnl4P+O5/jDiZL7HNB5Hf8rqJRmct1084GsorsUUfTXDkO4/ikceSs6BPV4l+QMNAX/3EUb
wfWmaW30NalfSGkE21ffsDDy57v5XvWowl1UEsiDIQXzUZE0KMiwxkId+RerH36xZUFoYumdnsNy
q+PkSZTGeXC60+jDAuduY6bhd8vQWz/HGuOZ75PAceTRuXMzp3zg3nJwmdZGdooNzmi+96BfJ+8N
udYzUE2yI5zHtJefjubK64ElaK7YingULZsfZUZ8nUsJgWxj57TQYgNE/7ONjknk7U/lG/cKRRy+
fkIr8Ugb3O2A5j3QODgVYlvMzi8Ryj/uAIU/b72XkoaLNaK8M7X6bmcjsTfc3jeFpnEl5NMohh+I
AegW0jqL7fZlEtZ3WVzZBPsksnOvccL86MxcTT1NEcWwGx7MXbiS2OZ2VxbDBeEa9nUNroxOr13S
GGzT/jM5wFY4NFS21FXVT8NPvz8DZik2BCaw7UJ+6PWm2LaCG5fvZ79S/J30yu7YU9+bovhvDtWT
rzLaSTPtp85xv4kGm3PRwYxpyQT04DkU6q5MpoY9+8SmDHbNOFrHMoi25F56Bwm+h21KCFPXvtsg
FseQFCJhpX+LuP1menvoHDGdGgoqnDR3UzkKJ8VMCor5yyTXpsjsHWrDjcIuIynGI6YVYfrgGkTn
UX/qH5KMXolC0RlopKRIoyEsTH29s6wM2ny/wZDgROaOHOC9AYK9JeygVe2+Sxi2YoxKgZMnKt0j
HRbZPuXHJvygGTis08TbuM12HVjstElOqQy3xHcY1bRpY9T8ZGjawbBrGbunxG7nUXNo2xwVuEbK
UhzoVqdzse0EN9i2IrbA2cWDtV0yuRxBcHOmCUJ3dm2fc6bOyWwf0LrurTI8xN5nwd5JoYF2kUWP
5BjYhXnVDgmx6hu/+5q2vOiEMACDwMQxemZlPE8kh05lRnPAPYQW6XU0XTwaWu0w7Ucfsa3y9lVC
RCR730ofhM3trCX2s5x2aTme7Mw7Zjh3e9oYIHKfO3675Yg95PQDTjbgtrjXG+PYSuQ77VtBL3fi
9hGiTacpfIpIkK8imjvavMCQ2JeOtxtSNryjOjJL2JmlQDCqdlF175mChAPRqWawH+EDh0ujAe9A
hHuDbd4e9BQyigG9hYkGnBPIuDHiJ/jyYOXqVLjDXtnqVAGvG9wKiVh/sIjaE8m0NwhYLRYEP0HY
Ixf4RCOqoWvg1SQEzYexnvd0CnfYm/YT2gvJXnmiBdy2Hk1hb99U7m5sxiP4jH1jI6go/UNpi6MR
+jvI35WcT4GFRdN1gSC8Ol5yVzlEbUAppe2iMvaORgfVMbH5L8ZkdyIVkLDCtsTQPO+EyQYM7n0U
KWp1tevbAb2H+eo3+X75fgmU+MVQ5dYsyBfqT5mB4TmbtpWR3dKQWNJigJkI9VLObxGRkFi5Ledi
aofw3rxbVFP9dnk9XpwcGSoeBXK/uBPEsJQnAdQk1QjzZ3mMCExkg37uvWw/QYdS/qZw7KNO6n3Z
l+wY2ksk8mvai0tZqWOEcyUiCqpkb2Vx8cbmdOikPLgZiVJHY5p3MAT2XuvvUsPcknB9b+nVQnc4
GYl59ANnS8hO3ntbU/5OU4DXVb2XhjyneD1H5Z/4/G4HYPpGc1YFnzTeHX+krPMfUucPnLddlXX7
gqqzHFxo2SM6hfKjLdsr7uao/jmSd15w3hzT2kHy2iFBxzFlECkmOadBc1gMG/TIZ9ly0jt83uZC
qF0PuCiPRpkx6OrRzWaGAycwj08Vu66rn8fRgRnXT+YesLWNytxBivFuX+Q4Zqg3jSTPR+r0kJch
YuLEuzVyehna/gdDIxw2C7MqK5zh69BY8gsDpo05vmY4Rdo8rb4Pw7Hp6PJnqP07l7mIZlJzmeHo
H7oq83ZtaKWXGEcV/gAC6SBSGOx1QQAKLGoPKmysc+MU830sLnb+C93e/7Bj/RSmZ5nNnyvslWa9
8ejHQbm1TCAIRrT4TegBnHKo0ZiIhs8SKEYCnZ2R7T322PQmy2Gy+avwmmB9XfB4QRnWrPeBeTUB
DFxFH33UQ+V8k7S1ESqTRWuTco8Vy7yuoDO9MAfXhwIp41Io/tYtwHAmTOP3zJrepJgbxlaZWexd
fWMU2l6G9V0oKjJ66b7C/neDPzkDjms0EiRgykChe2JZw9CQX4WKzbMl5oDbRUdHJo8PFJvQyFml
tiuWBhhZfGSB2q2Yw6IoojNIBwpw4rs3rD7OQ2tBLxAhdH8PTgmtfXdCswZqaKPEU7j8sYafW/xB
LanQhBCsVJ82NlO0qmF6YAv+WBnsb3AjdAfMiIKlgiF+SMv+62dldiKAQhLdI7AbFHoMqR044DhG
h90zjGepzgDZQPaq6FZDMPy/QzF0E5bibEw/soFNfKnz1ZydvkY5DJmpO+qoqy/C6bPlZtcyrAas
uTXCzt9kRkyxsvxdg/bax8Lkrv/1gqaeUjwm19Ga/sZ5Je8Jxsvex9q09GzikxbTFyQvXVBY/6CK
utZYcFwy+lqSiWg89HNFPHBzsoOme/x6Y8bG/ys9QiVScZqEkVDJcBDP7Or7m51FR2gk4WU9jFMd
XgpP/RrVLPfaWuhHavmufTdp5t2li/hkPWjBMsHs5bw+qhcBU1W4d4Hn9LjyYowFTFSh6zyEbfSL
tLfa2T5/kS/iyfpRB17J/RraoDWbBsOwVLB34jc16y/995K+Hvsd6W4GApH9+p31NY2h9wxCVdHP
YMzz1E9UHVFFamuc6Anunvrb+15znAZnmZSaqOWdVqKQDAiNcRdq5YoPq+vspRnj/rQ+ciPxO67r
AUefHjEMOvW2WZhYvRDfGt6co1JTcO3d+k9uT8VhfbQepKXrZrt+iaWcRCLi0Tp/whqQVM7HJPrr
HI72wZdR/0yQy9CM9j2QjFqBEfVXVPpsKOyqxmkZPYQRbfz1eV77yQyxCo60ra0pmR7jvkGC+v+R
ebg22cXaCBFxN2Djde1mP4WBK/C7CxREy2EQETMKnZChDb+IJkIQ6m1c285DMuJaWA/1gFXBRl1K
AAWJCJblsAaENb3wfNbJ1gXwAvOKyIyIf/hSpkukUfxm6HjvO7Z97OmFH5Df4r+sFqbPsvg0KeIr
r6cPZ5qkBjM0E8flZ6PQ6U9h0DP4CcYjLQb1rclZgwXaJxcFUEj8x0zytaI91PHmQOA0yUmB/PXQ
LH+8CtHS+7BIlzM9W2q6h6Ad7xi2D1Vp5S/FjGig6iMDd0PZbp3QghXWZZtuaQPbYyJuTG+cmzDH
P4sDn77Z8BZrjKgupfqxG+AINLZHY7lar8pvvCJ7z4CIFj48u6l1hkNldKE+OdwpFh+Vfy7j9zAW
PsL35MWy+3NnzdNZOTmXfV3k6OfBXIZ9+qjYsENMxvDrLIehjthmJ7VNCHK85F5Z9IfFUtkEZgGr
oMT1Pc78EieNsakvq7emZ3sdcsG0HzFR6xDMtoBt/GKDLCceD1ZA/vNASjKSOu/yRchy7QyaZNOx
52gK+mrmEL61nUtgrDWR/N0o2G8LerWbepdQtPwjQKBsLjw8B1ztphdJ9u7E/p0OU+PO6oZNur4V
XOS3FtsVOFqkKW1pljd6Ls5W0FB9yIPqWsfg8qRRmCQLScAY3T5V2qa1guTUIwBsL5xG0yOySe/B
bxBgr8hyTjnyv7NbG/6yx69/k0vjoH/wVgYQcE/WxEb8V0/gU6a2TR4THYGeambvMetG/vSct+1g
FqK4VG0VfOv86upaxMh4bJEix+wPtueAykUAuR0CYFGB9Ejd7DM4vaPrH0yLVJVixKua6N78xLvx
xNuV0HtDGWykT0vkzcIhDUT7HJmyOyPZ6pESCfRyy8OCW/TNpkXmUQGZ1dM0LJRaXnFS7eKpiRGj
wT+wa3i+uZO8crtBbddqo2Tm1ELw35Z26Z26FEmbWu74juHQ8KY2QxHt43XPdHROofIMoC4ukKO3
DtujpbPFVZL5v3yv/AuBtD2s56PLyBDv4WXR2kziE4jF7pi0nAIbeUsbokxez2JsNQxhlubUlHxa
g6aOX35clABDJN2rv3E1Elonyupsm7g9EDxk16+TZXmqONdhVJ1mgnbHIT1HQGJPsrVA7LuVSYYH
UIgHd1xm13ON3BmT72X9qg2INMXIS8gMKUpmaxgm2Na8PpfaOa/lynqoljFdlKsP0S1XdqCCg93r
1xKJGc79ggYomQDPKodfLPNOHwskXyFzGRh/xXTyTKaIa7kisgA3JiONjGJwsxKErd4SjFSng5d5
pOctQHmrdlMMk0AqK8/9m+BSxNIGTksyQVxqhMEN/bMYIjBh00tYWR/TCELarMw9MOt4ucICSQ93
8tgi9ccVeOWXnvXTpA96dxy7/lkY5KBUmk5SQ1hV19moq7ySxNtKoWD0bdg/cahetKCuZEaBfht3
3ZweLbGIX/On9YAesnhaJAvLNRrY6ndmWWgJnJ5USVxF9zrz89O6CH8tqGYaAFjK0Ius6+kIrM+w
B2R1Q0Oew3I9DzIgG7EghDW2h/bxq/6q678GOXxHozWdW7AcECAWV683+qfBQmS2Lg1fHLbKRViG
2sR5mvIlwBfo77a2S/G0Ppfnk31KI4aWfv20Yg9a5EuwjJZl0KgIvLPco9k26d0iDpocXixLeZa5
L4HwgBQo0hCaZHRfwhBxAGvcU8yEbYuhNDtaWW7fI6xT+GmBPkZTFzPd/l7z4XjtAUnkQdrsswyp
v2TeQw4TcI6ULut2RsZ3sKb0xyjK7rRCaFPm0sdxU0zBJ5qw6NUsBvXsktyUQYc6QBojlCvXDkRt
I7ZvgALdyzSgMVmYDd5AixLxACDWxAhu63MBkMHbmGTOsYzl21q+xQ00Dgc42gCo4JiwjAAbn+7r
aWtUhhbdpS3Itr5sznnahnfXcbw7dr0Fdxr79vfcN53jWsJEIHrMMMlPkhbVo0lZuRdJgzhb9ENM
KDnxgaJiQNEXtMr/92RDh8c+qD4FALKuXHJ5pjEktyCMHc+WY7QvOmFIKWOkWYwEka5kJREBa+U9
IWAaQ9+6eO7bugSth065wWasGYCpCcT1BmLCSbu2d24MK35M24ZmHDDug5c3SEfwbL418jeOHr3r
50WdAXn4EaKfeevTdCMVNTbE2JTIqUHs5GKMOq2/Zv1ODgUBOeO5s7FlwZbzcZE6dXi2FKO3sUqT
fWCYr2bVlxdbJeLJ09bfWDFCOA5iwVWyxXhCQ4xDH+bwwmejtAHH6IftQWr7ZbDG8CCmJRVvKUjh
NHUnthquvx3yxGR+WBJGGvvPa/GhJFaqXvbzLq7lOcIX9zMtDTJUvaF4zml47OcJVSUpVZLazmEq
sSxfehiafYQ2CM9fTUprA59nnhDy+Evcoptm9TanAKL1VGfv3YhzuK5K78mWaM3sMSi4T3YusBN4
LH64hUkbw2yRX2h2zWjhhE30ESGwuq/Lg6ji3+vJixtavzoW0Z5CNHgy0u9NWjL4dCmGdaYvTOXf
gdmwg4jqJ2kb4on4LzUDUllYphMteZn13KDXF1zYmXWpAYaACKQP5w4FXa7+faXseYl1mewhw8Ol
mkthhm/O8m4D990QQ3F3VWQ9ufMSHYs6wzWDbO/EKHe5OCDmLPe19VDquHnQbaJOOnW7t1Q5z3Nc
dQdRQ9eH6bO3S+vJS3DSfp2fsUEgnbvwFStoT9KKYb0aXXONFUA8W6MdLTwR3XruIlTl2XvZ4Rga
6nl+SI3+vXHD5I3oAv65OW7sARtBAcUaN4nxHMW/4+Wl1gw6znFSXXBAmHcxZwRYx1Z4Q2UJFjKH
q/RFvC1xVlnRrezbhHGH9N+jdHhGwTK/xInc5lGgfrFodKX5um6CYyfx6fLk5kZWaBRRG00/XdPK
aMyp4tJ25mZ0BGGYYsjeI0FUWflOdWv9cDBQYVJhUmY0x8BNJb18v7mObvPNdILyPgNePOII+3Dq
/MNRwbZbiJEGAsyHJJlJmoiYqbdLPbneaP3a4u7ptM9qWdvWBQ43RrPTdBM2FhrSW1QE9nEcyPHr
DTvb5pTCID3zfcO+t7X4FBCjEBPriADVsyTx9H7/c0aHcLQtK3kE74rSLywxHvGo6Jr47GC9zWAQ
3P1E0yqT3tMYaI9bHEmXRhman3kscH8MOYh2LV71W58Rzm7ldfHkVeR6aUg19uvYRSXov7q89T1L
8Po/trkH13VZFnM3BuhgcyrqeDbvYe0hIPR7NHqQH7aRbfwwzB5qSfQ9Ni1OuIUvJwfHA3RchSe3
Ijs59t2CvzYO4XpxIHKAwmnKogq0gIdqP0xf80LKF9Qz7ktb5mCdRrARxXL/QtF6Dn2XGYFf/y5r
pb75Qeo/VYk4IopW3xJrWKo6SjRugsz2YvkOnnMZlssf66PCrxxooH67WR9Kiyz5uqLXFogC9wui
o6jGwfRvpTUxwmNUHk/pXPvboJk/O9BemfM3i7uXskN1NFa/xcK/pu6AocMw5drP0GvYumINw8x9
rCbAxvTp6ONTNccTNjJzWQNmxkEBiSW1GmykhV2ylb3u9pGMjZeAT+ta7+io+RlMgfPSAsbYBczY
duvDzC5auKdM+QA6BQcV5B+E+jzVeT0RSS/l2zgHn8mUNrcureLdBHn64DY+Jw8nxWVCLXwUOik2
YR85Z9lPb0hKcqbW7Izwvi4YIbWELGfXVo3tzo0K7DJzXx6a/lszZtUVfMEFnkxzSJd20CR/syRw
78lwPOWRkd0V+op+NPp7YwVHKXPryN2boZ+k+S5V/BYmMn9OM+e7JM0OJa8XnUzDmz78mLmTz9Q5
tKdmIwVBFqHQ9pUe2YOqjP4oEofc2nBCDScn/ieidGxNwuoRnX58GIY+e/Dn9i8v2H/GQJkf6jgt
d0oieV0X8MizzU8mtB75XC50aLrCSIFN0N2ZndcnTgxNRjLirzM2oYOTaNTKLaG8iWWXe5v+2zG3
DRJu47ZFLYJqFiCwOrMY1oAickVk5nakZfCYyCRnd4YtlVyqrdso5wO9MW7UpVDsfeU+Ni06YMYu
f8uqP2at7p/mNAdo3DFPYVvlbRojq0/2QBbglDn3Lo4vzkyNvV4XlguWOFxad0Bud80s4ffTzkbo
HL9E8d/ETexDaYbFwebNw78HngZCtdrktvyvLafyUs1k4s4L/N8upnehney5ABOzt6DzgN8hNSTq
e2o3qp7I5vYQgpPswhx1i0PEZuWl6KGg2ylH/KKwaK7F3LTX9SvDTQjvbEx748VcNkmGsTFYbOWI
bvFDm4/8v7NFlRyHoG/jap7vQl+F8QFlb+fPlX1bC2HX67Hg0aG1l02bs2xH/ZF4bhNcwMb0ivlb
a1OefS0dQvKmRtDnmJ1EHz5dhIcispml5ebftWHptvWxw99LP7lm3qi1/zhQ4egBoUvockpaaRyG
ES5EM5C8WClAQGNilCSqOK1/xsLTZUH9AbTVOcPnenI0cPMV/D0skPDcshtU7aNP8AMuTx8J0X0A
pL7rzTzcFLIFTVOSW2rpuNsM7Gva/WAP5n7dVTilV+7nTiYoKYfkYnRFwnabySKdUZTCLLtjmvY7
PiN/uyn4vZLgnRbIWG5SSM7eXQThe+kLuPimlxwabGgK1PfODCxCT6YxviA0+d9BLT0quuSfRZFC
qoT29lTgV8GLQF4uRZk6qZwedsHAaCtrVLZrbcwmhn5DBQofFv0xHXAxBlYLEy3pucMRE6diF3Qw
iP31fjvmzR+k+j35DBYa6VaEhy6C8C6bDm11A7sg6YBu5yEF3XYwypiFtfQ3duEQuwkahEHGPUv9
4IoAlfucXSVJu/NLlAvKJxhSpyzYTVv2x6gbr9qQV0YIlN1O/xLV3luDaBw+nn/t8V+S/w2+ADmn
exT171R4QDLJqXsYWDUt5PAj6pWcvazpSjgEvT2C9HiOh5E5XdM/U/t9rD0DF9/tUQz9q48YaODs
PjmVP7yk5PTNJCa9U8S3W50N7FmDDgTpcsAoS/ya5WK59Z2DyBLrTdKdOhM/ON6aojy6Iih39Yx5
w7LVq03NfqqXeB5sSvrrM8DVw9puOu5m/YlOSiiNP9l/v9oF9lh+z1RPHT0WI2DfuQCoiMzG1u7w
XtTxU8Vg92yXKSxIyrxdmJhMMiqFt3AuL5mX/eq9BXBZ58skswtPSrZAs+zmJdFaPUUN5qdlC1pl
NP00HYYHojlh0/rYgWvDYIrqshEPjUid6TdYz5Y2ea5qboGLjRnW3GYt9PrS1ycXyn8zEqmHtxfF
piJPsSuWTI32MyjIDyA76kfbm8MmAVzBALUim9XxaQ95Qh6hdTJuIOSO2Uj4E4jlZ0zlY1mMSIKo
/GCz+TfjVotPfHbOkxqde5Q4T0Kr9pxaib+rBTsDGG+Ic5dyd667K61i51sdGu49yZ5RHHcPuc6M
p2ymX9MYCHGtCivPmklld6Nxd9No67vym15Tlgjwe7VyO93GXq++px6bbICB/tnXOH0nEKCxV5Wb
r2ZSnKMFlz7NKrsh5TQsA4jNWRKdgoB5dtx3i4sDV8Y8WL8ZruZvlmGUty6S/oFspeEkC0Qi6ZzB
n4kLcm5KpCIK17S2cE0L7qshqj3fKn/aRa5evn4nQrydWQZwUOH7AqXwqkfq7/Tbgkq0y+K2VspW
moGLHAvS7LOtWvIhDRMr57q7KYtG7wzH9Jne0Mv0lIEaj23Zdn3YduIx7dI/bg6o0/cM96bnVj8j
pfwvONVbo9fE+cDkf7dXpj2EIuwN4gOwNCiE5QtQ0AROzFedOsbNKp1gRh7BWEjHLuQ5dozRp7eM
FdaPQ5TXGfyFpTHnlAU2izTwvhW5+RM7rPsH/QuUKOm/eVMr98gmp/vXbjKhn92AwYYp6RFwK2H3
IVfo7I+5MOPNDLLiJc9GEqiozmQ4fF+vTitOmTIRE39Y1+xUtw2l7VR9PVzDMKMKPHY58gdVGHZ4
d96cJNyJDpN66g8f/MzknNAv2Yesl+dYJb/IptAbwi6sfbzszc20Cx4p/PWDDGR5gLc5t3chFHtq
0hGCIkZx7XePtaPooLnjn6Sy5QVpaPyaBtVAdB0MW8N4UV3c/IYd9mL0Q/N74oshUaT2KgAnRUVS
GnRfxp6u3gfuTNdinB8cqZ1vDG7Ry7kmzxl6BNw0bK2OfRmSrLVdITU7vxnf/cYfZutiCfoT61e8
haS2qOKzZhWgA4Ii5N/MeEiLCgsWBCCzluN2kjmW/4ZcjDha0X7x0ySNkhAEkPJNihKrSHHILi24
tfuWjKhyHloxj9he8h4zOXEpftG6RwPM62XSZgHmXtJ8nuicl4Z47cDo7hrsqIhcjZqG1/ASLR+Q
StYEASEqPyZThcXSMsEipJ5zEeGYHyfsApDUmc26bN/Xj2ZVNcWiVQnw0cn+CjMKHhm34OFaQQYn
X/bSOjbWNdO6/Lu61kHJ3FLEVb4CFVkSDYnChssc1vgGH5jaqqoi2kMl49/BZeVZd8/UigSt1mV9
6MiT35tYfLZx8ApQy/mt3hAsyT8+ZilFioG0E/fgp1K8uvA9Lnal4UYvO2IoxOUeFXmAxw0zN3YN
pKrrDA4c08lKqr9YP5s307Q2zJL85/URt5sZaANwvPXh3NLWA2Bl7hDBke/l0PwBRtQ+Yx2RR+nS
lv5K84S86kKE6RyAVC5hIf93b1u/YsaOHWBdEEcT8tfSmVp3TlSU+toN1ddT6/MpIqqN7nryGFzD
u/w7uGmFQr6tPyirY/5gHq3f7Mxfcv6xFi5mEYFHD4wEp5AIz+sOFX+0ujQoQdetKkg8PLLU6Vsb
CvO1CPN6n/Zp8VqVPc14LgRxcizVb9aR17+DStttFgP+lyb1GhTeh8601feqBnnQmpjSU22Lx7G1
Jf4F9Ruvn3Wk1gYV5TiHUPt9uDcwGLIzWc410GYC1mnR72LXfEzBOX6Yg9+eAChukWtP6KZ9aFd6
bJ6SeNSPvXr698z69DxglSpHbox09vuto5ijERgIZ5LtRc8tThzdoTP3ogrEMUCbtU2lBhHhIQhw
8PFs4fxAeSwTiHLdQEaX9cwsteW1UG43y1eNV+eP7mtaCO9WIAkcgGpsC4zHKF5QHtMkE7eYxDlw
4u78s3SpjyPZhmfHIAlzvTWsCgnyZlJuCVle07/xdH202HkfA+WR3pgNxX7Mo2TLpYaIJYn0Yc58
+iJdRN0Qh2CVlsu6KWOxdWPX2dMllK+t4JqpRfQZfFs/KoIoEmvPIh6hU+/ju1Hk5bMvq00pIaKv
d0ztM+EtPfByxIzgyxySmzEE+tkyyvqd1X6C0/kwtnQChHTkayXp5gHpAfLlmsQb2+VYMT7s/aud
5j4wRjJ5/j1UFfRY4gKsDewlQnXWj7gmq+a0dvNr/uozDKk7KLPm2iZjdUXkPw/JoUxASJbEw9A8
GTjpcZxZ9FO79nHduHnEEv7ySpNSXgf30elwhi+LTbcsPp2LGrZvK8ZnoQtytXbxqsrSY4Qpkxc8
XBBEdYlmnUduHYLzjC7rUtWuP2I5ZLQA8bLBmVy/MTE5wTxrxn9Hh+WJ3oLe6rJI+LHLDbHAFMmq
TW5v74cY3mWBfczX777dLRG32Laa0nmBCUwjKJnRgzdhuhtbILHu3F1TSdMn85jOzXStKC0YWFo9
2/y27ZJ7yewSdyfeYNhAlF2AJuJHOyRPm8YcFGx0n//a4Jmaf5T6Ry14B9c0XHOqfqJSGi9ZIvUt
7ELacClSMpoDZGs1JoXEpN+jmFZS1N+TsczfTNtECKEglbPbg/svrUelzOSlRikS5NNzl0zZkfAn
xt/KRtXGtutWem1ytiK33gVRaz8Ku/+IhwTHS95Xty5PX13PmdEAviTLIIc+Yv1YPCKODviT6QGg
8L58aaaWMqmEe32dvR/aRswlNZlPsUx4b6VT//JwvDex7dKdNe1vY4I83rFbnOZV+W1pJ5ZeNL4x
Huw3U2t9ohBBL7IuVCMSoRHROrFNfHbjW929Ul/BapzFKenDv+kUqq8dZkiYDhA7VPkRN5dV8RUR
ZbcQdsRt1j3gt5RxgjH5mMiYhhYu8gVfJ+og5jripYjX/xVczM3ydkF0LP+M263eFw3TcxCc4+1r
wS8sL30ek7k62SUNmTArs5NYGAZrz7rCZE1Ub6o263P28idPM2PPwZL+fu3gGwSdb2JjooZejPsB
S2yjXfOQNN1XGN268aTWz7FNVcYuMBHHDej9X6yIpgQ4FogdHmj32s4/s9KAkN/R7ArRifZLLtA8
R9AMc6V3/1I816+yrCPvXRXmtma6cu1pWyhHH7XlcqYsqaxjjzS6yKrHcJnPrD0W/qXPFD4hlAoa
aMis3E7veVm9rtedDZidMM6he8iW6C82lkc+CQM7LB6FcUe0RwUEdRWBRKFfHlI1v5teU95Np8Xd
UxL5rr00A0eWMtCwGFskYGAfwlXP4mHHXL+qHPzCoRMcSA5xcZdW4ugXJlVjL+9l7c0vaBJ2lT3d
IBurDZyU6qPB378PRY5YPswBJ3jFRCAfco31oFzLgm43O9t/z8U4kT0xbdcpRXoyPZZYc4Ynb4Vm
coFjnG/b2aDDETYJQWxkJK/fWB8GIU0SaqJVwRdALmYdwMPRyzOOTthDy8FnlPT11frQdfIfIBSC
w7/nw9hNN8lsZIdJY2LHsRweqO7O1OLhWQCUusB9ZhdAOsHN6rNqM8n0J2HP+r5+spZHksC8i0fQ
6Tp1mhYlllsFrPgGAFtjjFO48GTpYoeKjtAg3/Qki3gbxgiWZ9wpqkeX7zIouzKmqS/rst0SMbOx
QBHihVnWwN4eaOD21TFiiIr0kt94GLDZ71fhYVvzST+Aeql3dSGa59E6t4RwEqVJZlOYMn2O2hQB
ohc9eiMRI5xPNWXdO6aA6uIX/nHdfXj+q0j6ivg9+Qp12LlIL4ueXN3FVyTP4qGqRA9NKEzwrxFY
VjkID9qmg1GTpn/6BIQygBsJAxbG8zIGUREWFeAdw6mjrX6pLPyvMWzzh0nWwxFaZkEHkkNRBta5
p52e++PLuowAonlJ0DwreJ23r0jzyEkhN6gy2numWRCN5SsihGzUrBW7F01XTb+pNFDXtWiNJjAK
SWBt1vx5I8AHU3FdTChSb5XTHwgj9sE43yK7Cd7WXCiRmv91ywdZk5RyCpsesbYo9DFxRXqQtvJf
tDeI9DYLStlxrKqbLYwKzIXl/Ryr6AMu9ON6ERs6eEQy9P+4Oq8lt5Vl234RIuDNKz2bZHu1e0HI
wpuCB77+jCpob927XxgkpaXVTQJVWZlzjpltpvEWxtn84ZeleU4XTKBj5Omf/FRv6Hd+NYmPw/3/
kwSuV0nqjvgvbKLVYhrJfTJ/zEn+W32Vrqjoq+Z2e9KT0H3QHD2H+Sf8O9DfzpbGwXxhBoMbcQeC
onoqq0ZyiAy8lGNPFBp1DZEd4ocZLuX3YXylO2j8wCTP4TlzM3pE6XLvFDEQWo5j92SrhCd1b+kW
1gG/JQlLvXRk5Q5Z7GkOTSAyJKJsbGOMH6aCBM7NQIrMJWfLFlrjHWNY4hsIWeyYef1LPmlBTDyy
miQbr8/EqZ3IDSBbaMGBR/RelSTnVo+03/5Pn9j6tB213/I9B+XNxrWd5AUt8yljj3iyAWnKfHYZ
a0BKg0oaVl9lb6XoDWz7DxVeCa7ldwQmaFM+hjG98W2eTJQkoA12lRv/nLzC+QzLkj0ORADkjOG4
xoe1TvEgXAP3cscn7dc98yM/OyQigwdj4agyYtb8kZk0OGMMUdp4M0MpQYpGWIJMau7Q8SVAPSYa
NkWMkl6rnLt09Pq7OhC4lwDLBCY/pHBSQuGFeAvNDpECXlJmIdmt5b57cOowZCxu/WZd6E9J5WHx
kmPA3DQ8LOExt5OdnjlJ+feY6fSdo2Xl84CLsZd6A7W5qr5GDcFob4Af4uvXmvNij08amT/9epqB
6CTyVP8KTUt7aDXrQTOyYG/6DTM5TmZ5NQ/f62IuTfohXfl9LByZ+aM71TPrg7lW4R7QiKvhOmTI
hb+iOn2LcKbcxRY9Qkqw7gkZYilv/uU7GUnlprAZvSVJ+CeWuebhJGcULluykvFwrlAC6QUf3E3X
Jix4LdlnM2o/Wt7We+UH8350YdUtUkdNvYwHhN3HdqotyRLua0jX+3E9LtlDOj/6zJkjJFCzvYFP
6h6XiNGsH1vWnkwwFqEqRHBUwVjsDOyyUc0ISTOIe+6XLanKOuqGZdyM/jC/D11UHyGt4o3vJnOr
tiESVVNm+f95UJuUh4xMj9ubJmjRan08HtaUadOPgsu6hMMYSlZhMDxhfHMzGP1MRLd5SsiKi0iW
Ue0KAGKIxi2sJLJ5oaZmiEG/gqx2jqvK2C2qc6ABATZisCxMALOjmyQxmgX71zD33V1BwukmAIxX
M44hb8ROnENYUdTQtO4f4Q5hNWVQdr9eziAMkuOSoWwqU995a0a0dp4ezyd16ClY9TfEgEd4S3B0
kkb7hgMj28ZJZj1lGjk5SHBJCCIXy5AVh+iAubmovWXmLSdSKE67UqTGNvXb/syxwd0Evg4xuwyw
dEZP6zGBH4l8PTr+j+hbosf4u1pZ0yar72ioIEBEYfJIWHS4yyXZbCgW7w75GgufhlLAHfCjNUrR
JQrgzkuJc04PaNl7rtM+4yP1H0ISNyw0U4NNm48x6EK6bc2MwAcwAkMptb6RgvAYc9qFH+GRbFKM
Ej/lyfDOLKbjpL4OjM72sSKkZJWCD2LYa3rVHZql1Z9T+esy1y4a9MnMQTPvaoqd8HGeYs+4OJ3I
rjoELICt4ckxrJ/dEgsseRPebjoAw1WPOaM9+3H2WCdGQ9hEjCmWpByrrvxrOvf5LUw6nTN4Vn8l
JGbkfkkWaTx+qV9TGvkfSNA5ZJ2Yt+t3yzjErhdk1vFAK1i2r7qZs7dfk1YRJv5H0NnFR6qXJ88m
L0qEvb5bP6FV/W0HOfgxX8OoaPfI/DR6UZPS5Zhls1XDJFNOlNSz/3kZdPzkBJZ+AYgE9eM7Kf5l
0yr3aoaXx+QneTbdqn8KaU3K0MmaPEfDKG4Tx0by/EwBvMPXuAz4TrUkdh5Ml1hnWfCTW84MOJix
upRhvS+AbuwcmWrqyYc67d9bIbCHW4Rb41co7xjSbGkj4hPAx7GWaP+zIU81oIp93+nNwTPy/jiU
iXNeP5F1l5haagn5OVIrPPVOk1/wot80bcpeozl5BnY9v49j/bNgGhzEw0slRxJiDKU7l7AZGwue
kgeBVfcewwX/MqQa0oKlZCiywwgjaf6pBB7/3B9MsbOjII6tTPtmrRYX6dAaLRfhkPWoJMU68hP4
PZhwxiDvt/Xi2GiNn9UBOA3EyXNgZ8CeeMjA3D/YnRNsSyIMGEOIJzNM0yv5e8QiJ3VFHA3AhtbG
oqLKPsMisRbgPcAos4otJswYkmu/+WHKjHPb6JnM2UG7q5ZsoRjrPS4vzUdZ0ZzHJS+Og4ODy/PB
EOcmMmM5gDJdBKauRfWaVpaG6w2IDmhiwsEq+xlKcnc/9/QGWmq3koi4NCswCusZkF25/q+t+jry
944+UL8R2nednZbMiPq7VofFc2jrznWUbPKRee7f3lnSMATq6wUEikiIwGXt2iqNtl2E3pF1yTpP
E1/b4pXOC7aOYFfk1njYav5EhvPkFD9TsrEb0KVd1er3Fo5ykHIRHTOtEd1O9SVhF+xDdiWG1Yi+
N6oxOSw3H3VAdqPLiGpKBOj0x5zju1R+Mojb0inflwP7ryHq50pY5k24+SexNvUnczQUPS7qv7ZF
P5rlFK+e3z1z/NW/guWG1l3KtgDfqn3UTfv2mUUuy8efVYhvNyr7+r2YWu5qowxOWWmEl3XlQrD4
kWTLo6tRetHuACtlapeuhykN/KC676biOFFounfWSHYI51Rl4xkGzDjTbBbbIWMFP7QWE3a70k0i
U/EMMLj942n9LXC6+YnEUUL95vhbPM7GHfr27FZq0vdhNKA2ZYtdDK7N+WL6tMsJ/3lQ0YYr0C1v
Fojm6NMckNlu1u5HLFFbV97UmjvNx4XuCqZpXmZtcQWMjAsdPM11wjC/tZlVMlhmGumC2nzUQwgC
RHbzb8qTRy/31A+vWYhF9XwYN4KgzH5JfjKjBCDy37dANV1G+Jqo3JqCfJBwpH8liEwld+u8nj9i
SELpwBQ496Asq5lCuqBBYNJW2rTW6yFAEMcAuIVAUoLZw/hXa41/bePkT8AC/7qEZKo1GCgq1O6v
VZaTyRtFd+ruT0dJDRmIFDAa77VFW3y33iCIelDac+wCA3i3VLn3qhoiMCkIZktexpi10iDZhUi7
lu65o8PAn5LxuHR28qh5eviwTq0nO3VOyiKxUPMBMbRtgnh05pKlHh1crUnX9oAvewT/0yjgGPK0
9itjy/PPyBAe7GUMn9QDf987CkKgwAyP2NPUXG3gut8oSx/3TrIpAN/cBcUfNUhuB7bnBnu4GLhe
xrK7AwLPdGkam72Qy2eWGC+xXmUnP01LuKPE0pbdfFblho0nAc4uSswwJSanDFgHSo7ZOVUUeLmx
Wbdk1dJXD1xpgvxoikJVbjiknHFTMmlbO9uTNj4OEdQuLMnOKI0IOip1HPrTXtnutgNHP8Yv/Q/C
od90Ep8XOxuu+VS05I+OR8iKm1X645bsxAMe/bkmBBOKwRtTOrxOcmyIV80CSFYx2ZHzxGjxuk2r
4/nCBfZRxu5wGwWyW60iddhuNUoQwNoAB6Z5QjaexHtdfmfqoc2oNemlQ8aR13uoWckjcNqYThhT
KwBRjJ1CK93k8uRpDFp91cIzS5R3hxHUu1PP1ENgTH9fGoEGk1z+qXqvrgj09eo22JVNnGN5h2F9
t/aqvAG0r62XpGTJGwsZGebuEk8z8ZzuXVrHl6W28XuMzDvTDsGONXvGsTX8FHI2Cqt1BuQUOdJ6
z4Cyk+o/8R6uhwQtz8V9mXdXtbbl3g4xHMkpJsmoZUf5N4TQB5MM3fL6tEs5VHSwZnZDrJ2cHpDQ
vwfoNBzQdawpVjEIthcPfyInkcnyv+DxsxxERvKFwKQ/t11OtG/oGDu4OlN1LL2zY74G5jD/YHVM
o5SdgI4cRy6DlLhAzw6V16U3j2SSHcXr/MMad247fY/YWk9KUfFvrLV4SEOSALl/2AFu1gPua7Ra
w3tLpMaCbu25pex8aeKCgNk0OK31p0vOEKb5gTxxqYm1qvalitjTM+nJKwAwrAcMgo5wHUgRbRB5
2l70cDdGs39qzBF/nM6JJqhQxIY0CzfLYKXHGpi9GskONt9In5HatVQprVl61vvFNKNLYmPeUs8m
+XKmnXqKA+uk3sf7HxLXyeZPRrllHFFKjTRBoL/UldleVQlfFfSw3bLdrbVtWi2CUB2M8fwXHh68
4D+WYNneNoqzVgz72i8ypJz001R7rbQZOKQL9j6+HWp36KxgSNA3ppX7td4deYCdlJwEdXOp2yy1
LTKc84RRCR/5iSKd5jadnG2ZjdaVCvlWJG7DlHSiE0eOn3Nz0w8DCQfmbbTDETxYH0D0vzOYCQoy
D53hnMzNb8wN80GZbLE6AHaQxcNgVelWzd/rxAkeEvI8GGab2VavnRcI8wmOWrSmKrakg7ZzJWf+
nh5XHwG8AbuNOFU76Ryb99mAPMgkBxzTHmcQOonkyIFrUj07189/YLeqzzZzkCPxTvF2PUK1HsGF
VjhtpnycP1iT3wOfiWauLWTB5aTY6EPh7hYv5rc2pDpq3QfQT7+oUlNtO3hDKbopSFyL5F01YVTz
xnB2BsI1mpGxOix0tzGapzox3zCSZ+d2EeZ5nDCsRVFbPqiWDEIxQfU+3yxwcl+WjcpKK/34ZWCK
eEgbZwCBILUdxYTR1WuH1yIADB/YnAKHVjxGDlGVfDftLfRjEnIyAUMp86o9iqB262hDRYQ5YE4C
YRHoYTmBqtf70/yRks8pv5kNyzOjwt4nOLONCfc0hnObD/NXZMY/gzQorlaZrW3jf51hpxtoqrmh
IIoVzxYH7gX29yvCsJOYhvgGwwrZPxPcbTOV9TsQT8CVuH6OkwepF0cUqi7dxgcCn8lvF9LUs5T9
vvLPkSbqx8ye4GOXePKDpltQ++C3+nv8pRFw0HRjOC4OGjiqDyaDfrMpi7R7LQtzZ6RGfYfPo3is
co7naw03FwtfIqPN0grE0Z3tehe22feKwFs4gFrxaLsW31rSUSj6GvnCLdW4B1rg2YEnQUFCq0Ld
SHZaid1klcSkYYB47YqWgHQGM2A8IgRnYvwlLHAQqhdY6+6HSDkFoRBYygO6wa0GveDaGsh4I7Mf
Do6L0kO9rDrDRgyVbrqE0l4NZZe88p5kHr06h6PzwSxpGvdqn18yOM4MTdEtcHI3CIrIpU62i4tp
x6oLcQzpCOERw6ETPSQH4ZBI3Ubp1ZZ6vsJu+5OxMNLbGdFOiepG4fT4BSrr2s4TwgDZHE/Mmiig
8ksLtOok5KoDY9C7KSFwLJcjrYeBiL/zu3o/uMIbamDcoht0sQxI1z9ngXxb+s6dVaBMUh8oSWIt
HuXmZCPH+Vthz9GLGYHGjnP8nCKetducdAiROtJCb543eXCZWk4O8Pb3NclqVzU/V+N0Uc3d1uOs
AWYTz0vrA51GyjiczdrGgOjkDpguAySX/NHVeFCtpJnXvuul9+rGSXvViz5muFFhNA+m7lC57vRc
zXpNrlhUf06O9ffZ+t5kx4fYNB1Au8t8KSmqvDTAYYZghInSFzd9tAN66V3GCfFMpEcfa2E3VWUr
s9+mXcxWcSULYdgnMfOHVo4lfDJajimL3XaC/Em3zV/oqQSFtVUdC3+IFoqaOEKFF76TE5V/G9Dk
e3bhf2CzAcDigEEem9a6OaT+bQxRRC9SDg1Nrv4Ozyd+YEyiv0X4htFCmkgcJ/HqZyke9RooDA3G
SxcwpgOUvQkrwr0CaYsa4ia84/s7ajTpbxpNCMAYHYiWGtHifx/qxP/7MkKfc0DyYO50+sqEqBGJ
NHgw8NSGgnVy2tMwLLcB9rO9yCBl4TdfvJMXoZVUhhkfECeLgAdut3Gf8cs2hf6i5hZphOke9ciu
NyDDymzFW1v1nr6jxy3DyG2MXlYfvyxmFGxWU3xroqGcZpprqQWQtvBfEP6OdF0TCqoiwNY4Nl5/
g1o+eal11HJS1/JykKMAGH5HgUdoOxtp+zSKIFi5HVXTvGC4J2ytFhyyJXOAs0f2XEyIjZA4BMsI
lpPWlnpopXl4Nl3sAtKNS79W4Mbtov3aGqKGvQNrTiE8pQ6OFQuZrXrpO+18erMSlJpKro4kbSNs
UB3rWcKLx+boc2zlWxqri+jLr0C4N7UFD0PwA/G4c+44FmHtzA58rugKp3hEbUDMkSqMVD2knnkF
+/o4+cPGartNZ376dPa/AlpZ+1nrnXOvF+S5JKAFSVxpDtw09HpI+Not+BwR7EI8mcd3teGqC9mL
vWJPhkyyyQiRZKZp2t9rn0NpujyNlnnhtFG81vPiXR2v+Ok2XXxjJh7vhe/AjLS6AQB0vmV0FBES
ObAoVRJlExJG26CQchgky/u8rNsfmubTspKvGl+giM/T/tCD8sTOH3Jwke5x1rJ9VTtnpXxgXpK8
WTSrtpEGt7v10VVygrgsJMSsnaGcV9htTVh+pxUWQgfQVc59Kh+SWGTbNXN9/77rf6seoXqonOiW
kriGprAuzpWe1Jd0WBoQGcN3VTQGrtVe6tH5GXITbtcSlPWXITXOlC2BzO497f89yYjSRxpVYCu4
wdSzfw8mdnGSkbA2aeVsPXbQw7ZkAvqHRAqDW4OBPQ7ciWbXf8pKZ+nMb9bCKXj6M4bl/KTBjTkl
vk7qUlu+68MAO5Tz8dVyAMAshVFdusT7NjaDeZcXRLeHJqcbpL+fmI44ZerGrzimI560jCksgsjO
HtHxzxHRbpqkc2LfJoVDJLTggDBsomzhC5HTlkinBatcO64HYo1pgf48zFX16Af2Vr0q6DRdQ8Os
T2rdcUva4LYAqIQv+Z4P/LiI2jyrJtRkNX9pAeplf7deGwYaN2UXFQQs7LqZDtQ0cyvvh6DPd5Hv
YBxNYkEGs1Z/Eu5g7wJ2xvNQEEkcBZh31n0GNfzbv7M+ET+V2CS2+DUgNTs2Foa0wox+C+lsVQ9x
Oul3agCJ1R5pEgTNtNG+TfkQH3oTGGznTPvRaP0nHVEwXZE6/ytcrnRtowVu8FnbCa2epA4/R08/
G1ULDq9Nrg20+G/99H2d3umIEKrF7f60wMf1gLa1VtfajUge5MrG7D60yZsq5CCNxyePTKaNGN0A
x352amwEq4LWFQwLWG5FsVWdO1ZPGlQyVJszejCyNvc62YFlEYFSSNnFij7f6yMaSmkYdeQpQ5FU
lglu4GKDPegytIaRnSFJUHeb8Pe2EXwm2VjD6R2N/TQ103FEe3aLwiK4ETXNpBLckydMgeGmiS45
QhAO5ehRIrMYz8qtwaJJxolF48GiBAnG4qMZa+ubJ+qzFpnue+J51yi0nF/Yma9l25PLZHq7IUqb
3VS8Q53e2fjIbrr8mWIPxIqT+Qyd5MtMH6TmaaeGkkHXIeXDXnn1taWDO5HPZ/rvjnCrb43FhK8d
+0eTRDJ8Y66/NmW6DNVRYtBVQ7YKRQftgnpQ3XE1pKInvI9j/UwsVw1K3AAjoAX1cT1DuCZXWkK6
+kmYpoX6TdqyOfJskjmuiCqA3pnAZToUMcL4v4MJ2hb457LycbCDZh87ZG2ul3xVLUeUo3B8pAgt
cazy3m2YS88BMYuy/csezK9bYVoamwcIgqB0iIO7z/W6O3lSUVxcIsuDryyFxW6msYMmGGVCqQ5x
yJYntWSmo52PvrkHRkrJ2ZjobwfB/GaxILDGAZA7EpbEwHEYusEEoNg2G/dqNN2dQfvppOTK/9TL
mdDpy/h2wiZppRGfdejv1o9GG0dE1l5Kpnw89peg7ozDWga5M5gUplL5qXJkQNI0l7jogk57oZRp
t//PLJfkbNL4aLKgK44u5mTYD+pBODOKbwNmu3o54O0qXLe+zopEQpVHnkbqvYdLjd25Qzx6Ku3H
Wjft47+GhHpWY5HbGDOaMtXpVTMDnROQmPj/KTnmxNlmv1Z8mqun239/L89gXYRecVbXSpzxo7cG
ETANGJ02RPZtW1n2KjR31yXUmC2bPLQ7muM6nbh39SyDzI+nkACjURrCZ91A6ehZ1qN6sAZQrXkZ
hs5HYuTRTsvdnOlh/Y4aGNSNbaTxdUi6+Dpm9p8cJJax63O9uej4GrYB9dYTGZbWqxp7+AJ9DkvJ
Rfh5daic0ryknYxooB9Hq8R8d+K4+5ZlCUeWKTFfs3Z67aUGkTbUsM+ikWMMIfTx1teA8VVtJC6+
iAN/W2Q+BHIf4a1RR8/SD37P+K94TcvnsgW9Xprh8DFaKEVnyFvrM/UendphM8r31md6thsN8MWw
XVPSY6/rFBVRK1GbdMg4RKchxxBzIPg+CW/N4NgbcsvIMNei/tpO/msL6efcmbEBafw/Tlv1zCGo
lbIStaBJ+lIU98NLSzjqo5OI9ZVrlWLLSWmekbmw1yH+yMCTqs5h02Ibn00kOOoIJDruG0Yo4U5d
p/ZcUXbKv3OtjKnUcmTq2n2QCnCYHQohhOO/9c4r31pU1ZyR+plp6PzbKAXcLWkh70OYHN1CZS8G
jI/wPFJaQUu9q7PlfQnQsyOQq5/1GHlEnBJT6tHtYOqKUpqpcHRoJtRtnhUxP5NLhNdaX526PNj1
wcUtkIo3SRe1OBGo2hpSCKyWgaCSAKYRgiW1j7eWXd6VoPsh8y5VccJ4h5WWLdgGkHO27ML1ViwK
li/YKJb50Y1Ozexc0rnbgXLAnilnWJJOpj9Zd+vHEvVMCqiA50MhYBManTAPS2QLf5M6tnPf1D/x
AyVMYtrksZbP2oBgCbfYOJFhHtQIZwYSs5E6uKtlhNauSxFc/BHNgPzREcSnyoMtekfCaJRUylhg
XafecMwL8mPbBCT/P6pco00efguchuRtMvWIzoPMGW7mNLuUyFZpHPf8VO3yg7krHaUmnj4yohHi
KT2vK8BKZjBxkFPUQj0zsHkfkh4AJlO+b2xh866qO+1+mAznmHn+nm1S8rZQyqqHIsUv0sJxP9vN
R1tx4rNls8uPXPKD1RGROoeTSVwTwl3NX5LD1xBJuM1nv9iZ/500xFlcbZcs9o61MDHGCseG3C0m
Jjf9t9gyPrXUmx7d0f3FGrbhj6cXjoUM52JCYVqiWyItml70aLHvCKd4rulbXAZveFLDWCHzpNSz
TByZDeCMwm4++Doiv1i7qFl1MjvxNiWtaO1mkMN6qtLRgYcCjGksWwqOcYGnngmoYcyMpTrLtPru
pl4FZAuijW6QEWL6tLZjUJawwTzKV3niKzuf8IpoPjCXfRxnr/5M7MglO4ngJMdmnVSa58gYYCIR
M5cVGeklatjie0FwNS3/Cgym+nJ1m2yeCPS0sE1w6/Q3z5GEY7p682662KhXymKqfanOXUtPH6yV
tlWFtjk76WPV028Y+/uyj9tftdne6wzYPgwfga6fbtWkstaz+iSY6rHP0g+eUmPahVKtn3qJvTFK
6yasiNaMbac1IFqzfbAK/zT5Dke+KP21Kk/AcMEcSNu7VW4fiJ896Zv3U3NONC2+/mOtgcUZr9xC
wTFYphfq3JZoPkLVK6diuNQa+OzMKKI4hVQzGx5547z17/3MvM5JIA40i6a9YxJxq9E23/lIKH/V
nZ6dmfCOJyPN36tocZ8Tkob2Zp8j/aJ+CLndKG1bM/Q/6bnC3R0S/xMfL/KvhvJ0Tl/abFyORgdc
12S4DWTGP1cLigMj1S8M80HN91P3rDrBKRww5k/bhPnObfFBCSQexa/m8iXUObWhZ0h4vDe9lTHk
G4lE6Y16YJ4LBxSDQ4T7rFteBr7kx9hw94Q2LC9xyFu1FAFFC+ZzTzC51MsmuUas56f/eTZOpAiM
tSSNdbHOuBFPVY8Z/ZLGhBXnLo22Vh+8qyzRW+H2f5j2HmklkgKH1fBgTx6eSlB+77qJ9Ebggfg5
Bv7BShPtyyvTGSIOV3Mw00/uKw5Vcw+YxTVc+27EyrRB6SQeekd3tmKsSF9XY+VFtzEiSqVOZ9AB
isPMOamWQTx5rzXqve1gNv15cdzx5gGSGzv/h1XS1+O+s6Mg3GUwsy9xA4e21nDgiRCFvV68kbTw
0Y7evT9MP9X5oa/Ity7KWcoJKXoRWUgGd8NwldvvPp/hkf932epdLi7SKsTWN0jG6NKwfmmbod2m
Gvp1Dbm6GvzhjyjOo/fDwVZLZIlp30WCLrBnlg7wT9cCNwOKQg0vC3Z5Bi4XDOTPPgXXKkmBkuWg
2e6GoxbDnKqDWt9F4yg+bWoWhhLfdD9vLmrJRKOUEqvmD/v4e+Ch41ZN/AyEyr6OEcPiM2JWYms3
wuDDbDvTHDgMaSd2FgL+Z8O2usvSVsa3cu6RiiM9hh9XRybp4elkP9gNTetycLJNNuaYDug/Y9Cg
idXkL1wSzhlvcPs470iYCYA3gLPOcfszLw2OwMJXbmMUwVXgTv1o5szCpJ1gTWJbRWY3vI3WYj36
vQVNo8qw7/DfrFUvKXOkFPKrqZe9L4Y7JGcXzU5CjPDup1o+VdvCkilJQhwXIN8Y8KB1hoJzgmWb
9aEjcnBj2+45m2uCKIyAHqBs/6mC1vE4HfY0k9S8rDCMX1NQOYc+9O+Vgjip5g+MHt5TnODNlXCF
Ye44f8TzOp+HNYvIpui+9Vkk+9uJRJzCZhka428RmgzwjaNieq+u6roApP5Q+16587Blv5pa8xxH
w+8sdSREklqMYqgD81D8pBXcT19LMYIE/lOM4aFze4+1vLpvYhKC6PBsgjYDx9AbAhK8XFT7wH0Z
zerJUXUYhAVilGK56sN+ScrwnulsgqfAwiiTeNkxt7WT/7J4mQaYfWp/TWLE0tIZzGyrzMpARmnf
nKF/TXIzPPtdDwzMSWFmqzrDzjhTc9YIL5zItqiCjZt6MPo2pAucEx6aRcuvmn/vZufeeI776Nfc
zw4Jdhy/rWgufoI+d5qCuIOECYqBIwMYaYQA2S/KU2OZvxEz9ff/3lcvMfd+K7UMmIiUTqkHO1ve
5srW1rdCt7O2dUc+VTSWOYnWZX6wo44u+ag5yREYAKp/Op6xVwFxp+BQI7b4O7H3d0Xi08tSlR9V
vXO1M4dGKWTGqPqwSAA7yn7b6DodKHNbcuV4NoKDOFN8YrbGfEYgBhqZphtwtSaQKcr+h1lkXDaV
EZ3Mef5Yz71q065sq9pF0fxemZ74QcajKnqM2iY+YplhoMtDfRsD13BbgF5kh5gHLr9uNen/O7yl
qRce2ra8iWWqL27pXTCon4ceCKSh0SSCF8AUbdCIXhxZ5rHc0eNoRF7tgjp+Rt3f3HTZeLfRbBkZ
jZPBjyyWGZN8gNL91WXTJ3sHdpkAtq666XQnWW4GuS5QmNHAKT8stKwMTR5fvdS+B4CbsuBPy/hN
TnW65wDyCYr0+GT5qSZDZtJXTSSPetxM2NpapAO6Nl8HUjs3quIYBrS3oOLoUPVUvfjDijPjtmpL
t9s4lKah79yA9hO4nHSrz5pzTL1iviLF2rlwE+5RkLxx0kQsG8mgTA6/CKewdZwgtYmt7lIW963z
aYtxlMs8kRKeTvtcORj10ezuKx0Te2eQHs7C9oJAnLFYXdCllFgFH+vzhuP9B2pRjPjDw0z2E3Fk
YGTB4fl7AnSml2oI1sEaRoVzSkDnGe95soNq50pFSwVdBKXsYmsYrmcmIk4Q3Q+0Ds+WaNhbR884
4SuPTqvcl6bVqZ/J1VNbVLJwCjSAsp5yWLowU7P8uS+XJ6s3MfrlmPrS0nww6Y5fGBXjS3FIFMsM
90ebmAkOOnYuNYgbQ928dHZ+GRt7vyqaxpoOzpA4031pNO4udFHH1sRzqAIvafytcKfuLczzOzOu
vWMw1vNOFeicP7ejhQWd6+uXb0y3srSWX7R9qx9tZP3pGLxd1BQDSYd1V09utdGIBtu0yfgz6CXj
xqyfBO36mxIchmCbkVN002NqkOSuBgBTCZjIQDC5sy3YqnFXnUKuQGV+8TF+3MEmgN5huSN47tQ6
RPJZqXMPK8l4jsZ22wdecJqcPHkqXTpZ8tCEsvtVsZIaxhelU+YX8HLORs8Sm2AnJz8njV2f8toj
9qchSnVt0FBmbCvDJgCn0ouDWvfnFMU2Hh4bQkCksyCl7k5v8Z76CcKBqACWSXj1I3tPjD9bH+6U
HwuVIzqzBIq87XtHOMbxjyHVF1TvY3ucw4HF3zP736wJ0LUrxGJxWe4LDRLnv0UA6Smyl2UJdxVm
nr1PMsYpsSDFY0mYv2Z6b7aD5whthrnPuFpvZdDUG2eg5c11mp71weo2IeK2k4m9iJmSxOCOiMsF
xTO1ecypAsCQks9VbtReViHsjGa+7wgfo3lkP7ccQTghdl/LzJqw1UOk5w2E/yNXK2caLabxgXLn
mssAwJjcuKsrciYYE1ld8pUVwqpyPdLtMRM9VlYb/5i7wd9gJevugmq5rc70qPgCdIGflkyjv9Ls
JjMfioYswsmb78yMEDhLCaa0cRIvWmqZqPGa/nFF66rehYGovMHLfLSGoqepb+Qv2LmfqtIge6kx
X3q7oxiS1okRyHIqeTacV3Tu3IrfRb2UD+pZD6Zqn2ho7OLSyJ600vI3/Abpr6L7YbYivrB5IKiQ
OPY5D7Or1/QN9g2p6CIe581BL7xPLD1aP16rjLbrpyuCcLqPwnsxMJ5Iq3oEHI5QxRgm1IpV+q2M
dXAZEG+MaEBTIscRijiJ5pDiMyKLSBr2m5jxc1JP3qqFZBZc3Q1l96G+S8MQMgwa4ePG4/4/RezO
eB4k3dBf3HGXIvjmcsMJzb64Xd+z0SM2SFEeXCAaChCfn2mzhoehruPXMbeKzRymv8nIS16HXqf7
rCPc34so/lqPf0T4hnv+rZNdZQb+I2bEQzTi6FGnK829Ym0BsTkSy+MN3OnbVBfHuiNtr3VM+I6k
rr4CXSVaPcSCWCbpNe7JMDOx7jJMEfOFGIYH9FQLUyhw2H9d1T0RrUsdWHe0K/AY27T3/S77qyPO
jOzYytlmhFNt5xD/tVXtsrVnBp0LAAhjZBMPYa9FxaZr0o6gQR60tAiviPhOrtSaqbeWdPkFFMFA
mpU9qO2MaWv6qF7lkGTXsRsqn3Gda9ZRxOBZRmAoo4eomIaW+VxxG2AddHq6qWkb6s9qnKS70W8r
1pJTE1bufV5EJoYvftHCHV4CD7G5Obz5mRXcK20sS0LwkA/je13jtsXkG2xWPRvdI+faatcwrJdV
UP23JR8s/aVCLUGPcsl/drVxZPSV37Qp7K/D4DxPpKv8tqHkhN3wyh2OTEIMn5CLyuMyQuiKs/Ko
NRObAt/uxhzN7Gmu3ZksLfektlf1MCYpipoa12dWfZ87o9moMgLBEapLpadOucqUKFXPscOTt+uP
26ZDe6fkDnyHzE8p/f6PrzNbchvJtuyvXKvnhjVmB6717QfOUzAiGINSeoFpyMQ8z/j6Xu7I2+qq
NquHpJGUUgqRgPvxc/ZeexPFBhQx2eRUD+pLNAx6gJVu1OTF4aceYgPgjOIoZD2aOAXUVQ/m5GNH
T8qvo53CXJXSGoGI4h5hgBKIZneanmN1SmK4/1ocH6aC7pAy7EKpI+dEHcWFntQ7enRxOl/WSRst
YuJikFmXEIFWIUjUZXiHAc1zqpLobYklVw+CeCso5rQDh6r7K5SknyRKNBLa5vngS9JPuXQ/I2vn
lE6LswPxvgPQeC/YC0GuedHeq+kI5R04D5iJ/KCNL26xQ/ZcVxUc5cM0/rG0y0d9DNM2+1727U+G
ENX3Jajuvf+n0paMXZxd7TyWoEHfuCUi5Dyj+ZiIV4FPNRc7C4/KNdRy50n7UBIF9aAkLQSeIm4V
RN+V4HV3yRx6rzTrsRqT840ljL0dVfQbUZULO8XM7V7613LKYlKu9RvZKvZnnYU/Rzd8tmKvu+m0
sc/xMv1ScnN1XouIS9uYaBnOSjTSWqWLqaYfdg2seqVfQrAQHBOgSptYhMmPkKBZJL0SYgNnrM6Q
Rjj9LnVJsrS05TYmqfUSDvqCESf/iVLRuZZh/qRcHUv+UA3klLGeHnxhcZ2PrTzXGYJdsbLyYu1j
GgFJNalDT1z1B3w0M8gHpEt1KkBRsfa2kH52qtq30ko/lkfa+fObaQpwaLF49Plw6is/fBi1EVzG
PsqhIZXx3vLnhouLCJB85BQXzuN3xP5gZrT6+5SG12SsQSvIiX05OwZxkFT4qmgq6NZuUNF3iKeI
i1p1ZWblPdRcxrYx3kAIYjjrVBsDtfct7JcML7hU5LQ4K4rUtm8VnZKjl9Q4VdQgJdS7q9kN9HjB
ZJARlcWnYqzdLS0jg7iyyblMC3lkmB2ADeQsW/WM8B4FnQwCmpPXhSEbTu9WnFsZtFH7mNs36mko
g2bywaaTkxNPtNHz5AcbC70eYouagFQhlgbt07Z7ju4jvUX1Mvb4hAVRiq6sxakY0I7f1D8QodOv
LJiT/YDaa7Xe2ZIut3ZEya4edqNDzJXQ5+cgsOW/KEoCwpCBjqnaIjOAU8812j4oZBJ7GGotCEgz
sg5oeNO9qkc7olID0EUbn/b6SV2O5USzZf1bFtEYe4+8XNmhTrQ0eDUWJNCu6/7MyZB4jbSlldYN
f0fSnr8f2nThc7fQ+9XV85yVWGXs5RQj/jq1vl6C9SPwKjRRnPkDLkL14KGLXZ/9fk/IX01HTBkV
JKnd718AX3Uip/HaTXOJV8B9jEo7EGfUAfKlWo+BYuLpyVwWR6zzd6B9pYefnKW+8azvg1VoDwNu
1KYwdIaNTv4CWQoEaE6torkOteqE/7iUmT9FoiPEiOuPRZ5fESvpEj+KUF++NDgsNF7S0M2tZzrK
hO5AD92GPWkK5lL9pBwfD2Hepp8o5VKgiCnQgdLUGGyBFJ8P48mdm/pXKjUuBjqaDfrNA6Q454/C
hJ+omjqiz5vDkiFSqWYbRS2VxSnquuUjw037c+g6WimBj7UVo1MSGe1jGWKGyqDRLybK+G1kMlb3
yUDAkOWiiKS4eqqni+oUAqc2b2Xufqp2ZtC2v8pACJlGxfSsGoKX0mMrGxpOFvbUiHM+54QY0b+L
vBDIw+JML5Ah60sbp9lGs6DQ04p5TXM+XvA3Z6MzNwzVhq+ODjI7mJsB5SyAO7WCUDBatwCt0GsP
T3HT9J3HQZoxqFqaupJRVZZGj98znmpkyxm1dDqEbjo9ORGKn8FMV0GTTFB51qGQ2t3UI1v2p+PS
i4/a0/rjavvD4/40IOB9Hu3qmlVN8KYewOs8kB5Hd/VKgyUAbhIQUucn2lsNbuVvVaebJP3G6IR4
rbC+a5lffc3x2Px9L5ZgQ1viumq2qXBE+8ilo5GXJPedhgFk4oHiMgDm7TK8fd+mGmRjR6h13ovD
v+AWmg4h5ioeA6vwLQHv9W4SBNza+vz3qpST8vpbz6Ce0QmoS//mOMSs6Ank+rCPm7fWgLHXzIhy
mtqs3xIfK3Lla++6Z3uPHJak1MPVNRmONiaatS2M4LM9DFSnOwLIJFG2M45LnJyW1vS/hRpYRI7b
xaYymxHgp3R0NnG8HJoaTQJxhdir9Vpg5NaNU14UPSemoGCgXURHv/enu0eDEvV3TJ0lvWJLIaO2
yMHK7LFbNjH34sZq2uxYRAhuc2pjBELSbkTrbkRrEc0b0NDVM1IWakrgxgp4PAmmwH2L4wulaVls
55921cyPLJgeBNe8rUK2njTgqh4fAByISBsZUZPI/HBpdL1qHb2rtTef2h0p04HTXfWw+DQ1j86K
I4ptPqJ3E3lo7yPOi6+wkUNIZBohrF6Xk6HF33eLRPPdmZviqF7pvk4HJ8/owKrXA8GJux5a5pYe
3XxTv2xjK3ekLH6+iUU4x5jZZpLnpyq2T8NyJiISvLThm95hCZp0p8rmvtV2UeEcQHvD1TLncBeB
lz2nPlFPs/UsBsYenHiz+trjeVOnYzXt/v2g3huhI4Dmbh7q/VJOCtpq0S5my7kr6xmx1N6Q7lub
ScAm6l1s/T600/V1now/pzb9KyhIa1srIn7Kd1f05iUq3eZS1HV0I9mD80xf2TjErXjXWv0ny535
5rjptwb/2SbHNndTgnzLQlmf/Ddx0InoYrkLAFtpiTUd71dpLiR0M8TYRYEFYZci8X0tToeKq3QJ
3KPu5gC/cWVfrMBq7xnmkB1Qooh4Jr0nYzF0dguy1mvcZwTvpmShro2PUGs4sJupu2Er/9n7w9e5
ztK9YwU+wNruHhLl9SaW2DuOOhkDhABfQsNwvxDkcU7s3HoawbH8NrLoGlzpKX+MMstjYaTHf9Wd
kSM+FFVTBAlWVg/DlCONnr4GitQ0kGMoXVFIGN0UW1s7qwjE8MQXtkxtZQr+1ucgPmab6JccGYO8
a0RP2oodwnd1Rf0LGhzlj60t5lYBi9bf04E0xExW7ccaJDYDBeuLJSJ8FqE4dJ5lPWf1DerDBoZ7
QnFMslq3Gayqv61PdZiUG+Mcepy4VgWA6eYB36uc9Oq4wdW8NRg0caEdAyKWBqKwNP/ge3RyVEiK
D03v1Kaxu750ZWYKLFsc31h19yJPvmYd2sijBYnnpKCRCFrpqascF6e23jxt1m4TtIYH/IcfjTI+
yFRz7AxnMQ3bVYRKTsJCvC8iPMYMqJ8IdKsOic55iNEqVUo3RVtlMjOtEM+QeppU2q4n3Os+D6DH
wZsDMVXi4uDb2rBqGqJEYP48B9MAQMcOywfStvJOz/CsXi3yrSTkaguD8lo6w58Re3Bn0/KTJ7tK
VNmmNiaTH8dlWlmRhZIPkQNlC78GoSbqIfCwjhNj5ex/v0dPOiWdAm/I4DnlrkcgdmrpEezXc1gd
MlUcHaSatQF6qky/KUffWGfuthXguwuEQk9FvuBoQFL8USD+SNzoZTKe110UncgxNdPpvkw9U/c6
z+5pAnCej+lizJ13KJYlvzio/c4Wic/KR4ssgnxGAPPQTuTaPCdafCQgm0mp7XvPvoUAM/JDLkzp
Zy0y+CO+E9gXe3FYpvWWJoDUu0ahtuyclAA4roxfdkAWibqKkP5cs75192UwkUMrPcNGKTO43azH
7Zwi+y1M/2IaHNDsxm/JbE31vcSj0hoz0CXJZ+Vi35K8MvZZBTWD3rT5gvgXLCGwxs3MbPZrXOQv
uZiO6r4q49lEiSzVdXrASQGZB9slXJhEG98tN9df45DeE5fyYqTfCKQUu2h2wdBbv5SgGhHXoa8x
4VVWaMFHk4SFyR5fEoHlRAG5fR+jbqLdshbn83qP8mX0G1XpB8RQX92ZLOx6yknOphc7OHH8I5k6
VKDpgVyK5xAIyHGV5zcZprJivE9e4z8xyC/vgGrvgD/LF42G9/73M23sENDbEKxWWYtvMqf1+5oQ
8MrSj5NLtqgSddUmOt51gcoymUHvRs7N6wWcS99yLzOnphcHXRoTGeeR+GX3Qku4ewkAhZwz1rqN
oNhTig4BvOuE3kbsi7Kb1mKPhiYY4cWPiXnRieh1nF/g49hxxj546a3yXUtqhwN9Pp9KffkDsEF9
qBFqkaBbhHsvYEnRDCAUCr8XtDnCOB9ySpUXhzDDEU9m391fki/hGGuvGJvzY1Tp890yoA1jIfgh
sL1uEDhzseLUwC/JcjZgYZ6jF71Of7FRIVRwZucd5Pq4pfmbwdDWnPdxY313y+JDDeUd3euOrJXB
satbVkr44qecKdJh7fAgQ2d2k/kneJvTVyO231q3qlJyVdGn1DGNQfTvabGQp2RM2h7K4XQFWg3X
Z2mf8/AbzZjmqCYKvvmGXww6msm5Q7V3BYkxnT0wVWsG66mhXiHHldvzaiIHqP8+2oQi/Kvw8vy5
xOjnjgYBhxi88EzbY7yaRDxuUb8JD3nvO08daITXyoY2CQP4c11O4pCEE2mjUBf1WCMaYGhVn2qP
gEIUqxb/ezReiS3Jt6nMMBg5XpGlPD8qS2NWIieQBpPxS8dnSJgMp3GGENnRd9sUP4zfXeOxRt4w
CFrpC4wmLoDkOEJ7RAdKrHIkA+05WEUaedB98xLG2ldPKm4KBmMHsYTVKU1yTtbjMlzVEaz+UYEh
2/pyJWbdcd60FNmK0dg+uSc1Wc6LybzS7ZutmWGYaculx+yb4Tn2urF9YtTcQikqaB1YZ/VCvc1p
0DjUA5A/IfseamRvGBryW2zC6q3Yql+nBYPTRHrEuQugRLjOtShgT7oVytlRKgB/P5iAyjaM3vKj
bUs5D9SKs2rZ5UHOuLMerW1IqMQGaRj5ZUEVPFOW9beoyw+MxQ2ySU1n5wQkhuqyAZbK/IkOnCrC
VVACw0LIKYlYh1VtbBuIoGbvm+7G42ndrcntwZwbPDuRDumQc/JO/e3E5KA1UHeVahFpDqo3hTEo
TIJ96m42YIGW72VfjyGfL4nNyhf6tzGiScKt4S425X4IxNUnYpQzBg6twdLd/8bS2GAgcMCYmNmd
96JkmVUXF60tSRZG2Ehs0rxllc5e7cl70K3Q3mVtSUm6qSTDhjjRin4q/3ZtmKpn9axeEB7Z47FL
jWb19iiDTwe5A7Z2/ceKfaUoTyj6q/kPM0VTRsvjAGLQeAkhXGz4P+efEUbMtU/Pl1JP0Vu19NqB
JMwN1vBFs7h/mem8heFAOT3dMD9Mr11oBFirF675UoZmE4ekPjLfI/NOwTiYSZPpCBcFzucQHifp
BRV4Ws6sCpRLc5BvJG/iolO8D1mr3ddqY6K9OOGzGDqCPpUYTz0Y8OkP8LBww7S6e+k1AxTA7EZf
66ZCDFD7f4vM8zZqnvNMn3eg5cSeVvEZzTCMvh74AXCAjKOLRuCJfEv4cc+8QQ7jtMkaXsqcmwMF
bnwGOQR9hDZ7FZGcTB/rSXXeIwf4wXp5xZo7S1BxsVsm3SWFFYoBrSowCz6t7SdSnWWAF0V+c3Hd
4a+1F2Zotn/IbtBq9A3IUzivQZ/86RSNuek6z77jgrTvVlAR2zYRi6hMjsLOfqRGl6D7HAOO/uMP
AzLwoyAiJdxgxZmRyNI/LmqyGIx4gXFTIrg3evxIysVmacPfhmBGaPCvLP9v/lQwsL0Agdqq7i3B
qFRjSGuPigk3u65Pe64o6cWyYoMPjhGaDcVRzcqpt4BaqjtGo25a/4RUxj0NNUMbD48yZxfTezE0
8ItKvaP4tzAePyLZvdfJQVnZKXmDNHDyCFlrhvm9toQkJKYeqXDqnCA1uvNioYpSU/2Ztv09WSjf
RgjAZek9q/mJ2yA5jd0EIYScqcRieBQcvq5G55nH2rfNDW/Hu4RyPT0kZPxuc994t2oneOqsPn8n
XBHwuD8+BnhpuE2Y4SsZ18Ixi9Sg5aVNOorLNp9OgT4n9zC1H2o5ND1cFXRJwN3IGqfXdDJLydvd
BRzQn0gN7LnnXqn9xCGqXOOa4dC50iXArKI+PTxKJ1PGKPkcGlggDCiolXn1tLraIBlsZLQdk/5y
/D61BMJzu7yoFnELGBhXJgCaWtunk1NiNWjqS2wM1NXEMxCQNIAK9FrrMYXZiPRreBIRTt/ANjFV
jzkGllVl6pfTM1EBWmiIFzNAONET6n6JkxJa+JDddQG/pzGthRn0VO407S8N4RcxcM6PdcXooCTJ
bz09dH0V3jhvnubQDs+jwyBMpWiQKj6sCq5UqlT4hO01fjnQfvbM9j+aRjwhe+5fQ2/RP2r/M6CP
dF6/f6K+g+Pa1h3G7KTWXQNQ55Vo5GjXCOHu1NqrAr6HaryqRpCLb3UzjF9LM4sOfuy2l0UP4ZCA
69tqNP0fkI9AoeSF2KmX/kQ6OyPzms8yAWAtv0t1bIRLMh9ziqKnbFvhn/2KXjg+V2hw9k5g5W/6
soDR8U0CPBxvpwYNGIHPKKixG1cF3CbI8FtXOrObxZ7OinFmLDogn7R57ycXqsbEEC/2mi9LbVhP
M1UQUtC7gw7kCEl52qiX6kGzge8liCHMbJ7PAtzVMaq9+QCGF4RGPeebsjKSXy7HwXDuxq866UdM
MZ6LmRjpSRaqg3wQbjJdzGr4EssCdimi4Dbg33D+r2FK+adsETOrRNQYV0X2yvDiu2r3GUsnwe3+
jSaheyr0UZxixoSHoiT3u5lxlsRieQirYp8BS6IcRm4lnmODM+7icwxWvXXdnojuVPtel9LjdGe4
n13NLgHlYxN+pc/quxs30mOZvwLrD2Xll3wCV1ZDzj6YMYJ8QkFD27XvJf2MQ0vHWiqZq23caLeS
/vivvi/fpsgHMlbF0P9tIm5yEw5VjOcgDorq3kUhLS3Lc2++aQYPCJgPkqPyn8ZSfol36yyf0Bgc
meVXH+n8K8o9627G7rypZO7bojvDFkzOtySc652a0nsa9vnOCh9dy4WXGct3TIXVboo8glqnzNyt
W7JpxMFeTSbTgYSKPkbXJeeU/mxNz9BjNw1JPNtaOurIB8/PnXoZTl+siC7xLNenDAAyFtheO4Z2
MmIea87K+pvi893Uub/ctaXak4H8NS9xiZIW9G1B+Rx38UPvh2eANSYyPwoPl7GtDKEKn/KWaSOJ
2+1BBSsMVkoqeZgDm/KB9zMrMa5Rn1QnYZfXwQ3Ns13jg5XUrzoD8kQqi3lx5mXjurb1V5o0r0oj
CycErmUh/HMhXFBemak/Y8wmZw4bacpae1JRL0UD8LyLCv2AvNjYWASibgylHSC5vTqWIiQTsarZ
7udl37SDexhja6fq5NqmQQ2y3EG9RKcMHO6HD21j42p5zXSnpzIJkWABrIIrFjozWXkprX+H9x26
mG5jNK9jC0mndRIIOuCzd2RddWeLSj1JU7QhOc3g0qHV7mv5q29ppHZZHqNfPSKlUZB1Z0pt9TQM
xL7Ll3MQpASAUezQemiac5OU5c6JXQTy3nsTZ3QRDTR5MrlV6z10E1UQMTAR0Q+XQI8qAAbcd3TM
lVvYIUpoW+L9l05Qyw7KBzmgaOdDAJcGIWxfMorpkx7QP0IIFn5xIypJyegMW7ijxUxm1uSCKYUb
m5xS28HPAzFS2w5lb7BPcWau4u4sr/4ySZn6zJZxz7SGsLoQY3wSjv4BknJ3mLXq12jY92Ag+Qie
BlagAPLlxhBkwxQCU0I+TJRePZS25q1pO2+3zhpX4CIOqww591RcQNjMB1tUD220Y36iJaH3HHXb
dCbvw+UH3tkYQ/ZDPS3chahGfEJld+t2I4yi+vCa4FY4zIvcbIFKIYGtmM2jjb2k2tcoLw/JYot3
4ELTOZgQwfU214DhmcTsJrINmbw1vbDO+LeOrdT3enYAyrK0ol2tcz6ggUM+FKKepwjv7iUM8z8U
bmgq+B2NKMhClbKQenboBkwsZCxDN72BIDJQdKw05Ex06aHwfRIyXR353vgROLactfX1M5aT/FsK
/kKNaCM7mQ+KZKgzEANmhizf9Sta8WaMu8So+q3v8udLLg5Wt81CFopfQCdT8+m2boZLntnyADM1
l3KokkNRL/T2yxwJLzppF7nXC+3s7MYp67siLqEbtTdu3FCLFtZInOT4I0ry47Ik3lMDKOY6lFxC
sz72D7uGeQQNMDi1MXmVQxYGG3WXOVFobTsnrjZ66X7BF+j+opQ7a9rynUk9agsCys9NbXn7QgKk
tTTdOc3yVDk6YUHeZJ4jRMrbWuR/DvZgfiA+wa7SMBEdQmLk3CajeJQC9bxgiceQ/21VMg49Bymy
I57bbnpah55oRPt9MPm7Ng+iSxHP/RYxxUGtnnlm/hBLdC/H1nmHqVYcO4DNO/Uy6UewtuCHNp3H
/MVPPD4PiSVRI0/8myFwc5vDnBMnR3NigFg2oQ0MJuquNBRJByLR9TW08msxakhJ5Ku46kr+waRU
gq6zTF3GC0qMixeMd7cUCL985222Qv1V2dJSjdNunCz5Tw3p9wDQg+T3JxVJC253eWJ2jq2cW8PL
+vZDPWsne3mJFtYuW8z9Ris6bRu7PxNrCY+uO1ekZMmZ/VyQ8K4KWWbqKrqqA+FzAt5G+Btq+72Z
tqQp2yaNlFaM+zDtxMk3kuUNgezDisbpPpoZHpXcvgiG40+V7hkURnKWN+G4P60xzcw34nLD1Yri
jdS8nTlBlA+4VI4RfZwxiQiTkhcu8smKFhsBsJqDEUHOWYqWYLhw6NMrWgKc3qZzE7r/HGJseQmT
pWbCZsHsdqCLqKs0Ietiz1n+oyZP4JJlaITJIW6fhG69c08yNunGHyT8GY8qQuuPXNYlLhkMAHzH
mO9ganT9A8RBv1faBfgl4cHqinEXl5X3FFA/Q0AakqsgXytpGYSrfaHSgouzAH0NR0zUgsCxbZFZ
LxY89D96cdWjEe4EMJVLENc/cklJHFFbOsOFudwAhe/uiZFzrmWaXN2LthO0aQ+rZLFpWjbGITmn
LWRs+STUS8Ym8/hCHWdTQdskKPbink7wtrvav5e4CndaNFFsV4z4rjjtGDBwINi0ilqkeTUty2Xa
lRmZPcqFBH2sA3zj3QCSythjvEpKI1g3zBhU/08z8vxiu3q0EZq+fBhtRiik9qT3z547lJeaLse9
nJHeA8nYJmYxfqhnKM6QyEwAiVLDiG9jM72uOhkt0fNbkUcYbHQveda04hh21sD6WqTPcs6jL5Lk
Mwu3PmSYgLaDlqOqrHaNU4w/vTIi+COQLPR24obzptdkwbwUWKG7pU2XHuN6Dt6AA+zXUWWA4nwY
ntLa6L+ylGpHxjgZ7F/vziqLqnssqhPkDcaWYXhWJWyr0ygK2OuP8exfwf6aTAwZU1kFjUEKR42y
tsEhMBL2rnyoE3BT6hdzZYZBxX4bzE7qn40XM6WAl3lwOsRMdCr+0HFsB/BX9SSZ9iJ+o3GY7u0S
U1XfVW/EeFt/afS++K8gQi1jwKyl9otGyvjG9OzqaxWJbO/BLj6rJj+bDyQTBwKO6ChFbad+dYkY
3uVqMsMSMHHkDV8CN/ycJB0MSnKzbcDDjmBlzq1LBpFWm8amQkKlEGazjBCzbLdFO2Du2rkJdtVQ
IG/vxWOtWErAcho5ISlS5CfP+9on/JFDM8dwKulKLj1gBjbUeBPnnK4EzsG3mTqSkm75TmfIwVNE
oodsut4CX8SbVsvnSy0t/7ImuOjt/N2pXNxzpFuo1sDYifY5aznwDK0NdV5Wwl5SFncYxTuIYPSi
ndi8amKpEGSixk5IYOReXN46126eC0ZiO4Jwl3090EErq6+Og3YpNw17F3dd9uK07xg1wXrU7Ywb
jKGEbzYfGmO3Y0MSTuoNSMCH4iZmPbhEpKBtTNtruDKAjCvDRuFl7foyWR4JmSYvK7qiCP19HyQI
i1pj30v4vVwWoqGkiJ29r/HstYhqjXGnDXmI3ru50pnQnrKi7x6lQEnnDuEN/4l+HJb5Fy0VPcMy
IKdCq2lCFnxpV+SXKbWC57FpLp61ZdaUpxsEnm3fmd/ruP7sJQGrHsZr6xjirQ4q1MruaZwrhvFy
TJ8Z2THAUbhtraG+pV5TXZmYegfiDfR9B40HecLU3oJ+7LaDtKMacKHBde2MuUi+GK7x6TN++tlP
PhIO8IFF5txi2cUJ5YM3k9ioFeaujNDQVl5rPzcRf+uSht+gErnHdbXDbN8d6xFyAW2ITFIYkwcF
QN63+ilHn4CnnOauyGPrww7ofqAYvw2SvicqGo3qyhPWl0UUr4GX1ZDPZR8DsyUd9byCYCAdYmGj
O5dYaPfU+KCNIV4UaGLUsai0OfXQpDXtkW4icjo1JtdzqNdDsSWjJT2mUpOS/Clwih+mAUvw+le4
MZFa01LQQpWJwkNh96c0aP5QgLGBhjA01mLaV6NVI9IcgJK5FdI3yair40iHq2Sd0Ac2rxps2r1W
tTMaIKC7K6+qzJCp19kVa31/ChuAJL7dfEGOjqQO4z3IzZ5OQz2yadl2emod/zPs8z+V7cwwLZIZ
vNKhAeXT4g8RkUbmow6IVhYaCnUmVT1QUXRwnkOaRlClxVNmeF9Mzf2h1JVN7h1q1H81YrhzzSSE
VrPjP6t1ArVst0OhljNZKWgfoxlhLS3eLZsk6qRmOC0PjwvijJWrmLlhRb8NXlSn4b5AP6KssOMo
I+dyBEVN132H1UfyH2n3K+4I1QkjByysuTUxhZRHUPlgaNHW5V78DGyxyZ7C1hDfhcYO2qcNMkA8
7RsTR6q1yUIWLt2EB1tH1vxH0xlfFn66QsOIZhxw0SxPaytaOF744BLJ/2acMy/3JCbH/qEjN+Uw
Iw2pZiu2IRGHT2ZTM8m1+pseG8cap0+HNNGMGXO1/jaiWpzmPwxnsjb/+I//+b//18/pP8M/S+h9
c1gW/1H0gPziomv/6x+e8Y//qNa3z7/+6x/ItD2iiiwARZbnY5N1PX795/dHXIT8buN/hADNGFxK
C/DikK2ciuEUDIZ56shlbPv5fRojH9Ar5VT+Sb1Dq5Bq63UR5smrXP0lSgGoZuB9LL78T1tfwrOt
eTTn/LI96o077nt8WttOMNDxhSD0MBrHR00QRRwM3ot6xbKVnwcdNLUVfdJvtjCglfaTesY5VN9O
aY8KPPLq20h52pFAw6nBPCjfd2ugkkyj2dtNI1Nul+BrMB6qmTbETX718UylVVQ+Ci6VsprMlxZe
kOPF4360LPPJAmtzDsl+Hxq8ChQ9NZOq8ayaEVOHHLoajKsaI4vZc7eL3333F7N9iO7bwDhhNwHj
v4e4lGkFFGQmTEx5sQsvZy+FIYBK7rmv9E/1xzlW1m1mvuaQKNUzgq36RSfA7vPff6Om6f/LV+oY
uuuZAieWi37JtsQ/f6VF6RWaKAuEFan9U5kiXI/PxMVjdwgr3WFEDCCd7leCIyp9Vm2EGTnZZq3N
yOjARSePqJaovRN/y62TmmX1VhqX9jH3rWzjFDr7MiIDz9Df1QXC4RzEtfAPhaid16GLuwdS+Zg2
ipzJWxZ9PZW4h+7XIWrc+WKUmLssZuLHOuFAA9gPEmxb4TMuu4cL4AUQrBfdyob+Uz4ny5MI3U2X
c6ujwxjxH9cED2Lef8Fh8MAi6DPg8V8HUKkfWd44+MBkcSMqso3StM42CnbUpVH8hKFzFtOyrWlv
3pYwMB7B4t4TUsdDumY/I21EQFSNdEDkj06ZTjkw2/u1taA6WFNbV5Snf+Fo8j+XianqWhpqiBAZ
KPbNZR6d6MLB7VBBK1X1RetiCRE+ix+608+18JmJujk15RBcyX4MOAh0CA6dyjzZlalD20yeqXT1
V0ybL8oASgDbfZVfLU4cAhphBZ4p+68WZUJM9scDxMZJnZ7UQ50TlaROZ/LPUn+EFmvYvtwG4m9T
3Aev+uWyVu8DaxH3dX6YMAk66vZCT3cQOqh5Dn2da7yn8JGoExtoo0rWSkDXZnJQFcwshzmHlaNa
4vsI7X5h5BdygMkFWH2wfnitIQcf0KJmO4PF/1mbh/JqxJ94GB3QW621X1Eg0bx40A/xVqtNK/Oc
XWoI85JIPnHWp+aGHrUDHAmXjWvXEJiWeaRjOo2xBHseozRwfxkLB7PRBHw09H9EppxG6rP5UhHI
ckjjoDquXsnUCd9zMFzcmBptncDkNEO/s30W7F0ABe4NSN6NVAOuLRbbla0Av/506C8r/V7RJBNA
ifF1vY9Gzk9xMqK15yBKh0CIA9T9YMshUhydylou68KvLqIQ59exXxXrYFE5cpJYqyHEVHstWafY
kOY9HYSBjnjFliBcfNga862TbdTNgXCiESQ6Lr6Iu22vjqyG7swY4DH9W/S+1qgwKu4vQwVCV5U0
1mx89qxmd/qN1gfUp8+Uhg8/q8QHFkZXbBX3Sj0wcyMevJnL479fpWy5CP2/+w6LlPAIZHbRJfns
PeY/L1K2SWJoY0/Bzs2NbocQpTxQCicHtZJoBTpa9VJ9qMKs732WnkqktTdtGlHuTvX3wIMivlHv
TXw6ktpr4Rpc0vhGRhTG+lYneVJaBIYQXVPXLNhatAxZq3zpkn25zbpa24Xuj7rI0JYFzCxLsZfQ
7W/9tFzztLGe5zrCYtp0eKbAiVZpx6oIarppR3+LBEQnN3kGBaCJ3ATNDlMx9iJarYJueUBdsP/3
H5vzr9u1Y5hQQX2+REO4wjOsf/nYNOZsdeukrAzxZdJSyjvBMYMClF4ji13b+MUVzd2PRfem6xxa
0ZPTAoFnMHI3JbwDQ9tvATMj+a095N7Nwzty9CbqGFsmcakHTLkR/3wrOeCr4GSvIEVzlF+rpcJy
y/eXX8vATI+wOExYDFLi41rmABERutXMDas+ySoa/V0kgp7MFSPcN6XN4JtO1pbwEVZxfa9KXEXH
hQU43CJkCgQN23cfdTMdo1kAwOFk9O8/SFvWNf98/ZmG5bJs+BxkhS7cf/4gO6b3jh6W2X7ugoc2
sCHUmJyBCvAsbvs/MyNkW5JvqV90fDKRmf/SsBgX4/r7oQUqek6dAEqAPL0CFjurLnQfBXfFtVQP
Tt7tPT3Otj0C8At2E+0JcrV1bA0m4YZDxKBTHdogyMDrF43N5urPlxTQwNnrjWCr3Cp9EDr7us3a
PSfpM/Rr/RUxjbdzu8R/TavC3nHr5o+iR9s3im54jJD/d8bCYOPff3b/f83oGB67uoVyweA+tu1/
/uzcKve7iDtu64HjeqvyAIlPGxXkXSXaNRHGD9JktQMpcXi5eo58S7lc7XiOT/+HsPPakdvYuvAT
EWAqsnjbOU1PT5A00g0hyTJzznz6/2O1/NseH0jAATHBR1J3k1W79l7rW2PvvtVWW57dyS3OZgmD
wLVG81A1i0OTMI92zpubt0QqyQmM11KEiKClMpSPTiWzx7Ky6n2RMp4u/JAHgLHIgXowe0AQ0O/C
IWLdrZJbOHGqpP+WfW8RYg4Ieb/QaIcTEYBX8BIyEiXQU46E2OT84pS67mG2jIim12C+mlg9iWlJ
D1ZblE+On7wQx9BtMfmEd0SMOYpjXvT2V9gAX/Jhah/drKRFmWWDA6PSEWv2y/jcl4WzlgV4FMPP
LTSw9ngudO8b5BKEJnFCRqiHn22o/OBacvq6qq9MEsu3ptC7tfLPmJV/m+y+Ps2912/ifgKKzfkX
V/XLrz9U8f6B8IRBsWjrJsuyo1NB/vtDtRrPpcQqeN/M2YWTsJxAJjtFwDDYSOagxphOZX+a5hYi
lWFjww2b/iy0lkSNYqLAMqLbYIX0nVNo5Ihv+7XegsOJU6Cvtei0j2EPlgr9HJ2/UGofOzl8lrAT
H9Uvm+BE2RB/jO0ZJ1A4+4dQYyaZEAnCAIx5kUXQfai/pdkPNf3r2kV023T6Mm6MV55H8F0NLhuB
Pnipwg4nnGcayK/CArjgavbG9kb3TWSkwxdMjSmbHyOSB/pZXgsLkwzZjtaXvGdMO8bdj8KdX0tg
Nr/Z9txlW/vnsoNiU+d/NtumxQ5ovnt0ZnIf5iaz/DXwUfukJNBEjk1n9ZVEOrlxBNhsVbXLdGOy
ed54K4utHMN6A1nS541oALuHZYsThG8LgzDMLIUm/r8ibVhEiVQrK63eTiP9hL+zd0bb/BO9b3PW
0rzGC5nba6j4OK41wyOkgiMxPipy1S3teJdUWMXeWDpag2ad67GewYw5HwTy22XABdlG89KVHWAT
UcN2dUmCr/cK2vM+kQ+SrgGRx3tXUeWGKmKCM1YH9l/ECYm+V7uwVnwPE7QKtdCqnao+GK6wJUgo
9msjIW9cGf66ZQ9ntF+d1bfqq6m5/fqZMJfd9F+fljAN03ENnXOUtA1H/PuZ0M3AWvjO9TpB944y
AA563dQ5BysstYW34OPI5NxNwAKOUZP0OP9rnh29M/ZiogzICHXSmSgdBlIqt5G0ziPxx6do0usV
qRQZBqx5g7igf/SMARkc0cTXX78EYf+P0yDcbF6Axd3m2M7y+38c8GXojLlgzEPSdEPLSrPch6jS
9K07tuE6dET1ENSEHfAZgms1Pzs5cKwsaSAK13LDpJLk0+U26yWEYKQI8ea+NPhF66yGBkOmNrbi
2JMYrAMHoqHs+T9+mu21XH9B2J1wR9jGS1BEoPWmzjrMeoFjrPBumZ1d0OeYtwEplDaEOeuOi0cL
0UoRtbgYwwDNotE0m95P8MovmjMbZNQpsEq8PUtXwgjCs67N/k1Vist3doPg25yP+NKSm6D5dcYm
/xz3nnVTF6N0/4gXWX/s2nTSjEn/rIpx5k+3zpPyYSx6Z69EPyOHqo16+eodUZeQ5LEsCtFGd4Do
KbXmL53zxvSFTpSDS1u9w8byNmvwLU5DLc+06d4qZl9PTpmyfWWpOHjMyV9m9OxFeOPN1p/VBdLn
uPbjDNpMUXEm5eCod3X0mHrTE/4P8zzKjqP71BB/xIlSkNBW+ByG7W9dyQwWFhfsq8LCKJLp1A+5
ePWFKF48mZYvlt3nKMrT4Kx+xsglOjFjm8lP5LcdND2ouuioCU7/yMC4xiDGWemkl2B27gr2qIKk
qhna5yBAsqj6i3rStgC7FhSfERqQrGmL0quqqdvq6lENfZy5PHFzXZXyq6+i7tFCSKB7hFu5BLkk
pCMf0aKjwp0r7aYwKvc+BLpopIM0ZzeQTqNbh3f04M3F41Ca9brr5yclQQQ72T+qmXeU0W0qJ7YF
6WqMOEIrvHlR+POS+MapquboIqbF2hIn4yEZSVmqihHfm8WZclFTgIbr4B7L4qBurlmGX2tNexji
zHvW8TmjtYe/tUhkmk7g1Pd6sSo7qztrY7AAbZB7ks+R3TTjI/9589QSAbYuYOdu2yJ2zg5vPXPu
v75SP2vpzu9gD3y6/7KxoEfa+UYnDRYZOns9G1N31KaRz4d99zkV39WwR/frlNF7/D0NPZ/GaIwA
h6e2dL5JdIBYR6PgMXSKBvpKE/cnEdTZbm6GeCM8K9tNDQF8mkG+RgvSHCBctIRMJ8VeuVMn61NJ
w3OoPhZzjxeMB/IWy+AljkN3pY7XTNRS20AKIv5wy9Y9sumBqMR6xPFH7kSfdadMgIC625RQJn8t
Szr18YJoVpklrj786GZUaMjHDx24wtcm1bfsgNZTlBa3eMktdv2KqBrpzptFIHCtCdu5+sF08pyB
ItoR/Gj5uW2nYsd4Iz63ziAO1JDYvTmMDKIxb+04ZkcXp9mmFGRz0cHIXocKG7Few8kvACH/xJA2
ZQhrSjT109R3wa43gDmmjRCvpZcS5kDTqWtr767eCU2v27hu/6Ra7pbbZ9R4WCziRI9PCXlUKyXE
VV9RqJsnM+dRBuBCJwo7GJWRjJkkzMvBqa7rZDvrM0b3ghJsXWdp8EEG2lNZfFfyp7/ZPGZpzqeO
dvffRgGQJYbJ8JY1AOlTCCBed5sdacyPo11mfyxfFH6J3Enlj8YkCWyq3O+2Y4GSZWw7zJaieLJm
LOa5PUZ7I0cPPxTSf+IgqT21JXA9/j91pJsXPxrmM3OQaheQmMNknXjLKYsmVs3avCSac4xnV787
3SPHjg8yFs+q4JjdPlzBcq5Wtp7Np8EbODPxT/PxaK6Tpg6J3vvrEgooqI5W1jv1sz4x9qhrLtZo
NQfHARZHaOT0BvtqIdo28WNtVM6L6YzHnq7ydXJGf905HdCoz4MF+6hPowQPjahOXl0Ze5Sx/k3I
b3H0mUZdtC6quft4/8qB9zAl2astZn87VXG78+q2ObbYsNaqzaYunTvvIaAgh2zyO0LLwZr+07+j
AjPdBTUl5tSiz2o5NyF4l5ZRrxfO9X62SCFG0lweWyCD4IUxw6SOm9xcIqwRuWT2lbktfq0o2KGF
MB8TFtyt1mLC0p3yKR56+xnjgD4ZGY8OVW1Wl/fYeJz8PxOuiHZA1qKIC4Da2LVdLb8y4zoQiRmc
G8kUtXHFhIYxpPoYCUAr+uSliDVicoQL/y8y2Md98FOspHWxmkvMUmLy3A+V1QWXjl4Tp12n3zLn
8HZYQ0uOvIsZNhLDLh8rKoFFhp5Zw0urMs+hcFinNjf27VzbTyoZSAZ1dIzg95zsYnhV5jUzp4t5
b1V6ndZt43AiBKzs7W3WSeNWkucCJEyGB1JnnlSslqjEg+sHr3+nBeJ/f5qCpr8orG/fd9kas2G/
q71hG8ZMHu7yJ9GN/DFm7D6Yy0Y9VC0BARFIYNcZH+8KdlADYgfIEUpt8e2uA3f00vkpQEcCn/zM
L1Vy4DsTJrN179Quh1YjYAaCkXRYlffuJ4wcTYMkWdnyrIatZVf9GX6li6f99ImQ/+az+drtNiqN
F+jjxcnBHL0Wi1fVCtBZyyjf0OsrHoqpFusi8eqDm4c9IwqvpuXlx0z0AA4E2YQM+Zs2W8GDuixi
FaVyKkMEespDYxvwNX2bXNMu+RJ5UfA5ageXbZHEUsph5xB7Sf5kRfWbBnj22SGA/Iy6KGMvi/TN
r0tUS39fZVuWYRi6rptSSMuzl9//o0INemvGvlzba4Y6xSYUnTigUc7WDmE2hIf6tx5fEeMEQqkS
rSHI00XJt4xePXvY+a3XPtUmPuO47fVvCV0S0uzpqOhVml8MvyDzKzPta9JkVyvKTlEaWxcHt+na
6j3nquU7NVWWXnuh/yWP1QjY8dcv0Hnf6+SQRpqmrRumaTFtU/2Uf7xANCGCYePc/6yUwrIjNgR3
5Wqq7f5ZXbTR0FY1+IqD+hZq8XzLzY/DfIyWXEGcrjRaFlseaLOHLhnzVd7IVdvo4VVdBq+24djp
2cZmEncpRrx+MnO97RDYDhF5y4VTAF08VFxjVvtPdy8AqIn5vowx+87WdVJ1O6NpvW1j2sPZScJ0
lUQQ3YoqjlYYXOoviV49ENtwzgu7ucKnKRnjXF19zj46842Ud4rofHl9S1bTXA1IQYyuOOfLPTou
g1sTZfZGq816oxhVTRDSNpxrcM+LgxXc0C5EkXeZkqaBhpWwlHbNwWiL428+lOXs9q+znWUycQIC
57ms0OL9XYcjrhKJO0iwI8dYuj3plH/cEykrMl/QQUMopcZonsc66bdjZufbMaLbpMa2tqg3PrSP
m+WMP1BRTbfeFOXJlo23tXT8nJPfvWRGTpiByIvHdpiOHu28da/bmC0XW3uWtI9Dl/rHUE1/exwn
TkH/fehmMlQWV8P95FxOOiKeZfy2XMw2IcxgIi2K2vHzsMj8giovLoZtf+o5N6ytmhj6vh5dNABc
mrqQe5zCELENYjHMFsxrhV3UyAkG9Fmc1wwX5ms6j/M1wtSmVpw5qp5rSXDcPf4s7czugUQt64qL
1985aIt/11Bcuh7/+iwEtn1Xt03Xkzwj9rthQILcEv9Y2a7vlb8DQmedVVpy8cOYuftSmVc22uyQ
SL2V6MPqZjeTj92YHKk5zU/E/j1Fi+okmfdstR6hasg5PgvbHQ5FbTC4k4TETT7ZXVElo0dztroH
obkMBCiDwrQOPrL8Z2ssNkialq9ik1FjmDcYgBdvmg1teVz8IYS/34ADcFopdW9vcjJt0zLCAkhJ
0KdADDl/VLuw86NdE5fbYGLXS1rU50721Eeu/txg0fVNw7kOmdikGtyUwH+OEqt8aGSIvsur9i3J
VLswDrbt4GWvU5nTUGyRrC3yDhoWOPacXttUy7iQ0AZEdhzCZVE9KPaw72vf6MCNx6TiRKcORtqQ
daDvM3ZeHNikB/sHtR3UQ85ESDrFI1wL1/C/RFUgr6wy8jcr/H96EJ4wdeEsFG7TFggq332+2iRc
1wrLen0/UzJArB5AJ/gHf24Iu/qqLGjqEsUdqHAoMIUX1D0+Vvc0R3V0CkmIXaWpNj7KpVPSglfZ
WkafHoYZSaDW0GPkUMqjIuDqpIBcrhqRibjkybr2xwc0zM1j2xYZ6mrvyC4ybkff0T94NYVVbDCa
Q3wj6dBonL+R57LZzR9d7pKrX0zX0uCjySnf+Rymz204zxsLVcxK54bahkG4NKk/NXMR3BA7xE+/
Xqgs631nVpg2NwRGY5txGaqRdx2chv7gKFt8BMRO7BUNTBgLW1Av4o3Sjmh2z0yABJx+IqKMPeVJ
afjDqg/Wep7pa1wE0bZv/PapSLJom7hvcycofjs73492Me8oK6eHhhHR8qjxfJW3Mlpy1WMHsULM
erE0/swo/1FVMeLLCtm56PrP98VQzTswVAJTrWC8y5rgVXpR9q5Mpv4RcshzZFvG5v4fW/H4U7nB
fGC4Qoned5MH1suuiK5bWAW1e+hrtzyQrdBu/LH83jbQ3e/TdaeEbYo3tmFIO/eHRMwXK80OBggD
mEc9HK4Yo8xy4H7MWzt7YllAp6P6E0M2FG9libJxWg7Fd6eNEWTOmi4fI6DA+bMZquy7zjFQ8/Fp
QqidosL6UMZGukNBE5LgDp1Oi3vWmQiaXz6a2yYLnMvoyYuO3PqC++ohruPoxc3HZJvSjF4SiyZq
5204YBT8W0eR69mTS3YecrfiAMieXibKpjJf0EC2hH6HeEs1V+76VtxnYLH7YNsvesvQhK6lMZoK
GodSvC3DB9K51mWfGYCQ0NeRzpisCybXO8NoxNbN2oHBeRSRLTuRAiz7/ETGKA0LbKQbDErmTV2I
jltlpHRc//5RCJxgJXHlHNo2tO7/mYzHfmdXcPdjNshN2vQ/FNFCVjYBQmM+rhK9n682XmxXhuHO
LrEBYy0514Xlv6KTbA6a8Dr+iGmjRXP0YtDhXQOH6Y62u1W9uBBLzzE0Em+lrJI8ueIpukN8VYfI
pOL6WTfTI0mgKwaMT/BstcsiKZlCbup6srZjKuuDN5poKpuZBjed+S1Sbu+EgLKj/0HOoZZgyouh
EElroNc5ARushwStQ+TexjJ1DqSsENg6IJfwi+iHm43jgz7ROJyXEVJOoJO/SBWiPu53jZtxwBrd
P/NAoAXGS71VjCkAm82ht+ML9qPoPNtfFKNSOSundvqKT0qibwq7vRKCqIs11cnB5JMxxPCkg/w4
dq3PPxl9yD6PUhp9ONPqFTmmC1rRDL5p8fiB02VESplcebo+fUYF/qDlmoHAbHZAO+PjVH+vupjg
/UuWrJ/MvqEnU57O1JFQWqwPUZldMYXgu0lL6Mr9UH120pDY5YAUq6DXAqz4ID0Kh2Tw5EPVoux1
eh3mi2vO+dkyNYQH7vjmQhtWWlrT9qwjktFTwWhQMN4k9DLpcpSxTXUKzLG8NJ4fHEOtIXLOAQYb
memH5RX1vktX3Qu+KvN9HfcPWlgOJ97ZbwjCnF25kOI0bwKvLTzvHsKuz2T/VimPkhhgGtpj/JBl
1nzJU8THPLTh6V5qtVbq3E1ohIfoq5/WKdE2ZIEhlnST0j21ncEHZ4efaFNL0vpImprK7PUu5RwF
vB2B697Q6+nUtOSKYfSLVn7dd0c2LNc+GAOQQOVMblqGOyEhBaRl5vXasHHtgqn/C4RTim8RD0yS
lOVOD0y8vWORvSKWHC7W7O/yMh8+knIwbvX5mYSJav338fWuTus9mEh2fOKg9WY0i/47JrMF9/Ez
5f700ueds9KyujnAQsh/M023xDIu/2cFx1AKGaHDlIGBCUTadzt80YZFAS4y294rOJxzX+7uczQU
KOpNXN9WSXymDRxjFceezsRruFQiCFZEHiQbe9C6U+fk1GYJPv02XdFmSLd+4DCHlXr5aRyZTQ2g
ck6z1i341PFBXZSGTDMIfgHrtpLksKxUJkCbRSenlM6nGKvhthjiPQ1q/F066X28tdbTfTsKNC36
JObZ2jkehjZXVsXnsX3O2No/W0yV+GcuQw3gkdynbUc+UJ7fdFTFfSW9S1IlH5y08RH2/BX8x1YH
wLFKyUMO160MzhYpGNbGIRC9z8VZzZCyOCzOPiF3WugOAmybXW27ZHbWnWW5V3WZLbovCJeBEdNY
Y8gyk706thIhdIcOTv+qJnSKfZW6wQet8x+1NGvOBezP1yRubr5GTrbyWsyG4WKfyLYFm2qKcydE
rvADQegHI431qyxdFgc9h9wzt/0Hx7JBbyR+vMoHSJlrb5z4GLr2+33DRCRUr5W9aIrL+dKPFg0l
mX0ZJUAKCeZpZ/itQYQy0Ac7A64vuHGZCaHhH+NXhP/DVQz2H4Q6aYcZItnO0xD9jLqvr7pm1L4R
37TJIi27goQZNzTyvlp2LZ/g886PjuvOKwtH+6EzHPJnjYI4Ww2w6V73td1YuB+GwXJ+6uqM1Jxe
lj7A3T4UdsZRM4WxQtxsHltOTttAkNTLdOxRafPuCk00zRW4XeiGZn5HJanWgjbCVAnS6NGwsVpR
5KZ79D63iC4Uyo3GR4k9YA9SLbfKayhIgRVd6tL7w4zH7DUNimIbcIOtiqydr/wj39LKSM+OGNKz
+gv8qM8PbiYL2DZjci6hBcpKL1ZtSWRcagfwecslWsL20Rc11llG8UfSi61rajFZXd5d9R0fwluJ
QvOMRBUGlDYTEM4KSpZrU57gSzNHiCMsR7a3tD+jLy68Z2uZxTs4/neTOYY78A/aRw4G9noKqo9N
hvG1dFN8p3Njn3Mfs7Td6cSH0OSKcn6MjFDuxyLyj5WOG526Uv/M8vFGyDQ8SnRDkLbbi9FBfLFv
Wc3UoZghzf7EYtrjH/djbtfNn8lG6L+5w6pz4C81pDlvW7uiJYh1HISK7P1dWcO/GF2y/AqjXgij
dB3Vt9Iu4nWPdGJf0+NRTuxkDD+5Bt1dyy2d7YRsGCwULveVHN2LcjPriQRV2hCsdS/TEmeN+mcd
Mss8qzA+rfvrK/UzNyZK6ecsPGPw40RluIVO2+ygvnfP998IMlcOqiLI5tA83LsskA3jZ5n0ORkG
pK/DVIk89x4SroRPTTvD6lVPK0bkcyI78DzUoiZ9mhY9eO0LedKgYAtV++YLAD5zQxipy1cc+fHk
JTox6LoptmY3N3vlXfeZ28AjtJgYcl0TpMfe6+bJw/2NaIV4LkeBgoyNf2VYi1uXIJqV9SXwiXro
wvpkidIlmaUbKpTP3GVJpMkNEwN9r/yYyIcJ5xpCfS9NDCp3tyy6pmrlGaZ98LPxXtHYJf7mFRyT
75JbUmR9tlVtSKXkoLjM9/fNd57g4rVwe89Dlz8D+h8fqqx7aHzTPnmmNK5uMgWsiBPdAVzDKE71
I+HY6IbKRBK/OnFDVlHA+TAK5Emt9dZAisBSWzuyBJZgk4+jDNjFML6pUvLXpzXVNnq3EVo2Ehqq
DeHiK30n8EhGIu+jnvDN1Hdg9fde9SQCa1h5lWd9SrzuOMYTma8VGQhqjBeBL5jMIT7nc91c7Ieh
DD4NEMi+NbP/5oq42lFgtMflO06++ZqUH/SugHmo3tuU2g740QovMZtsRwyv2XEoLLvSp37oENqY
yD90f3wJF5/3PKXPVsiGTEj5m9bL9jQAa1ulteNfAs7bJ1cWvzm9/lewSL/TXQ79rqTGM94fXoEx
N2ZeBT1gPfzCeueQO75k9gTA0rCqVZ81I9S3to5f2abvs/MwbG7jloY8ipdhZ0CMesSskD4iRk8f
WQHZjcALknjFt+pnRhl0WzV5AYRqb9TGKMHCMOiqzxlQABbjlWxCnNUinDbxGIENCKN+GxgVJouF
NOO3gqOc6uwNUd+t29lMN73nxbsauPju/hBnTVaSS8LII2s4RkRakG+HQQgSNEhUqY1iHU5FgHyK
ESdJf9n9JPOb2+t9p0yYjmEu7RR0/dRZ72+vNF1ien058Mza8B/rhQ7WJryzXecBO5DONxdyyFl2
EyDBDsV9jSat9goGQmQBHcOceY4u7OHgTVGEMGH6IUqJEi6Sj3UhoIbQCd16SRyOKyba3WEonZdh
ohZJnbh9dYYBlhiCLF41WUz92Y2yO5YKGZDNMSoH/ui3PipOl/MFfFsdoXIkTtDWuhXnRrl39NlG
xD+W5GxM2T7nwb+kpnB/01I0xP94pyicCOARhi248d7p2RxhFI5m62pKRYhrrPHXZt3XICVACEKQ
/agu8AHEI037N6DUUEX0z2FvFIgZEteBbhC9EOxK169ZHlmZtU+xR6aoqcPWy8P8cyztaUeTMcTz
6CJGK7un0GhfEORG35KcoMIutQ/34blvO7soL/EP5S0hrvaw9kQPlBPZ+2ONAvzsaMUT2s5y7Vtu
82SmnkTH7tngXWbjAbRqeDU1wuGdBqF9BSBMoYLIGmDYSVA4vAuMaXl9Ur1o4srEps8YkqtLEwr7
BBroiy+q6Zg15bjWKh1AJYLpvYUSV+nGPRSQsLGGfFNr3vdBr4erOdTlrS7jahU4f9xXaMRx69Tq
u+eaw01RMS0IOGOfCoqwKm5iAuaPCxrxQoKLsZlLEOVXEclkrbrXqnQIEv2MdhiC0YTubGojbgIP
ZMGAYNaf0Xf9rZpNMt7oeAFaFG7rXlQsw/3ejJrhU9sm0Ml1p9vRvk8+SIBL0ueQ4GuR92DmZnZ2
9Dw5S49OqueKjAO+YOyq+Ad1ChpAvYUBLdGo1ZyLAZbxgEtXX42aidYos6qXqteTg1M71aEMZXLI
LRyHoRwIdjYJivJNH+1bx36flX4Au5h9exM1RYSUaR9GtHT/ljbnjb9OSsO88lrFmpb6vFP9XD0D
PNfFz6w1ZKFgMzh5yKf3WkCwcz4gPmaveQuRmsiahrTkD6RTxEasvq3s8o9fry9KDfbv7cuxhPCE
7hqezbPzThY9VdPUTz3TUlcHjdS5XXtx3JyoSGKf7AXGQq883/ZhBud2+TZEGLoeLYKUMbQvB7wS
bEQzDTTFdKgsM1gGgiM6OGu1hbnGhVQukwBLjQG/TZQFMZp6uXY8aPPFlOuHcZmUD4kT0oMK2c1K
7IFZdCQpYS0WCEsLiQco9vzBS2rnQak5mpqTPhKv1MeLQjzb0niw2mo8aP421/mD1e3dk1+50aSJ
gNYl3NIr5wc1hx1c51yJqSNwwawRhWQf/Sgh9gsxI6EO1gdzHp1FEykvyajJT8Yp6jlOmTHDN5+A
mKJecK+zXn6usJmvWq0M11M/31oc279Z0qz/TKykNJlWsaBg7TLs99r/VKsmIwSSsfEY4C9SuICI
FIoHvCmq1NHT+Q+zT+xj1oqTyH374EXavEcqRfp7NfYr1/bzayTib/eHgFs1XcmSSAT8ViEyIR//
E7bO5OG+FY7ZvB4yMqjSBta4ijWg6Pya9PIjHqbpOIXzkmn3V7I2zuP6hhSciJZf35T/HRDzwl3H
Q9bOCc2T75sLKIs5F/dwWmKn/qFeqojNl6yQ86VKSeKqhd7u3dIfzqJ+pYXYGkm6c6wx2xUOloY+
0edzv/ysLhFBmeGYPmVBNWzjIdgRAzdgbQsPeQi4xjMi5+RCxoR1kLgf+2h8sn3oO2WwN+HShRsL
SPtvNMEI5//TPPGQervW4oMBwvN+q2onXIAULDh93KRF2Q6oQlmLkiVfS2+ieYthbwlPXYBVnuVX
G3ryOXlFE8JYZUUIMqRbEQvSxfE5o4VOQ5xBHaEQJHrMvTgdTrEQWEedi5haMiccq+McGNmvaZbp
9ygVzRPzHkWGs+JJizYJnW0gioz9kiisGJcwUJPFLM+mPpMO6DefElmcvFhc1NAgndoXsA1XDv5E
XCDlQB7c2Td1OusGgJozwX6umEG94a9uDLrhXYXOylbhvZOTwqAdlxzxxYNHEwxpo2YdeZZ71LZo
V/ww5aNzK6bVvOq1Oj403vysXC+6SyBqFj8yqEnZI6unvyXI9VgZCGQ+VQ6ZTmpgCh2yOGnNRWYF
/fA5dD6w4+Njd01rhZuciDeT7q/r+YSM6aN20VpXYxHUPaBvhmVuXR80VOdUz5rPwbRr0+Q1wki1
MrFUfXXS5JjpLeb59qC7s/0aFXXFzCAen0EhIXJdvsqlufv1IyLfrw3CQmFnOhZPB5M2qkNusX9I
DFz2gzrT6P/f2zRNVEGiXzCxvvFEekX8kRGjOCK4Y2BFwNhTK2HLTx4NdluGw36EOXR3ec6ZDi+F
WpFVnZ8BJa+ZiPHei5TtCERET+uyAJdbNuGmrKvkXMSW983Ua1zRrtHvOOlpGySG3SHTYqRPQ5Zd
CC9Zh4KIFmpWlvc2ax6dUd/niIgudHEoEbp/IlsVvFWbB/ofXekeNer6452S24dvqArxP6iqgPv3
u5PhTF+qKPIHmkcNzTI96eRxQkejIDBxTdiXquwlU999lnTDS9/BqarbMy8/OhsMdfZTXG9lBMGY
8aP/5E4IkPN5bPlMm+4Bx+ZZ9f2wn5XcMRnw/7o9QlzL0K1Z9a2Zp93MKrUhcIUTBbloay2d2yc9
z+W+bQHw/vrT/q/D1+JDdnXJcd7iWOW8+7S9wPHn1nbQZ01MxdNoldil6LZo+F/6iTRfdAXJQzTm
9lEYnfeI+/fPTPOtS1yL/jXHg7DxSzL0KoS8GJLjaz7TkNT7LmJaiivnodXJlZW1s3UjyFpW+TUz
Qu0N7PGDYWq087jdP0zCs7dFZ375zWv7TyfZMmwHXopjLD0C03xXt7vI0MKkckFML4mKgzujBlq6
vVPYnCF1oQn9MUfPjl3Yfwo7+zgiGA3jci+aEn11bA0XIcebZR0NWozPnAzEC0m1B6dKhsfYccdT
68zfpiVdlRpw2NaIAleU5flvNmv5XvOzxO7yTDIt8wT6H/lO1GSbHLWM0gx3pt0V+3sADyuPw6o3
T9jwmo2UOkTJKUuZmmQCVOaqqXqyOkpiHoEipSc1V6Wb46C1tbxXvE7roUrKZ0wT3mvsu2/gjv0H
9bs8nK5+Mu1T3Th60dx+aegyrKeqyM6j20HuaAGmKk1t52qHAKvvtphrDkQG0U/DiDHtb1VVrDUN
8iSpb8eEpIBTUdnOS2dmFzn14QmSLykvirEZOn5IykXJ0teABFQS1EnHcEWG8ZPM9e78s45QbTe7
77HwzkyOCbY3H1yXQsUztGwtSnH2jag/5nE8kFqpo8B0TsNc/mEMtne2ZAHgk3BOEUGpvbVBGB3M
Qj8j09R3Apnp5w4NKwSYhjnmh+xFSeiwXfc3UGntJqYZpQzGhhHm+9IukJzrwZ+/vmnd97ZM9hNX
x8/jLr57ab9ffhMxwuAatHh3dxW7aaI/0vkFGTtSODd9UDDA/uviQ8hE1va1NAb/InrbfTUYIdQ1
5ItNZsTum434EA6hhVUGwQHx2TqYP6CwuqY15wG4BuJMPp4+phWuAUE+lDKfmNbL+JC7KUagJd9l
4D09TXXN0TL0HpLZGA+z1K7qOSmX8XJlNBscGsbRDG1gfyWZaBs/4/EOosQ9mqVcQwk62JgkH/uk
H3C3NvOeKGQG8mY9Ay92cF5EnXmq0423fBN30ltzjLIXgdlDkCbeRQlBB5IBV3gbnY07uDHEPvdy
H76QcWTvdB2OtGua300MSujSZQRKyLehEYCc+Y0bxvgfjyWlFnskq6crJb2Uf++T0upbpmdOubu3
QGNsRLtQ/26VULA84sa2Ruc8eakV3y1YwciIwgV5sUHQ2bCTltI+WrWr72AbdWsgteZWrU6yarjv
CRHe6BGll3IuVrLi8VM3f6UN0TZ0O8ltC+bJ03xUnNg2FcJC+c0nVAeFnq/bwiuvemNOD2WroY/B
C95lKz3iXqrGqNo1/68FU6dpda4u/ebQuKTRNlj+CcvgSMyMYmR7lhSMZZoOWLRC5y6a1GVRX3Pz
q4SFvQP9MWLVbfrXpJsDrAk0jPvam3dZapibu1mIo/dD8X+Mnddy5Ei2ZX/lWr2jB1qYTd8HIBCS
wQhqZr7AmGQmtAYc4utnAVF9p6tqrHpeaGRSJRGA+/Fz9l57jvVTXsUcbx9vfepQYospbKu/Moon
18GgrejkM1kbi1l6tHgt5WxkhDMuhcZN2hbb5S1nQq03NVO/8xpW0s/Nfq3iSsKlrjfDgDFzBF/1
1ggQsfXhwEKzw5BYtn+3j3HAp3ob5Ng1icT21oHEejFiIz8ryLtzcIsPgcQdz3nurVbynamkoJeV
baAnTI9qaK5lpbrB0Eq7sVhw68OSal21ys9beUEyPAMHaF7IkaIBYtewtsebJG12t8Z418Te6npo
FknFJCGsWtiG9BTHAyPqX9nU1Ocq+EWXDgP6pMqAJ53wjCpC84wFtERabUulOyt7g8QULyy0WxUm
SRUkPXgvrh1OsRc53FjoJRm6rG9WHclan2HMFP5Np2fhEDpWiIxlO4aLbDAXb5v7EnPPOttSHOyU
NdjgfZ4nmzFMrPvV7VApmewxeLW38aHeIxjnGsyge7Zo/D+wtnfesAjimmTID+HqR6mlj4iwjO2t
rS5Av3H+X179UvJH9M5eSF/fn+J0F5KHdUd/Tt0pcwvu/T+dDNdC59/bFZalKvJyLNY1pMMIOv/0
OOcN5ApsSf4NcVv303HV6wn9BWIWOtO6MI8tDVMvoJR8GbIy8vA6WG+FXFwcEgbhvSinZHnTJ52C
s+IxV2eJsPZEe0HIaXpJfsMqJOlknShhezKUzcnxwrsRA8xJtgV2IhHRlEeAre36Zb4MiYdVtLHi
3zfKPlRbdFTwbKUKlgEIITpio6xkdFkcfDfZpO7XmqodzQtBdM6mqhz4evZk3k+kV9qbJEAR18lL
ZG3Cg7Z+JsiZkIUOwX56PL92Anm8XeAP3DezhvBHan+uYKOVmrG+p5UkFqmZRWq43f/4+x1Q+YsC
YHkpNI0HcDG36oq8bJH/dgLR4sEuZVUP/HSwVdcpRQS01Yju7eWNpYWXojDVw/rvkQZQPUtbnAch
DiSE7CT3gQ88TES8nDQjSPdrJBPqrF80PEAuhyPpdzIYyXWxbSaHLcNM2d2LLA1Z8ULZn2CeB0RC
uGZOAMN6emz177eZF2YmLC+5AjiiZKpFS9PYyvnwS3RyfrJZye+1kDmIk2YbYmTnXSQa+1WNwGQj
b+6VKd+ExuBwLpVOazt3xuVmG5N1T1SL3zKP2KSShnZ8nqTdjTnDtkzw4bto+tDDchJgjqjKo06Z
FCFadLpeKPvCNDczeY2y+BLGMN05QI21PhMAinncbz2avPtWQBDfkDa/LOWG+XP9JCLN4RZft+qL
krHIb5LXPp/SO2EQTeGY3dLUTOExVA3B82mOlFsa73UEHKc8QrVy48OYuUmqeFCSSYBtpNAVc4s2
Pd20HG/8Ym1sWgPdBY4xjq90QUsGl475t81rzEAqu4qWJlS5CHzmnBFbW5k9QFmOHTlHY1pJkx/j
JLxEEyjjGmXfviS71FfKYdu28uCtXTigxM32tuo6ttg7IMXBjMNcLASWBYhNO9EM2dU2cVQyzKu+
ZaxOdyvIQnLCFK3C1HNqZbYthZLyfisv2lllID1Oo58TA3OZLGs4JnWrkkkE4UMdEQmtysB2sh6R
gmWQq9ARm1EKCTpupc+sHD3ip2BfL/yTqFYMtKrNsGWe93VzRMrYGP2/f5DUFc/0hzXNNm3dYkFT
Zdti+frTmtaLDCJ/2U3bKBCERiLxzjWCTYNyjg5FpL1jWTEPQTZHsMiAmklx4hUQQ69rGwa+4FYx
4GkZlUiYY8XjWWg8aAyKzA/1V5CnG4ep0i+QpeeGkLjvM7eoO4v0ZJRLertVoChXcN9EwtKZMUOF
J/UF1TBCld36odQCyitNgonXkEwCAYbj7V5lYDfup3WPrEh88tLGcBiP5MmujLNss5qgejich5sZ
rY1soiKdad6WPaEFeYtyMwhD5dGoOtBzSiGfFM3STwRXAgzsopMIF8SInZq4R7VNhLuFUduhb+P2
qoCptDpZ7MyWiWm1OMT0gdCKLO2ustMweJ3x+y6TOXk0aOkb8rM55+KZ/k5Cyt+sMUQz++e6R+WZ
yEV/H5UxrrwUTzQeVfoY/U5ZpLGSAOoD9lPfrv0wkWLE/b+lh1wYN5urRPL7ce1K4OsPjwv64Vo1
wLHySi8gD+I7VefJvgKf8KtcLynb8dvTQYjO63tgaaptF1kTGxFqvtuD0fWIgRbLc5M1rQsdCpXt
SG/FUtInrKyJa8/6L4eh5s4YZEgjdV+Szme9UclLCHsb9Yrcw0/UMdtETmGeg/ijBSPwXHDE761x
4G4afrZLtltQJZ03FWrsrkdQEXKO6pvS4fEF6p8sRcDqv4kr5By3194UdEviIbO3YnQsd/207BC9
dvu/G2ZS3fVBf1Ukjib6ElakJ8UVA/BdEis5oysYjbfao001Gy9IcZFFS5QLVAYy6hPGJRqG+vXq
KEOiE5GIeJ05LH6lrGS3X0FdOtn23hB0xWEg7A0daKe7SECSr4TFk1OlT7qii42TuA82icQVVqjv
E/CTx1tRC+iDUGfNJHNer36oVVW45jnMHejleVghLF9Y0SNShsAm0ndFVKmK3mxEPZHgtshAmWsI
UrniA+aCXRz257UJxZYunfuGMSHp0KtENYsn/Y6MqjOuJSQ1iy7FiJuD0ck7fYp4ahNNXNEwdbtE
YJ9hKf39De21qHJnm9xW9tJgy13ckpWG57husc0kCPyClc3VatGDjPcN1kp8yCFNnQy4wZvaHB9v
y54+qhc4e9lx9XbkUanf/f1S9hfZP3EJim0AHuCwZVran9tUCqe9MlASDkvGYB1Wf/NNTjfOeum2
FeS+m+k5mYxNAmTeuy1rhA06CrFsjPODkypF0okaS87xv6//QpKUfArTg0w9+CTrUbhBObTtdYdL
MmF8Wd6kUs/XjFOZsLpgZo+6aXJvxZot18mBDt++He0B2ecwpPdlJRcumuBqJ/eJ4Tt6RLQZI/i3
AegvQFOjP9+AAIR6KbkSYvfV+x8BavdCwUE3ajN1QFEP/2E0oP+5rcswQKPHt7CeaC0rf76CuD0K
eK3YWOemlzd0A6zj+sb4n/fWD3W0egWWIAKtCO67BiIYFqvheEXavkS7QquQnTF4RnP4fJuUlTYp
XaTWHaJEyrhQcXWYKYlbhTSTVZWzvmnmczzQ0Lk9xFFQyI8izzJPp+Hl3/6xVLVqL2rhbMeWrNyG
fZglH/jOktXeKvpLER7zRaS2pCREmaLdz7X1tmIx//5uU5Q/ky5gqzAdYoLigLuwbhXqv1WgTEMd
Oe2TgF8+Dad50Bu80Rad/cVNlFSvQoIL1+na0UIKB3hgmgWRPrLlsbGU96uxgosTe1rtSNBBh4dm
TZFLHFLTFrGFEX/XJgCpLgAZ646lxjX74LESY7a/IeTYfGA8qxXBH2v6oj56pHOlbJSi3Y/QIJCh
xHLvTgot29lEHKFOcEXkzJh4zP/FpxiquUH4quLaoEu4tmo0RvJenqG0y7T52Ryt/LLms7bD+Bxb
ab61tQaxvTwMu1ojb3Pdetbjswzb0EdalG/pty2R9z2VXT/Kd6kz0PHQYmgkevB8s91KqXhuiNVh
cwnT/dBZrPMiI65kjQ0qBiIYANZqgFYZf/Zi0nbx8iGxKsbvbrXG7L6KhQ45g+M9r7tVtnyYKtoF
F7J5iDKzfUHyuFnHtK0Sdqx56LfWqTzGBKIYZEnF42VPxyql4gsJcF/PU+tIRxCEtlm3XsXqcQjg
+se9rGBXUbJyGwnjDKX+dXVP9EGpbddD9m15RTKqHQSuWmfNa2+5mXdKEP2IreytnyeiZZcmY6K9
/f1taf3lEdbB3KFNM2Q6TiaT7D+ei8KytSH02uRcZUq5h5qF1WgWLyQXEtUdyh764nSjqXjvV2JE
0szDQVgmtMrI47iVPyM4CB4kM3CtWfEGSUkuM1k456DRNww1u2MO5Pa4vre+0Ynb3ok+yUnEIr4p
pIV0Xt9UpvP7e7GJzxZwifIcJrskiw5JZlV3Rlfqh1A4bC9jXl+VvO8PphXpeyimuB2c2CbQ3pa9
Fg/vZr25Ojk6S10OuhoZ4rZTObOGevRqLMF964CO5PWeGV0okJ86wuauKUaWgxYkpTUHO8WJP9KK
RXpn04ff3ap28j+XrNY5ITYlHj0eYHkrk33hZW3i+JNaSl5vt+jd7Ik09356QLzvHOMgrf5DC/8v
0jUH7IeuOpx4bCTSLMN/fOXSmrDMQCd2HpQCA9BlCIFOTKbqOIRWVF0QFBbbttCqy2AQR58kzcuQ
LCF/yZIIXw7OZ5WlCGxHorTtlXlUAPaCtUFHLA7FceV5V0YzbiCCJVsuEF4B3VL2MoDHd8yCe3wS
s5/AIdy1maHdIdPS7+bljVKR+QhlFL6bhkY176ZbaTiPWcaWpD+hPUbfGBAfytJ86zXdLm/UkVjN
uFV4oawhVNbJb82GJyWN+DIZq/lacf79M/AX2B5sMfYw+jQywyoMbH96BqIumJBCxRSLZVJ4jETB
M8wmg4/1ojpSa+xwAnxGRtJ707yEWNoL+k4lOqMQkZ80ZUVan02+NDGQR4ZWjZXCjLSsF4OJJPpQ
B997NkgvI3OhU5ra1jdsmZsyUWOAJMCD4Qluh7CcvluRIB4DOeyhZZKAymc5RlQKM+/UtAAF4/It
p7G/BdCpmO09lRKH+pzTZ581X6MGK14dmOjWwTPd7+5OnSSE/MuHWMvV/1QA/Nn7t+xnBn1qjH+a
zIjhT1cuniMux5B3RBPM0jmMsvGBqd3LmqxoG5q0nXGKRiApKiV94+rv+0oTD2aRPd42LzU/6QL+
WtfPT5Wkxggi68yr1ebbWiZxuSyYh5V9cjQM2Yt5Kov1ZzSRkMGR5a6WUnLo4qOGo0ST8STdKu0B
OY27SkJUntIzXt2nVU0Lu0OUXfLW9SEHsmp+c5rgXGfR09qEGDnEErOMGxthYa5sJR3pznqv/a8/
EK3blXD9WVYTFJuo+9OH//2MM6bM//fyPf/zNX/8jv8+x59N2Za/uj9/1R++iR/8+y/efHQff/jA
L7q4mx76n830+LPts+5f0O3lK/9/P/lfP9efgof35z9/+yz7olt+WhiXxW+/f2qBdDMI/bfnbfn5
v3/y/iPn+65l9vOvX//zo+3++Zuq/wP1I2MpcxEFGHQTfvsvDnF8RuEz6oKPMw3dWNp1tBmKEv7L
P38z9H+AAFzGlowvKTwXPUpb9sundOcfsqzKiuVYOreXwXf96+/mv7HAxm+vxf8bPk5N9kfpiwXA
TWdvRCht6KBg0b/8cY21FEkPTRrXXhx0F2nsTinJmoktnxrlCR1+7umSBsJj2hRQXwO1PSLfxI1K
80qLdgp+7r756pJ+o2nYUlXoVcBzp5Ja3hyJbdC3IvuWcIQbua0PsY09tFU8DeqQTPIPGXBFqm2m
+bulfOjSfWCKrYKkehLdFr0b6k34Xn3l1t1HRVhp0juuMqkf+btCH5UwKzcFwTDon7XZorUgW02D
rzC9RjPbYNrepeLQ8hs05IComUVfbxJ8Mp2Gy2fa2tVjVb8VKP++5+Ez9zm2hLPqPOFg0LqTNsFM
czIvJpqxsh+K9j5f6GyE8BEl0A6eojauybTQaVi8HghiRKKwkaC7GoR7St9BmDpMR5DRbCLA34WF
JdZ6r/ihan8R5qOjp662iauPUiG/KtkG/b4L4k1ptMcalCduggA7qY3/pI+IPIb3f9QWvTnRzPK3
1CKfDIVs81jNsAhgYgktJ7yCEuSX1e4JE3WravzJFGnL/OixT42jHp2jBgBhX0KtuOuXAYO5SQ38
ynPhFxxlE70nvR3lpe4xLdgKQ8ECZnJk528E+7/LtTei2txG/aaSB0OKVhBupyHYgEvu4vakEpGg
Eiqtv8X5J1N5t4V3RVB6zLYAexQhynCppUNMvo8BThJPq8txCBEyOX24Y9oo9tRJJnEu8os4QGdF
aqOs+gC2zqr6kFPGV/a4sdpNI2v8X+VDzAg2TDM3i+pNaScbsZ+0p8Fh8prZhyYIvabNzvpkepi1
jlpOdHBwts2nyQq8LJ83gmk/iBvXTDV3YDMJgkenx/1FckJLA3vxdeibjljD5ECJ5Cb2s4PNgoGE
blxF1D/MGknvlReR+SCT10Bqztjc2Ym4zmyNERiFIc79GdCvFrqGjlVknt26kSiZUE815ZcgQQVq
oX1n6a9J8IAVAdoQiXFSt9Ps70uslx0fBT7epkBdwiMyAP+whQN5iM0T5PGk2rs2wRmUvdgpN006
eCDDsSYSiQd/KRgar3TIbC7IHisKN0ZnGKGwKTTHa2oSceJ9U0VXrWGCGs0+HUNMyITTTuRqhB+W
tjP7TbsjIxchCo2e16QGn1rR4VqwPeiR5vIVYoxfY38xXfWbjewsGikV44qbl+cVV9Po5KcM50ym
fjTzL019qTN+4nQdmsEPoDrUsKDw8JzsJt8ZumdCX4mxCLiR1m7xpXn27BfOPtbsU1vV+24Ynofu
S2uhNRTjXsRvtl1v9BEbWJTuSqt5YydzcwSgQj5GOBvgFMTFh+7A/6if+xYU6eDGBIvNTeaJdvie
pMeu+ozmH5ZMhRFA00erGjs/MkLAMWkIZjwTGvGAW4rOxNYsXwIiOJsMe8uon4Z42qaydUzDJ8NG
UVc0W84/PjJh5o9twi1KT0i6TMrZTlJqbnThWRnv4pyBR+hZMvdSc5RxqBdAqyEpUvf8aGFaMJrY
2rDnRngCCDGPoXgZdEHAYQeO7iGRsfVol9yMiCZR/LmffSLzjjrLRUj1LmbtHLTWFuck0uAGuJPs
zhL2NnTLaTyQ4BXTmmrmH9jQNj0EAuB00DRpb45d9CE03wT74CcC7lyXharfkXvlAf3kcenSfqvS
C3Itk0TNluBcdwigz8EMczWHAVBeEbaq4KhyhvyePt/zwIyA051GXVdOVwhrh6JSYk8XtgDV9aXP
mco00hx3+NCaM3JAyVMZ6ajvch1/ihgNhSHZ4P1G66ga8atKw2GXhNKnAwfJMsIM9LZ6as3gJTco
zgsLJijpcdSJBtMFkR8miaFrEnNmcYRva3SoVGYkQmrdjG4s8AFtWmLFCNOgXU0cyE+F+A23zA1S
c40UeIeDS8F04qeUrauOBc+H1iHKEeZ7idcZuTSqkC76ZtVKjH8UxKZRxmQRyM6epT23SS3Bq1YY
gFLmPVqY2QNVSMx0MPYHEOVUqpu+J2p1YYQwsoVdMjOIkypzdHXMB9Bioc0y0D1GgAw2FscLg0yh
DXy5X23t9Y5e+dSt2WbMSvlQ0y9t4WhzBesq3pcTGh9pUmOvnuIa5sGuNd664NtIh8u1ISj01NI6
GZBuqacB7vzma/KtRiLGPEquM9W3m00O+aNioDsle+R+1J9q3D0Mk/4j0kP9AX9MCapI6nfAMZnA
WyPe4Ur+yclxcuuahTFADiUzBe9ay7eicKc36BfBw/W19YvFrXZNpbEPNimyrOHDYxbX1mPfZPeO
wmIfOxVj0q6/KJjPd1p7zuRs2oFFRkia24IDQrBl5Nr7zei8gGKqAUiT4gNzS52ABlbLYV8RJjwG
WkVd/twODYcy7gwSt0XAE034A5a2F6C3ysao7ceoee/GhCfAaVnEwFyOMmtyZ0XTfmIlwTDLw4EH
veYckKuokKE44UBOhM1AYrGlhzwfTjOQnKcdowjhVRJn7ZY57GtoWdE5iS1QKyJhAew+MYr2R5WR
TsvFQQBW4EweMPY3DELS5tUoy+zMrOttMGxsxw6ZTL2SH5CAIw7w64m4siCMmP+pS+qYqetg4zOy
qbN7su2iSzAnxn2i3DcdyX0AKUERjPmHUZvCs+3yy6gBNiOlYNHiHh1RtDEjCv0iAvCniXDDmbDw
u1QbLnKuP00hLFoT67sba2wvZBbCUKSb7WTmkw6qE7UyehC5Rq5fIRqSh5YeLi57iFiGO9gRKvgJ
1naPU8TTq2E/Bm0IhYD9mC8jq70BbhskZLzSQnPhfzW0LJvC7LazANxmJx18q7xmR7XFljlE7fPX
UQOC2+evS7aJ9YXP9kkfZFLiIKd5pujuDEnrtq0z3DlJKc5gXGlTd1soibiynY+mJ3VBFzup0a5Z
1260Lim39DsS8j7ao83AD2WWS7KhO7AZqWpJLXQysn3S3BUaB+JwNya2pzawsCUiVci7sDdkL3kI
qTMQiyG5M0r3MVf+oJzM/tLWM04lUBGsmLTgocXUFxr+WfQ9Uj7N8qQhdXEuTrRrKBoy/gJi1Wwk
dLG15URxaVqVP/KSh4ewuHNkaSelv8zkPu2qeyycPCeR36ZuUKkYta9COXbYcasqOmTlsQqLrbCf
AjS8BDjtCcKmx6d/IBPCVzYe6ePt1SXkExbRROs9d05ZF38Hc/QhaThFc25eVFQOrmupA/SLfmPo
vUp5a+JvUwaUiVdP9G4zn1oJMTivryjDU1o/UkJbQ/NWLt5pZEyS+b2qcQ+b96jdji0oqWtbpc9m
R/QLd7+cc641fUg2rWgeo+QyzhG8oL2J3pk6B8cahvNI2kDYd/GszkLH0xVd+17emuir2iG6swYN
59dRmR+JGnQHS/V1CXGifKIH/KyTReTiFL1ycvIjXaYPirEduFr9zanyjQz9PzGCjWPsZsk5ymh5
hZjuE6mnZw/RD4s8Dza1TwlyEjG68U5ypTdSTuTFtlEoJxzlhPDoQK092nu96q7xWHokqFG8AE0N
zlFXefl8QbG+Fxh9Q3R90Y9otLhfZ7fJF/e8O441kxH6R8nBloHOVH7fR24g1E1jwuLeaj2wJF6r
bERvgS/dmRiqf6UtisuUA9esu1H/s5fh6swckprMH9nFTGvYgGNBMpA0pzD8EA0T06tcGfjX76zs
LIDNYdpGCrVLzbd2Rxwypc3DHD32A7zh/gWzPo0sQMjJa2BKXkjFT74yIC9uuHx5YJRDBu3dVgPI
jZc6wFcOCrZt0vuJBL7cAnJkE102ca7KiIu1gOEuXMRK3wW6xRAnmV974bjsy0yeQg/4LAmQpjfi
hrTKQz1F13jQ3QQiDk07ylTT70YI3Ri8lIMwI8/W7kPjqpTXSme3k65y+GjrVzHg8LbkQ+Qc64EJ
YfxNRTslx81W1nZOrnkyIIhhpHMr04cHtNUMXyZJM5bp5XBrcg4Agt8afE8jwoe5npU1bOO6peoF
xTAXcIiWpBrSJuTqUaTTk1ndC308ajBB1cjaF23lJ1pxkO0Iwy0KQFRrnX3uy/7NlsqdNp406WRF
CY71kLrrfQEJ9tMMyOeaFpzQuvvIPuiEEUqJecxk7SirZx5GSMx0/psNQY8e6rF9nL9Pxb2izAfO
O6X1EPcjHiIo/OF3M6QgGIxTFXz0ieNx2hRomhp4EipwZKxTdYjFW9TbmNNXjfTUjblr7ZJX4N1o
xIsO06G3tG05XVRCDCfs0RpZQUXVHyqOF6l2bAp928vnsOZAOFDn4nAy801gw/IXz6r1PFL5wPL2
HYPps7nX+mQvScuhgfb0oB/67ghS7blFBJcloZvpnEaL0Wut2B+b6qmT9OeADno8/xhr417lBD8S
qk5XYcaRN56wSHua8hqwSuiAUEEwchNZna+Y+5SWxFhJm3E85fAoQ9COHSBm6XNuBx8kG081aAhi
Cr3Bqfdj028Q5eyDeF8p1S5JGJ6ZWe1i976EWu4VjHRHnd0WZ2dUXor822Bjnw0rkoxTpPv4Z4fk
RwmDAIMd2KTQuqsL9KYHjcWLIUGoPtX2vLegClnt3TwHGwP1eSW/0HA/SE14mAysO4fGbHaOPh8t
CwYVGQpOLmGY0znMoMGoyyeWha1Ut08F0k45UDZ5i/Bvyl7liKQ3s3mo2Jg1u77LyR8O01ccau5Y
niaY0oT8ecajYT0bbYe6OHWneMmRn9J3HJmnLGoufbql6+m1ZrWDu+07EMyqUn2AIaw4TGKnwJOV
lMhPS/+e21z6JeRROlusjQpuY0LO8LZP01nEAKzxDiW6s6udBFGdFxvGywjhLM87qkl6QmFoIQzT
vkY1c62el7h9VTM2mrA+RYH0NdlIF4nxKQsbYtj8YHOEzHPSlu1vifwQOo1vlF+j+dzO702iHRM7
pf59MYNfGY6QVNdZ7R3WDVKGoUBpdQz0uy8B/uknZfpVC2PLIPYQcEoIjfGzSnSMG+Wh6hqF7aTZ
mhaFbOarNhoKZKu+OjXnaImCUZpNRCx7a4xvkz268kgTm9TSGIJvw9jAEu/2lF9mAy4ut56D37IA
g1FcVCPE/cLI3TE3mv4Y53t5QOS53O7zPcArxGWUohpWev2YQc17VfTpIVVRDWJqdiDEUCobcUXt
+3N03qaMUbqseUL/1dE5KqpLqQ1b5I7o4w7meAwHjmy6eszSiUsVbRuNpjgHd/kckAtiU65moPXy
H3IR+FkT3Um68U2JHFDeA27yEM80O9lIPoL2KNf4RVv9HtOHYbF1Aj1nmuRZGQfT0FpaUwejOMu/
GkrsWO2hmxJply9RLae6fLGz/phkhHvIaKCaPdmgvpwiCSsLTzN5itX6aAWDJ6yRcaXDTqR7Tnsv
2Q/IPE2AJ9VP5LvvYICUxDmmpbMro+pOLvVNwmmsgraoQVQkcDuYrmAUWGBZXLVLZZCDVKhP5cBZ
8arNJY32U5ccy7zFql3wyD3Gge7i70Na/cOJ+mcdA5s2TJuu0igVf/UIHCsGWtH0Q5TY4qIAHX7K
iAjYi4xGW1Wf4vqFfbRJ3gLnR2/9iLp7y3nO1cGf0Y3nhXIE7eLkOKnbO5O8Gel9rqO3mK5NM5Ns
KMMrrMd9qJXbaQZskLfbQtvUynEown0S557zBEoLBaSt4OF32yjxnOBOv5rtpZyXg2bHHJv2KB5d
VRyBSWUp7Y4Wq7g9mLuJv1Gx0n0VD/wNZJEY9wqHO6sf9jo5ASQ3uJpIzjGRbWapHrUtvl9XVTw6
E13K4oEgtoriV0GzCrhm3qvuw4zBLINcUVXPXWaf0edumjn1hvBJVk92hOk8eXdi3R9n9dD2A2L8
9mDF/ZmnwdWmr9ChZNOVHRgzOi6LWmbeqxC+lOJQMlIHk+8xF98O/VJ5bef2AUAcDWVqQrPGLfqQ
BuNWpVQpZOcz7bWNgRCpRMs0Gel2lt+UIPbB8H3W0a+MFB9VO3Ks9LvmtHjN+lYgMiWdXZxGE7nt
+NzGP2XifHjc3GBsOK2bIPhLdxSBn6sqjP/r2LLyEH4hg8uJEetJ5jf43Ki06AGwrKJUWiijHKcv
adjsJ4INIcuypDoc6JKHx5kJbky+SDiVtMk4AxGcTeieB4XsmGf0OdMLfDtvjA1MJZEHtIXfVj5M
XfNokseucyTN0fmFCAY/u46UtFy2ThJYHAeto0Q91MiIrBwA7rVX/ixZ+tiW2snwZQ0zbUfN2h4E
X94rAG5J40U7HnJWdugA9BnNUqM5ttkuHlLfQKBXUeOg2AyKi1GaGMRPWnwgP+Jc4Gi1+8tAPkqb
IhHji50NcenCoZtX01bB0dfQ/mFcS1PzPKXk2qRin/AHt8PJAQLolM1e2AV59vdVHbtRRBfS/rKR
sU09nblioANd7/ScBOaliqp+ZeNbG837JEI7KtRtT4c3yajmnHiPk78ipCXgKe0l1Wd+Rrn4beZe
bqbPtHF8s4Lop36ESsuzAWvJzPdWvVfxuLBXy6mb77SM3NP6DVAAol5KKDR7XIaxOg+zTBOu9oph
C3bPS+LuPCaXePqwYuHVxMcvTV8EUK6wF4IrE7Mgp/pOObUfC33eEk2lGOcBkkc4HQfyKyWyx4k2
GlPol8OmDPdOdulMgsfRC8Ql4c21PxT4aAlXnbxYcPd3dzklRl2eKvOsZjjKS7Zg+yJPNSvn0aaS
rrpgX+mvRXsJjG6vjpLbETBufK8YJ2f832QU3BItprBhPiIQRZ1J65CF4YcY5zk69dmnHr/OgI8t
bdgTsuZFzPBF23/TnIcQ9jXphj5HGYqZHQB8NxENbkvUgIdUvq/LymegM8vTfkR/C9PbZXgGUEU6
5OcJBJBGJsRkPgnIIrRnQVCw25xq6bvSlJ7O6l9h86MSTz4bBK9pEn5p3c/MeW45RvX5I5qaXaZg
Yniamx94k3dDSiGkaL5OWw3Y5V4e300HemwX7+v4RAKgHILvaMtDqoU4nLB1SdLdFMCMaYEUqLZn
VJuWtaez6NTYT92Axr+JVNa9mPsO9fhsePTFI+OsKZmblOYpm3+icPM0fQIH+GE1B8zvxCqMNMfc
wcAeo4odGqqXrhTEqVa+ULrvJbXo0u6V9G1O93OenyDH+iiRmfB8FizjGsxmSaUNIE87DKtnM82W
F99VjPQpJjUnUeoDDkOF6ISIuis04x3ADA9vlxN9gEc9mxMNHN/M062qMHE3Zs8eNohSGxujczi6
FWnN+YxLLfkykslHsH7qpHNVP49UMpAjsZXEXJ/vEmPgrMe6V21pDE2UqGK6ttqwC2QiEOD00VJh
z6jfhLGc3In3UUbMgtV5ghGcO0xv8gsspxcLlnKwZOrMoQtJYk+DsXc83amOBnIPx5bcSPkWRSN1
2hN8Hxsj0JzHeCEa10JznxUPlXItqmd9/IGs6dDaFT2TaYMbi0me6TXhqdDx6na/KvDbS6w2TZ47
Zp9urj4EQ86LmPhmyLQfrLcyvc/ibbI2hrVX3oP+08rdhcdoGozJw5ey1J+y97m5tKxZo6y6sy5e
Us7UqSxfqwrXdA3aZCT8Qn8zO8tvCJqZe/sxnD+G/8PVeSy3jmRb9IsyAkj4KQF6ikZemiBk4b3H
178FVXdUx5uwdFXX0mSes23Gh6uwyZJoTj0IZiJSr1ZbVOtQkQrPeK8RgvGIVhenT1SsMP2+jcr8
nIagYyZ3ujHhQiLYETAocByAbSqyO8+vOeS4akspdvZg0I/6ObMu4gWfhosjvUk1vUlmh0ot1j7N
xE71omF46cyU5gzhWghCFK0/YUBatX3zkBrqkSn9YFcqCBWuRtkOnkzPthUjnbI2eRLtW1oOsFXb
wXPPzG9wLur+S81K0I31NiFtCbSRZx8hLPKA0crBucWjweodi8MU9+t8xGSvzug54ycdJq4oY5ZB
HdXQ4LZy2JK9GCePdlmsGweobmg2gT+5SRStRt9n2LEfw9wg/FTfhhg7VGBv1SG51nzVSbazg3A3
WPbdoCYnw7zN2BFGyoxtlj+l9jdhILzcfjQdorPst7R66WLzaarHry6jI+mMqMbVOiTH5lErJPWb
zFH9oWyPc2YBU+duKp+saGn2fXKObRleurDcyOoqCQuazGNfDatQgd72Hwp5iVTc16n25FNVg9Yt
5FPJQAcY3P8miO4alBfhHKIJ7F98/nSjMW/DIuGDB1O6dj+pmtfT3VFW300Tr2u7OdbsPnO9NOAQ
UBOdrDw+hjp08nL8X2Luk8oYXTB+15kwX/p7w6AXMQ5dSaK7XvHp6reAm3teBwwEvUaBk001B2h+
oL5xEe76L04Cs7kPKCifkf1dRucx0h/CjcqFq/bf3MSCFpfo2UKWVtubuXqJ05sdXyeKHNprVshj
RV/YfdnugnDfOpvmSdX3SX8n/V0itiTHNk7iVnhUbPAP86NK568EhcgomOxCfdNIzVVbCnx6kvdD
M/KmDiw8z7aiNLjff4gpOZhRtVOLZkP54ktcjXQW5B7MHZCudRvsawvAkZkPM2HoJKJvg2ozcL63
c3yXLzqCcrqPEBCgov5wJhSIVbFp4WT0THqWqq57IcEfz7M01wvxUczJZhxy5PTcf31JugYIQ10d
FAgHCt1caTBGjSmvzUPOGyOgMEYPkFpC6nLB5/W4TavGI20PFTJZof6bmH9NMjhJ4udmpExahq9Z
jwWBvKeighRFgc5sRbPxKaoDELdxPRRQjmMHqHcdbfERWA/Cye91eaPSWh9sBK4jVeYgnybpQeaL
3YAcpA3hcUSjyHurEx4tdlvD+pQEaoLWU9DiNf6PQs+8hT4+RqVbVG6gvmMTwYLzIYf+jrNAh0wu
Zza35NzGl5xFQHJGWbzxZr8gXVB1rYZ2d4s1thzey+TDpMc7TDFQlJz1TusFKWEtn60MWYIJDAre
cECDdix6DMmrcovsp0IlyxB5wLqfBcxW6ioTn115jN5xTFyigoGF8Om0PRfZZ2G85XizUHL9COqi
8sy/OgF9ycOnIQ5OZ3ihfA4psW4Lf4uphtfxZ3DO4ay+MH0jL2ncRkTfVkexdV/tYkhaEQNpjrDf
Ibe63tJsxjghtgoXOnyqi5P2OSdRNfvNdQwKPm1w2WuiTZdYVVcTt6ROgt2QUh9AzMVs3BcE4vio
fudmX4+klmaYKVOxJq3HnfUvu2zO9uBs8dI/FsZ0sHVn72jWTulOdv80xQHQAVgKs93gvJjZr5Hz
HBxs7JoxGHCTbvx8dg1uV9LpW3JJHd54RC15EbM2apW1HopHlBicAByRvCysc0O5MszuruhYai3V
68i4HtKzVRKHUprxDmuYJ7txTzveIUj7XSfCh6Zw7XS49q34kpSDVBYxvKjSFbPdtmV6mAmJVhXQ
PojWNiPFxV7r9JiLPH3s6/jHCkmYZ7En8G1jzD9pj5nqLbbI86FLT2nwM5Y/Ek8LWUQrG8qo1ceL
iGpGqWdyLzEKk3Lor0pEF3lVURjvv0zyJix9E6m0yNbNEaUwlAz/CpS8j8vCACX/1po8d8m0syjr
4v3VA3phXArZ6n8Zo3aZLJ8ost/E1cq/7zqgPF8v94ZDc3jrEvO2rQmCju1DM1LkVDZPCbZuC/FB
3L3g7t8mhfixBM1PtvNQlJBMSuxiZ79EvnIpaJ1g3ND9uGV0WKxNS6lDv1am7ATwfiTNh3DLaU87
xx5JnxsseWNgAkVJ1Ge3VZrhXFjdfggv2ncB6Iud58OC8uBpMYuzUjOBS/VBC7ojioBT1dW/uK3T
AOHFbG4Xh3rYzJvSGLaBHR4LE7Qnote+vAv7o+Q4C0SwKlUL4B9e0qCKS+t85CzHYsItU8uNX9iY
7FSPEmv0I9TORp21UhvY2GwWbsEppdbtA205X5TReEe8Tvsh4fWJ7+eaCybNQfKqG5Vf+0kDkh8+
EdHCbap0UCTPcAv3TkJBzJQTxVrjGkZolXX36EXWtcy2qKg3mtZ6wiCYH5BaSOx8M8Y9Li1VzI8W
+UBFglpHKB8QAl7mWx7T575EOwQ7SdTPjc6rFUkt11atT5aFLouMg66nNjl5s4cGEN8MPJuQdX5v
Kt7I3y8xf4N9rgMKp820WKMFvfVdt7HkeBUoN/wr4V4r7NmIwsb+AansW20HzL0DhuonNdXB3dBn
dcM6Cr5DbFcNb/5CVciIlOsK4zy8Yi5Q7cr2fcwEApSnmmEzQoWKJZIjoCMQH5bZX5uwc/P0M87f
nRD0LLTelOLxyRH7SL1ekSD7o4cL7t0ectkQo3Sk6+/IWDLUzXO+fPJChrqm28/Wr418KS9IYJ1m
r0B5lBMWZhKFWSAOovHYnXv5jMjP03wbW23Kx9OxrmrfezlWGbKSWE0o+Xxvk2IXxqpntlCt8bZE
vB2j2B/yNxuDdVEDRgeB2PU5uuxiM4JZZEwCECX4sFDtoWOqtlNzoz7gLplGz+d513V4X5brBrQF
qYVvWgiQsnVJ9IOvVjuxkHCBeObQ9IrkaqoL7zxskvpMwDLtWQ6IsX/kCTmrPm/uyUsSQQhOdwn8
XUMCkT9YRxkFa0MGO9VB39WQWQ9EDx5CtgWKt7bc6JjOMioA6sI8lDKniS7w6k+bN2SHMnChikDa
kQUVr3nxLAZ5oSqeyx1YIRpuZZTS0yNW1Dff5+zmfgLSzGaYm7VX3Ko6gA8lba2e98IQPO/lQ9xN
blPkAAhvuv4WzQyiFqsIlh4cSOMcubk8QjI8E1js1XS1ViqNO8YKu9pj2eaH2vC/pM6nuBjLXaT3
9yLR3mTDqKTl5rYBg8kUZV1jYtAIM6qI2xsnpqI8A82ad0qkrCSz0mrAJt3E0tMxuveSLRz8Ysm3
KCnqrqvhHNkTanVtLwLAHDvcJGyR8SZvbSbxBAzB/478bpOxlOG6fhKp41a04bGeetfKIVyFVAO7
nQl5+U4QsFFTjN5be/Xjxc/gTvqLLn6wdj6PKBidnDjbiYAAmO7qGyeJhs1IDS8t96c/YXtxENHJ
R2qxdgTMgOdHtxKvntVRwUnYg+nie99XBAkS5bCS6OhaUh96zTXDeK8nmVejjdODB814n3MCuYil
6vhv1qPM+yydBxmLXUncqZ+HMPvnWbkPyns5fgw5oJC+jimb6fTYm3hmyQzbYaG94Vz9sTKAFG4G
Rtl25EOSf1BGyJZvPGBpPYbCWDE+0o4l1oNWbieb+kFIdc2IT1PfkO8/vGEeW6mDutIFbnfD3AmI
EpVJ0HK29IxSkMU6gFCEw6wkQGrsmF1IKDct3QDpUU9D1K+cIaCPy3Z+Bit8q4HWCyPhMNG6u5rD
r5t69oTxfSbAuWo+i4xe0obIZwjqRKvPHKiG8aAIdNeNKl0yrpZ6D/+VLAM35KOZnRGH8m4IenJD
pms3Vw9VEd4Zo+Y2lHSEjXJc5Ix2uRowhfbKVw9eW5eHeU4/mnGOV6WvtyRdLnh3zU2zwetJ2GN2
6hOZrcVs6C+Au1cMddExCZVgO/csr+aoPA+O/k026IlO2re+CYoXO6Drcbaec3JZ3FIY1U4JqaDI
2hr22py2fj2Bjea0hyGkCu4N4Vg4URh8+RAzI6yKWpQPygAzSky3Zg1ujhy011rjvRt0OnH0rL9T
ebGzuam91OxwKcEVL3W4b7mdbqwivjpEYm3QoEPTc8zNJY4B2iAxhEBLbRFqpCmngU8OwUhqKytW
+213wmdotJ17P0Ka5DiIWCkb3lSZ/lkkSniIO/IW7Y7sHTuyfrmGzZ2hBig3QjYfAiUsZcFWc4zO
81wH2yQtX0I+vwlZd3QwKmuJFMGJNSrTyKUNk7WizofWfxYnNQT+078deUbZD2H9GqS3saCnDcXS
Ir+QSYkFc6LTFCQZ7jRbJnQ0PPyGKCF1VyGZk/vSCXbSwheHM0noFCdIifaMzED/hSbVjRmWe4V5
tjT3JAe5IcgfTD5svHZUg+nB7wf/mAVD+qjbiFLkoDxnNEhfsudJ57Kp4/hcjW3p6TF8VWt99S1H
mDnqwwu2MCKzQdaAIBxvEDmylvA6yJLdkLypcTkRivZAScwucYit7ckFgNDEwy/COEE4DNlbDJBc
RYIdN24610+gd0aNfh8SVEC/G+BHNKga4yWcupnWm0B7wCO9qtQOeSPY+IjyUaJKUqlJieuDWo2f
MYDUbihq8LSxH10Ea+JRpbevUPPVHJUWPEaisOzl2towcU+iXSjD/HFE+TIF5wjqVgtCmo++ZjC3
LFbg+1E7k6micv+Rt8jENq3tCj3yeLcMVoCFrq4eHOzEVB2t6h5WcIg8n0HI4lzQ6AgtcOxYBjcZ
kSuAsbDjntr/puyhNW6VXn/SghbvHjczTpX5vgHrcoLPCp2DzasVGx8iwxwOzZMW6CMUz9a9JLSZ
Cr4JZ0Uww2wYGC4tMKs+sFeLmL1IMDiKcddEh9F4z/J2UxTd3je+CHPgOEGX4zypMQp7kwBWUsww
4hYBF38Jzr6jAIF9fhsPG6BPd6y29M1tVI3lOyq9dAAng+cTAOa2/pobH7EO99SeuWDr8jErX2xA
o57itUXHOheHwteh725FOJKhBNdjUylPUquB2iXqWSR9N6t2muSfozSnyDpxbpeQdhm15YnyPigT
SONLAWirJQogJPIV/9FUahib1z4H2uVybExQA4JNR9yOuZ6uMp410te9KD/K8pcVQjAcRBOn+4Do
QF3V5sXiutCsZF+HMPrzaoGe8+ZQIsMhBMc1CM1OH0CcJnbg9qREpJR6hn8xweqVhJiH1scBvh3Y
9C3jvVfvS6tZjbGxCqeNCbVdzOuQ7NyKPEo73hMdtWaIdx273GYNfdzcjjrQc/gNLOpm7Qm9Awd+
jfvvmETfYVwA0nUIX2CS38kp9ozi4lfnhUASEBzIj6vqo8gwHsBe0P5ZKula6xpXFT28F3IEMqdG
nhrZnXyQU5MKIuvVAcLtoteSp2Y0+Dm8KgXi56LadH1EsB1oJzgmNZ2d/TIDShvquWziY6Fhme2j
pbUAau81bvZVlritTyoHZMSylByD/kf61/Lqw9v2XHaDvBsV5kgopInYaiwVxpGIuFXLjl7O96JF
ux2m9G0cLf8RK9bK4rzPE3Ry6WNG7XXCih6SgDSs9fprrpDRy2sVflfRoUHkhM4oGe4m58enf1EN
yhUtj7BJa5sbVhuMFTzFxkBlO+1MxJM5QuMfpyE3ddG48SGu2cyF0W5M59dMOV3o901GwyWkRQlZ
DAfKCflXsMJX+SHWmxVuaGXcEhvsdmFDBdU69I9R/JS344qg/1UiN1H5ixJ0ldusTbuC9jJuJYAo
1SxXfjq6BNDD2hZAbqG/nQ0UyrrYjxwlnXIT1doSqGnUJRyThKAt9VdF/aoG5nFIvwKm2a61V37x
PA5HhciXaatEzXp568yw7MQFrpRK8czyY8QJQhjLuMBx5LvmLpkcK/R9U77J5Gud/HLREgHZbwJO
Sy0qWE94N8TNKqsY7VS3zPZa8jibP02/C9J3A8Fn9U2chlc4LvpTM9M94T9pJUISo6qVnYUf1rXm
fNoAFzTRWF7t4t6aFFo/G7aSuuq/JloRvEKq5p4itHRv2UT4F3C1lZWzbLEJbQw/DbHGxIL0cnQ2
oi1uCUQfIMsPnsE3cxZImKcIF2ln+A+OcRlYkiw10p9JC/fKAaxdVsFIwOL0HRqZ/dz0bFJ+UL1S
q2DiYCggBDracgZY88IGQbay7ThS8tXHxlPXvss8tnBSyswbRqApW9wqMw/u9fSLINkUAo2jSugt
TiVTWkyO/W9WTi9myu2JPIxX8EYAEk+n+dD4Ndnvnbmh0PJNhVj9zKqwWFHgvdKhs1gsSzC3jgNf
hIq6DiUpxnT8dQOqmQvxH5epe1L42Ov8RTQrggm5qREfBuQTDn8OdAXArYSRtrFEKZ9jouxyIumT
U+dMyD0hmOxfm+hB5ToVyeOEicjM50NNeEwLpolrfB5+W2tXU9ssTnb6rYv4FvH0oom2GOafkwGp
q4nxqVt3GkAcUhpyXj2ra1emft8gJAmwKYVphd74Lh+fnV4/O867wLcj+j9icbkctXQAR9bXSTic
ap1/TZgdkhH5CTru4Voofe5JFtk2Ut7SWp7nDP68rdmZZx8jq1GVSGMLjnnqy+3GdE3avVNhq9/A
rVvd6AhJ6t3YD+drFTX0jjHyZFbM/Whm4SagCeGYjqSKcvO/tMJr0mq4GJ22ZKzw4lC7t4sT4WyZ
lAN8SzThJOdoqSVGR8Tlpw4wVon5kLaMXlZleIWg2kuW5bgnrMxF/82+IisD/cIQY65RrGsq4hPJ
zSv656oznwV1JcEaCSia3HRoxg3eu2fy1Ys72dXhuk9sanLm9GRr5FvPUOP3vn6GwLqnGc7CF9cM
nrYotmaqv5iL6L8TrXmpM7DyrBoKN4pMdIUHNZejNwwh0XZMs804lXfpjPwcefQurJJPRyJQYCBW
t8x0e8dqZl4pj7rCxxCtsJ1c6oAacoOtbB2LFoYpe1cnUsma+HMylBH4lWq+hljpJqmgs5P0Bwhn
0eMgy+RjC6HCX4hnA5OP+kxf4cB76Mo/LmLas0cAf5yrPvd7XSOeMTsEfJEoDhm056ri6WTpnqjP
itWtH1pQM4RiwFbuSkLrVlEV2q5TW7k7N4QnBDFNQXlPhH4NnLw4v0RbLtsJk2KgjFS+JUuEECHZ
qyhMHzBi7NBLMEcg/JwrpAkFResrSj7eaM7d4ww8BDo3XxASMzqa2gnDPk9kuRZBjAc3z9DRJyQD
gWzkFhrpOYCZ5u5TI+QO45Kw0PvR8e/HeqXowBHJwzQmsIPLQ5KKhm19+fLvm38PqWFNB7J3aDj4
+/Lvm20loFK0/kK9jHNg+RgM9+/LCbkNIccqFkaziGuXhZ1JpoDTbJRcOXTLw2j58z8Pf9/794d/
//f/fe/v/7bt8L+/rCQ3+GDXh0LjLUiGIOkkU+8jZlGbOPaEANewtPbqkPKw7SMGvlVJvv+R8on4
P18qmYW221Hqdm9XvksGZXlEeUgY8d//UDleFdwKdjodRDngjTMUIv7+eehjIq6HHm0wyaWokkxr
aRK0mLv++9U/P4yMcq+hyKO4MyPA678PlJInrrQDwW6pE3+F5Apg1jjCqM1bpNF+PrWEz5C4+vdg
xHB92vLw/77nVyLdi6wHS48trtrWOv59xR4PDJVMYBLgGTp7zWpqc01uGBGKbR13b4OvqbRwhG17
6igoRvvo55tClvEOAPQadoZ+tMckqhlfIyJyE8qzRUwn+//8OByD+Ri+/PsT/n7V30/tcj4lvmrm
63lJMQfD/c9DN5f18YfEp5XmK/Hx72FwNDahf3+s8RzAj3YABzr+he3oKx+trOXRMHJsNbZVIWhN
jYe5t1/KtkXPwF4i9ZvIM/Xsh+AfIq7PvWaR4xU3N13DQQ5t+y7xBaESQ6GOsMXeDi0LiFGP6V1A
sOxdJ50D2RYolPHorAdSdViG4vBkxvIDgY6xaXSlWWGwAGgFwTz+PWDwbECBBNKHjiiEMaLB1BWC
A7TLnXYtXN+qtWMwN59JErSooxHLoJVofNIqS6z0ga9XkHAJQUkQXABWzPH438nXoGEsBGFcxSRZ
FkrZH+sOYUwllPu5N5VdZs37LB+QFTRjsTctZjQHoWlpTjiRE+A4NWw2Ra5tDZN2r1Sp6vUYpBbU
cXeJfb3YR8OjuZSvBei9856tQs5GuJVLwjZac39vORFC31hse/jlNW2EG1WMXqGhsNbJ60TDwW7V
CnkJEtx9iqIMqzkU4UGy9ZLAB7lgT+2mrZSFy4jucwfYrJnb9FQEFdNY1lyLu9lqBUP7EK4jA5Q+
UtE02oRD/CXIkL3690fTcIf5wVcMatzxIgzR/JhP2AYnH2aKSu5HU2BnQZry9xOnChhdZdnc5xK1
C6mT5tZIwVp7B0RnwpRE/Km27quoguQr2s2o+4hdaid2S7CmG0WoyzSfvdVK3K1JmiZ9NWMEjTVh
7jLyYa65YDilCiDb4v+Zr47VBrhseyD6dn4jkm+4mTghl+y6RDbTTi4Nb3P8W6QBsmpVTa7EPd31
c6m98FrIdZGVlhvOUJN0kAdbRtrOkyYNqz3R/kkxNkg5F62pH/zmymQcifx1/GwPOAT+nxQNWV2T
QIA9PhsZOSh/EWoR/hirzOtr0Cb3k53Z92TZrcpIWHAJnXXfSq3fSoCjcmlKGKV5053KvFkob9kN
tWzz7/eqeEGlpYGSqhu7S0cgCUBue+1n+Ht878U2Bhq5/j00GVUNCX+k1JQZz5kVXsxZnny5uEYL
NtYm52kidkfZZqVTn8ZISzYqMbariCC/Y0YqzRGIPNsWWjNCxoPYWFyEbXhKSzM4MWEr2l2fmDrE
dOQsWyqQmpyCLb0lJUH5PFQBU0RRls6avAxQFQbtTdOOkmpYYmH+YqUkIchbc4HUmroq7ny/Qs1r
dQhiDOwrAWC5V3bdeGLgj/ZanN61Fdn+f5Ezc4/4Q+3sJdyQkhfX7IJPbSmi+YtXxTaJEXWU8LO5
uOtbtTkJjOGj3imnv3DgTnYKNGEHNGPfmVwpx1Sl5zdUYU19xH67Bom6g6HwlqQhjcq1ii93+b2q
jCxJQ9evbdUDGeV6fZOita65gTtJKN7Q6cr+n85bdieYVIuPy5PR2IhSGx8LDwOgGXfW9S/GKLH8
F4JaLJgp6B7+DMVuI9dYks6iKsYq1NkSJJUeEDLbVWTF0LzE9I9dqBz75r6pU3CizLHPAc7Xo0JQ
0zEZqdvBUutTdaj057So+vOoBjczwM/NS6172UTDkpZU9loyEXq22queQLmzs0k6xaJo3gLNeS7b
iXjxnLXuL72pGYZ+rdt7pedsRos+7OFI7rUOoynVS3eF08rdOAx/NQIp+qLpsUeKfyLRCm1Ep63D
OZs/aAZ6HCQmcD9WSHWLsvjRqTHYAJnwsidPzErZ2meK2EslWSJtUKJUIiM5OW6vORSqFTzaTiSX
KvcaS2pmbLsK9dzfIeUbgOZZGSNlCOW9WTX6rrUHVmBkfx1ewqUIsyYPrMp4tbuRPDBDj5J9qlhr
EtIjyk4wEup/uV7EFBVrO0xm4GA4MHIP9UOCIIE46X/eXxYuHiGH7gDyiAJzGMO7VixdVwW/JEIH
+BdNNcyxctEMZJt5/6D4cMBKC+lvVtalCidBxCNvKCcBDqPBffQMCgt3jOf7oXcoBMjsZl2Vlvka
oaVfhFPlruHgutSqKra5TYjzOKg04YVhcDEfgkIVl4DDaqNGtAOqZcUPl++RaotsU2J9cMglXqkm
12evada5XR5CgwSyMJqVfz7RU6/f2YWc922HiJ4wtL8P3EwC2IYsI3S5fYsRhM6Ukv4SjC0OGVEQ
wxFbmWwuKiVBu5o35woiDD+Q0j/7cSIvLDDyQkAB00BOfHlYmVsz1aNz67cR+tIo/uerpjVAcqnx
0YD918FfcJxBepzniORFmxqq16hm8WyD+OCEqIAgrKU7tgouwB6T+jj2r3/NYEOEmM0GRUs0IkFw
z0QLw5Kcx7avvKC0txoBoACuxnhtJ/u3Ca14a9oUXRJlQXc1/afl9EPUI+F+jbYhDNdyTY1+u2im
3SojPm2tiGhToUXeQYFdNWhOVIQK7nY/Q0Ud+BCgAxb7scAsRUDesTIAVzSze43LTW/l4a8iKxQ+
ZaQ99ZnNhQKiO+GDM1o/3uHXjmmQRazcJAZmLa5+p0GQ4CPP3Vp6v5my4TJK6rHzZo94l0FnMq5Y
ou6rjh650HcHVaobynkYJFvnfo6Cx5RMh3E7IJUmH+tdNzLnwVBNpEh1GrtFtXYidJodcfaekYX+
waRfPJzwoOV6RD9zO1/mut70iZYAlpXJKu2NW1aU1AjkbH5otwZ9lxvEcNI+UWwyKCyCalkwRvGS
jS0JTynxl4uYpLIx6hCiujIH/5LzTFvaIhbpT9NoSy+KCYOMbfuil+zkih1RS9lPGOguk5Zww1XK
PhsTzuH6ChhMsEmLD51wAcqoYcms9EKxMmNG8kX8THCk0zxyqRaHKsueCb0AhEup5w3uTTtX0AbT
UZfUwYeMUwpRK3QEZu4fnV7KnbCXa2f+7ANycBUQSUXM1anThhc1QH1WqvOdWg3vtsW21ZL23/g6
+nW7Q3erlOUqbvWKDlyoQR3JbTJifosN4z6PTAeKaRBuZll3Cp+aNR1T8jAVurUwSoANyYnKggch
A2oU5h8ZAb2DNSD2CgmPjkVBFHv6MpkklSBWqF1FoYk3mLSjgvmg4Yy8acVwbvSmOQW6eg5yp34e
0h7pBqmh66m8OfZsrTjvjEvQAufNeQEKj3LskCI05bam5gYubOVHhAOYkdw0pAKAM4b7UK+7DTTH
oqY1Q68znLdQEtsyJfXJMcLqTFAsozc6aFIwAVxoYbaD+lbHqXijtmor7faBzvVLWdeVRzv1QWD6
w4ktZ09xDP66Q3xhXKt3uMvFvlOGQ64qJJ9kxEoMxvw4pkP+YOFlPDG1PXcEmv6Nf39Dn6+2yYE+
t09bK5GfDCYDbJFvISBGVEIEsS9GA8Xy0+2kThFqATTp1AyhSC249uwYAisr7kZkg9BUrRvTviXN
vttAtzbunH4qbfVshgQP+JaPEaRu12N/8+Omp+9AW0eSvNouHSdeHwdTDVtor5jkvUzThxL65Kso
4ycSAXz/Jhm5Pa0G3hBWC1iNO60kYGjg742utmOCx2Jj64a2a6YvdapbIo2ye57wDlwftkp3Bnvd
8MLWeowuHBvhVm+sT6vQjaMyfs90fLXldGg1wksxbr+ptMd7SVEad0pnYEefSLYf3tpcBB7BpwjM
JrmdxoLnW+oYY4f6R5DF4E2xiFy7QfQY3maK+VYRSlT8IlXvpYBWxPD0D6OVzFvRAS3H3RWjsFyl
avYaTvJX1S3SqONS8zIJuJUpCO9jJOF+jjJ/hpvrUBfbnLie06royHn7HUkB0aCYWy1+aVgi1m1c
VV4O8v7tTNe8Sb8Kme46qlSY2XlRRWbEbmao9bqOl87KrBYuEvKNImvFm21aaARgYkgekTlW+RIP
/y6tKd1QEONAqm6HrkES0FV3Di1ZC0CMBqFj+W/EY5kMkHRx+toZ3XNYBF44gdbqhnxoZhV+uVmD
lipF2r4qtfxRaRw/tZi9Hck1qDB4kiuS2iujTLdGpXXHieCETiUahDD8MElr0quNjdHHVDyjTmmt
/DZ3+VtoQKL3BoLCIYC4tsHk8VFyAJK+4UYJ3S1tfC8ZS+viN7CEv83jSl8pKjEDTvCjJdlrNBFE
YYeYo0Dxd2GnB+vSIZVnsoNffZCjS/EdF5NQfwozBGYexg/VEk/5kCMGz+FrJiYZU4YnrSbEyRn0
MykLjAVF8a03r7o5jEjLq8/KYXj3J25wodbvk8+oozbm2uwKVGHoikqNibjvFdQZgGB+2rimtE8t
FHExhfkaiTde5NnfjGp/zjMil6pV8ShMNvROgX/Jm1cWHqw6E/enpd0TseF7NyOPP+q0wukbpCD8
HPC+ObwG4WI67KyfoBi1bZCCNMW4zxS2SPJA1Hs1+koC87G1zK3ez89TAqlUNZkGsgBJqFaQKfpe
t+j+bM1eHKi5fRI0veKEjplgig+jC1HmF8jeRtu4LNYi1ZcbQx/J+fXrWywNoLq42kYRbRaKDcrq
LNERTT7BoKgK/YIY6Ydu+XtF+t4qsdvYKeqDMdSe9RlgzDQIezS/6iSzDs5C+84lvCzrvk2YQarU
a72pnmOm0TVpGNsiD44+HSp14ntDxMkQaSgJCZyJNBp1cghgo9TSDTMVPLMJnGtN2PAkHn16uXGS
DZWHePQhHq1jgHCwt2dSEfwW7K13TqDOGHsnZZOI6amkgBC9a8p9M/AH2uZM3sMUI0thb0n9+ktf
1Jzyo1X7DFOj9Z6QpWpZ+doYKwucFjCj5K+W+dHr2LePE1cnwS/mzg6Vak2N6Lbg2DKXwj0c+YTX
RCs9z66JSbMMkticpV+Jr9QHMWoWvNZxztaWlcE3Ndc0rlkl1g3l9H/Mncly7Mh2ZX+lrMaFVwAc
cACDmkQfDDYR7MkJjJe8RA84Gkf39bVA6T1lPslSGsk0CUuSecloAPfj5+y9do0LADxHfpVA1WMe
6h1C6x4uDQzVkB2tRUXl0DBQ5cPQoNgwyrW2gGha8VcUj58FXaeVkyBt5/S5Lksk5yxzaFit+iMA
hL6yVH6Zi+mqNM19WpbJY4JmdOAQxjtZr5NyyNeCRPMVuEzsekX/3IHJO8Z0l7iNGc6aBRoO2GLx
dprAnYBPOdH7EuusJm4ly5+csjkgVH03zfuhUw+qLMEkiMZZ+1qs0ZUvbwzKxGaarvqK9SckwNOs
434HybZiStBcnDR+87PAXLlsUqu2LUljHYptkXxMYKK3QgBncafxYiY4FuywR90MaI16tNl7aQ7H
lWHCgl1rWrPedSNvUu05e3MkKs+Es2QEuPu87IFYPWxLRQcLu884uQb5sQgcrIDyHnytWvtp+zsJ
Sd9Z3IRYxtAoKnqFKXZTUNYSmdxl4BYIywZvRlZ/5ukkd42joUOED0xZ8IaNNxl98Y3WTFLqob6h
5XQBYxkfmuX9670lgnnkIBoH6ZUZYGe1JBxc9zrrDHQOo/6uiybcSKuHmVJ+kkiKcMTxakJVuONN
4bzYdkfUMvlCEB3sL0Iaz0jnOhqLsO2mOLrNBI29ak7vSH4qCFV3d0YkX3iSMxPC9DWf4gJkEpqb
yZlvAPvRL/MtuobcAPtZWRuvwcCK6/fkBcxBYXMNTYL6M41RhLpywyl6rZYKD4hPjYIF9lRikcim
wUZMErKXcKgdKg8dTkVqyspDkqAMkKXOgNYzw3sKReSlD0hnYnTAhdzU0EkrdcyVaE5wmrm85/1c
5teKy8kXcjhko74OWKRsBHFO6b1aoT6xNJ90FHxPkoEcSERUbtCjSIx9oNMG6DAW7NzZ+zzrZh8V
3W3eeC+ZV4FuKfdp9Ssy1A336nv9g+ihN1nissHQBPHXVebJj+ybPNXXUzScy9CutzH1HpNNl3IR
Mw+vHO+xxxDFRUGFW0aD/KmhgbWZXM/eABpIsbsCUHjHBkd7pLfKO7ItPodWffSTv/KZkBIlioC6
cu68NBquiuJYuT4mmOZlYrzKByg/Uo+P3J6ddjNqcz0Z1Ndrgx2DmiAXtwM0mXmw9hmtCQ6BbbTm
ldMQkSNOJ6d/nFv1hMan2JRk6mxiqzZXwex3Vy27OoXZO9ozoB2RA/SAttHJ78Z5xRvwiEo9KNLg
XBAYUQ242AZfwTS0SRIhVRaRP4ZuI5leAqzOLgt93t0NtniWEa/fojQODQZzswY4mHGHc06ZUDEb
yK2QYDBOuyezENeEYYBmUeaXd+3ODStwrstNmnncQHB0NnPu1CeKpJdmZBgPD2Zbeeqp5Kyo0lgd
spxwigHwipcnNHIFprOsPc2G/WvGMNY5UcvkOcNRs4Q5z07EQr1UvfeF0bAWeHC/DbtGjF1Ka52O
UGOln+ZbQCwxqruM0xEwxMmBHQY27DAPwb0V4yiQhkdqcOsSk9HS0a26FoZZjVK0RRjX0LXO6J2u
bck/bvvgUAsiYx2DI51ObVAg/kthXQYvpEYEQbIiHgntbvPiLxQfuw+f21a/6xqJgezovsL8zkR3
sHLx0IpxvmgCUagW+ddTVyCOd8b92HaQ21dpLu3bJslOYTiiMu6meMMc5k5FVrgeBxMxSZN/WoNg
NfWj7eDnL+wZXMhRYCHMHLkYG3miRVlvIRzf2bW+Ee2zmwkLsl5PHO+ALt4vdlGfvGP1WhjM1X1I
w2Ebpt6NXtS+VTI2AG+jh64CkxTkAqlnSFd8as3rFoBiiAhmH0Q22rTCek9nRvLCs49Fz2KulXXk
JmRZSW3SWOWXiisCI2CtUIWwWHdttI8SkJWKjlXuY14OZYPDLDR4h90eh4PbKAo19mp/zu+Z22ED
CrBGGXn1qKuQE4GgHzkraFci+ixoC1JTQjph/vFYj/ZdJWhXmxiVHXJOdzN9dLp8au/b9IjNtJtw
NPXNnhV2FxhBsDNQIJoaE7/hMJ8OR5Jj27K4aQMmn7ItFNmI1FakaRUrP1HuIaVDlUfs7HGjMRcA
jbISnD+TiHciIxU8rGnLayaqs6M/0ioDVnWpccetqV0wWQscjJGdnopk3HH2yzZD9FGa5NNZVbyq
bNqv1QzGrhpAOxCvTqoxA8kyoztjFYw/CP2IN+G8a4roOUetAD8azX+pLwWbdJRvVIEGDt4YA/ZT
AWp62/ZoUK04h5PMqQ1BKjIlbN2AGr25P8UWBpTQg8NoyvLcZcaXWSgD34g3riNfXWajuu4G613T
RltXYTKt0sA6/3wFKbDalDk80oiZwsZjlLJqSVWBxSzXoTC7le8h3GonzI5RHrGkS97ocNjZEjKP
yhmJE1r2TfwYCFq4di2K+jqJv0FPInWz/XkhPx5++PPaBslujuVBBgh+Uhd7m63QNMWJo3emRDlr
lmedIGeKTPRqU5ruZuyY8NihAvaWf4yW7Sox+eR0hEeqdIZd1Xe3BHleoYk89gZhfsk0ftecTKkL
xNqzPfZMwhjotKPOVt54mjIsY243BBsBnRZRJJKghI1puTxgtyiwNgtnp6LcE3n3nuhu3BnQARpn
tNZd1n8nc/nSh06xFca244TAbTrMG40dTtnU9YMDqNLJEXukiHmC8IZRUXlr+8mi0cYBwbLYd79N
M3ouID5dE4z9nqtsom7qLv4os5NsyuvQr5HaQRxMsqa4YUr2UpsVuVVxDEHIWIWCVir1CwqdRsx7
R/JupIXxQqk5XZd+xlBj5hTqE/RAhh7DTzGd8kGmZ4rKMac7PI2hRTVWjnvVFwfK6JPRQXwwZtNc
z5JAR36ZQNyHO9Q9dFZ8qGgHERCJeM8HyUTE0z5N+MWumEk79fDdlnpDqgAWoMLJyBDgMouh9G/p
sXCJFFe96dGaid2N1HA63InXIgEkNBroYIgbq/AGBy3fhDS+Fi06E/NTcV/GphGz7PI6zLJ5CDsS
po2y4oiEwC9Wc3w2c5wpMxbxCKETu3zCqop1oBiIhi6zcTcb0XCcEjhD8/g9MfFcEWLv7yTzh5Np
Gec8daMbdLZActKXIUjEjuDvBPAD/vE6ghaEv6Nup81Aji52bWiBDNdQjvXJXmP3aHHGbBIHDXoQ
x+M1WeBgfPvkPh5QHsHiyGDd8tQHZJMlZZVA9NGoZcFArZOpgn+fYjasozNHwuTgyPpRVpZgJhbv
nZGlWZP3lhfRucgRtDiM+8B4cFStwWzpKM3pkFTHpn5X6btZdy4cz3ETzAHBquy4U+X+cshc5qgI
0WWIF2KiC1Ddsd7Jo7pvSxd/Z6mfGomjfC6hxCogFuiHWLnpiGQ58rkg+PD9EJWhfSuz7BP9/TOB
Jru+St8nzhbr0fbvhrCCKDLiDJ3KklvORL3Q1sPVZMNOtHoEWaV+zLVap1XHoBCxOomrs34anRac
czUd8czcINlH0K+rbptB6V93JfJeOs8rcuzYScAN7uwQdgnX/TqN5NpFND949NiTCFt9W6UgBzlc
9ZgWtiTzoVjX/T5nNLgWbUo8n9ss4qTl//DxWGbRvdWbbK0oQb2lZes3J8ZV4wrjIKt6hmzS7qA9
dda3ahJ0rnn4XiTx9VzjMQDA+YldAWEp/FZTvzGD2CBTgHZsams7ZJKk5/EBQQ/eyHpXt0ha7ekh
Z46/8YxLYFy1ghZpHtLsLfMSzXWlqrVMiD5tclh5bd8fi5Dc+og6vQwT5ypmQUGZ1eEaQIo9F5yX
yQVbTxHcB7eFDclkJkjKt8KkadpPncES1F/Ng0+xb7jD1t4ng4rXYZ2RcYUg30zLdB+Y6Tv9YrLS
LTi2ndt/eQqshlwiVIe22EMBD1c9BI2xgMNWlIjtayxFyMl5SXTy0b/XSfXt5WEAwzuc996QPdeI
kIeiYaMuASehx9kmhJ4GHVChwQ9o9HbnrMIyOLtMBmVFk8WgdS0VzkabD94IrMNg+TDckMTxgdkm
H0kmibOYMw4YqA8/EuwinEHPeezRc2qcO7O0X/oGMWddk37I4bhZIbWO6CDP26a1JH6pskLiiulg
QllJ3bUEx7JEJfSlVyRBUeopjIS9S38oxC0cEwG4siNEMoa/2OJj6yvPq6callhpG+lJ26AFcPrw
KRQtCpHxJFEzrhxnfMvLDB+Mk71Kp26OTht9ENawNw1OwrrdViYsnKZT/YFAjttwIpOwaR4tm5Y0
o0MACtGN5riLyaj8Uk00AsTy30QRfFSZC9pW3Zl++qhjVNAZCaMglPI1NeS+FaC3BmgdjJWYypNp
xQqx5tYwcRFhrmTgOex6Se52RwAoOs4UAQPdIBM5jMoMjLsAe30PJCIo5KPT4V/uiexSHUfsgCkx
RrWe9a4RcBPGu1lW7sL/vhgZTqwMpbDlOM9NR5bz7Hr5Os5/GeHvPJOojTwLAwFdSiCBuH8b0wPh
2ONYidFkRX1FNq34TmT/2fUIDmM1alJ11I6JIqrogPCRbCcN550J4EdkEjpW0xRFo8ZOgSw2wh5T
hpSibf3LSPSVIargiJ7nTkaNOk0dZVsp+ovRY+PrDNq00W9EICcyKx2cCckvLEzPs50Y+JAM5Oze
G2oyTppTfSxYOeitOkhzmbI0uELWhC1Bxuqfg7d+cH5LabMv9T7VFQ2RfJQfISX8ukffk82geHFX
kEvrh/vMnOO1KhkNDcimsX2NO6flxlVNT4/Kc1ZdPP6sW09FsRDYjySvbcMeo/ksohs0PTs+CHeP
+ADLnTmxgOF4+IaaAbdQj8wYC/GQhgySClr7nk9j3XJ9vKTN+5jjlx9c09pYkFkkL6G1KryPKTC3
wAFz5n6XwSQ2XWit3Vafco6P+3kKH7XvW6dOH0Z4h1etrXagoOKj242fUSNThmqBR+OlXAdEmjyg
qkcVNmTXOSvzREbsvh6sO0I4seAp1JlEKDPNzIYrA3RZ1z3opmtZTqKN47gBY5I1FPBVioAIJcuZ
XtKRUAhAejXkb222iz8UZl2SD09Bg3ewM4bnnO4PPLbgzpHmJXPg7jSh/4tVmV6wmBHGTGxeraER
LEWjsQnVpmu5bOYQyoCijUTpiIHuDkDq9CHg6m9SXbMStHDtS0OHa+b23YGyg76A7cQbEZS/SsUv
iPPnmnkpA00kWgnB0NroQOaE9QF6Yga6PLtKekyeGb0wkdQIJ/r6d0eTeBis34MBV61kFeUlMLdu
2U8I/1QbewnYGWdoE1hM5MyhzE1IyW1oyTdYJQem6Etzz6qB8Y10rKpx2vk5mMy2p6SArb5lSnet
fFZYLW8MXuNKNAGWuWjcu0VVbYdidDc2lVbSI5wvkw783mC+F3IE1g8Cw0E0VtLZGeinAIAj/jUd
/X0zg9OpOGBsy9R4HiYWrVnCwcB+A/mBnpuP1KLqQHwNc/Eyz/s0q353g3dlR/w1EoP2Eygr/hDt
18hh8GcxyiJRKGHifCyN4GQlmL9yxNlBZMqjGU2XcoQ3YiHaWZEtuSaQ/IXaw9yOPg4kFB0FUvuu
n2Nm8z4jRZfpe/vUJfVDg5wIeAUgp26iQ6bFA+ervRYWEPi6WPgR5YnjBk0V4W4NTj+0NXBCjYiu
YKxch/P8yErTrrKJ7ICUFb1NpMmQZzkYZzgRbJnvJoNVwG3cY08RvnbIYFwZcHBWjl1d8oGcQ7Da
MrkzU8wc/fxaxW+jYR+dHpWcbXJKLkvN3eeIm4SuKQUWCP8SO4tL9IIhGMGMCdN35vS7gFkP903m
b5eLQ+GVYZJVoKQYx5u4ejPZIdcOEyf2/frVprtD5G2yq9LpOckJJBs1K8tAENFA1y8GpZ+OXzyL
6zzx7hYT8DC210C4n+ougu3UbLMk6A9zaeAEpaedOwCb52h480gzXCF5m0oPXxbNWhV6FVhb89wE
d30cAA1K2mdCVPUqeCjj4VcGXX+nXueUakV1AHk9JW/tPH6l6FTryiZuUTuvrKAWmsjhPHfG2QAd
itiFtnN9y0148kb3gIRdIwSUmGwCJvNDmX4pC7czOotoaSMY9biLLY7as0ByZAX0kWwbeqoHyM8y
xQcjs40RJ0xEk/IgFjZr9muk57pvy4o6a8AB18d0TMtgaTENh0TXArjWnkMTlCxb+vvadcH5diCK
Z7ucN3KZNHbGs5WrAPcMnaCoreKjoZ5yAjuPOdRem5KJIgrKiGAowxRnbzYwntOZlcT0HHqAVney
mC9OPd4pMUT5eqrH6yDK76PC/S7mEwm6TwEXeUJnct3EgQ8MCLK6HOjQxrR3qLDx9tWyPeRFcN1a
nT5hLV0O6gAX6eKffN95MWdu8ays+20qPw0HlF/g1reDZeHQiPRjLOgXqJ6AuhLyyRCyxsx0W1dN
EW5MSc/Eox3JAGBgBuUxpRlgU8NH+3Ay5kvoD375EWWT64+POa2jTTz0KewCOvKuRVefMotQLA+u
LR92U58ZSiAk8J2vQlrX/hj4O3o8eCwaHM8t0AWSpTZz7X7ICG8iFlwbAyuHJYZQU0ZTgszhVVIC
RxrrDOS/n7P2znzfYMleDQfDmH7HonlJY3fPweZ+JDlE2SRIj86ZO7tHW0WHNPaBt8UubXDsg36o
Nwx0eoSr3HmWfYhcbiSPZkkJ1DxKCrnKy9DYE1fiwz4Vm7HozyKz67Oh8Tk6cXMsmHHKotX7POpv
rbpLtnXFQXgYwqPvqs+REYExMbJKYw9RsMb0mPd3FcYsDu8j+IDS2FC/8EqtzDqaDv0eyDRHqseN
HdBx9lr7EzWd5E1iPSDCYNvOTNOBKRqbqkw/49G4lFX+kDr9yxwiG6An/FkFdrXtKMxU5x7QXXym
TZAdkbJvc7x2tmi6DWai9hBIubVHIF4q/iAVyIM3U167YFTx0IU+Ukic6xY2R6j506rocK+0NaDp
ACk/g6ybyJyNK+0YT4hyfsXQKrfR0L9OycgMIH4yAd+udYE7w3qYJxoFLiKPOStAQHe0BAbabfPo
0eIjiDmokM9mKnsJSV5n6scpJgmtN7uZ6AiV7+zvnvdVjs2TaCjVjZDIkrQ9K0NfdRkHkGos31Mf
3mJhvfljmnFLMuDPmlhsaze578VLZeaHuU6ya0T5ax1uLSzQ6wxDV9eCzjeGj15Yb2XT3TmZ89yS
VI/VT1whtYYUSrwjFlTO7R9Yph+sBrVP29tgRN10Kyo0sxazBE9qDpKWecuYoN/Y9Fy2CW+sqZ0K
YUV517DlGmP5PHWuuvIG/oPe0JUlh7ukRv+tI7j4sxueUxf7eARQCSsfhExrzB606TNLpbU5dk9h
QOtUemiPgzx7rSuyK1JVU4jtAnx/Mf5vtdMNbBzsLTjLpoUpARm4z5NrmaBgxwPEAtmMUCHgkOzc
O4JAmbQvpgy7toFNOtVr4ND4mKaXyAXFaVfxCSBMyd9z6q2tz9Ij4UgzRHCxWW/SEFAMWYWc5KcI
W65edlCaX0OMs721t8Ekn0lNgZub0DQqXpE81rve5C/RFUG9jnKU+8eR/Fi243c5ZbdBEdQru5hu
eyRgm6RJaeJavxA0FiebPHDd0Hbn8oTVIdxdnGF7D0t5Zyb5s/dATzA4gDWFgJwiXiQ6yq+GOzV2
5zmXaudTkgv2O8rLGes/gX6iYKxbp3dDsxQ3U/TYi4zUx17cunCapI0J29fs8WaMTm6JQ7bq9Nuq
skPbPueZIryvi6Fs6XMV8pSKYeME3psSLDc1Us1NHndL41jxAYvgENrWdzgwArLrZkNkNL2tAgpS
hFYcYd1OavcBAP2z0nCYwERvSsnhqqyNbZ/od5kVNFSG8brr8nJHyqi9mTsEyd6WpHq9833X3wSW
eFWWsdGUahtEhk+pSZfWJv5pYyjErgSkQoAbUG8h/8R245W4q4uvlCn9JvE9e+egYMoWKZ5VTF9E
oVB4dOOjTmbeO5oIKyScp9x25wXoimN5QYN5IMUmU1kraPPSekp8dHC0ts2N8Og+2xMDS7AJS3aQ
cezgoCND2GKs+xURJZWE3pvrQFPsfXoJvf9s0qrfK8nosYKedYXvuaykWqNoaOCitM+qCgoUrSAj
Ip1svIXukE8ocaIZdfIUQGg16ie3hlqClVM7MFAI370qYvZtMzXYlaTrrXyKkVCgWg0TJr9dqw+p
sH9FA1nvroA7SJh8AYjDA3tO32C8JMlwGFISe9VC8ZoSp8Yhrt5r5fGBlDWhGJn7Oxrk++yTlVNJ
gnQHjs+xVbBFuNn1TcVAfp13bAKVcD+n4C0Fe2FjptmA1VoMZPYjuN50PaIQ2gg0/JvRMFHHeIth
y4YcV5B41DERHMGjbQh0wPQXY8fy4/hFO57csF0e2fWmjYiM49wE94agx4sBI2icPZwJYxWl2bVa
cs2YbWClz/0nevpoHLuZS9My6IIPNQEl1AoECwJCBGjKwI5ysvZ+jyDhyeshq8fCWsdInDnV05iX
lDAp3P8WaCedwM69dOLLrfS3ywex6wvpb6zsU/k09EktWucoKZIQrSMHQ70OephdBG45vcxZlErs
Z5W5Yw8JqWvRVPrWyGHJkT4uNwYKbUn0U4RaAh222HXowNZGVBq7STC8FLa5N6vWgjLhnee+tvdW
BF2hmsW60+PaEcXZjV69ob0BjXKSAPXS+skIv2ksnoVdPHCATWBO0FuWubtN3fRJu8z4GpX8xlPy
ahObBC9RE7dgWS5IFQAIxOfupph5UJIom3BU8UQ0WSWLk1fhY1GxYn21FZkNXM5Zt/BO6/dSs2pP
6LN6iXrOs4BboUifo486QkLZTrJk4BY/lbo96GVB8YuT0eivyJ7gX/OmEx3K+8LS5n75yviwlPB2
fZJ+u6mt9r1tIhxzMvAYM2duto6botHylibn0cUXeIVwFBNyaFL/OzSfa4mhlRbJDYMzFukAyXge
As+O3xzXeB05QexkXz0j93xoA7PDIXYfWG2zm239bY94QeuMVA6nRIqiuNjyBcyBHgT5jzz6ntcd
GaDMfE788fF+RPlTWOQJwGtkcBWJ8UgP5gtp07aMfrF8gRFfMDiLe/JjXrL+Bm/ZmO8Xt0ucTi+z
lSPkeeucgaEopCxTHRPISU4h93GEqEsFJ4QRiBcjdUWdz9OprjRmS3wtYEiBEjtrMgRmnZ0DFhKN
jrGAKS2WBR7b5xweGp0d+qB4q6kKkjE6TXP2Zs0sSca4q/y3xuZYPoRQMET8KzPYhz7rUp5Ucqnf
XBWdLeslEu/ccVcDu2AOAwg+I5PB4ApJzS2F0SZVzS8JTKIl2XF4wTBLgJ/un4J+vGFMvyG2F0EF
TxFush7K17rmXdAcB9y2OYFyyBzywlEdsMlQnZr7sUM9bG1FGeyCO2YjW9cFKZFbFwqP96Z3tn54
DmllBpFzcSGVlIKCYVElyJERhA5PYQ7OOCkecHCPnv6OBGPQPhDTaiDBZwiso0zTg7bjF1eBcaBQ
1bwznEjfKlTXlPEroe197I2PUZtdkRZt1vVZ2/2XbT1ZxB2xmqzKJNumGbcn1FFH3k9mxBllWsWG
f6vL22niCPTfm7P6p2zW/e9qyTJtf9JWP/8e6/oveav/+PJ/ShgrEab/9++hp/9BGGtDtO1H/uf8
Vv7J748lddWQf7N8jrDU+ow/fNOR/whkNYT1NyagAjaQK2zHM71/BLI69pLiKpefSDvwffvfAlmF
+TcTsbzNT1yyqiVZrX9/bv+FQFaLv0EpsuS2LkGzrhQWT8/0bTsIREABbfLzz4/7pIza//e/rf8z
IL6bHRNUQBRA4tbqi3nxaqhm5661O7nNneCRzdDY0kSndKzUJay0e2R2Q6i5eixRTFFlY4b0sawr
SaHzh/fyX5/v/yp1ca6Q8PEXnT+HqfP8HBqPphlI1/R4ltYSJ/vH56eipIzRmK0NprO7SKfNrjXH
cFXTKWVCVaLD3XF2P/QNSgZGyemliSxuWAN8mOrsK29mhFkkywxhXKOY0WtZs9dAiHzMfFzepl/U
d255nKMxPs1tcVf75XQrg+ajrgQj5BR4bQE9fttHWCvNCpaFWdZEUtfJhzlZ420p8ui5zlO8VIuW
L87gtwjrI5IITwMw1ud+EOIWIu22D4d7kQzFf/YW/TlRd3mLwEwKi0vM8lzHWnJ9//gW1XKqPNeu
UKbzYe8m3PSnn4dcdlhSBsg97kAvU7aLgs0J8xeTBgCsvKHeS1px60ol/ilL0z0lwHiKJypcK8uj
08jQLEgS46JG47V18+mUaTu8eIa+m0n0e6wk3gOs1Pt2jOBAKEX6VFlyAPLTatUE8XRtJR15TfHe
Kxr/ZeBZsDkI0mTzwXuZkSMjh0L1LHxKLCFMvGlC3U/LGOavLyLf+eeLHL5twM0naG5zgPrniwjf
ZCZpYgwU+MMvJyAq6CeGPHSIlgPncBNTO/bWCNRtANc3lRxRreRiyPAzTnwogEYYX36+NfceEECp
BYMlvvfzUMgl+Yo0sk04mfvcEAlZQSR89GnmbPwwS5+NtpIoZJJt5miH8YY73v88eP10VAYOY5rF
072uenlV29TcPz+Mm3y6F15MA5W7bE9WhiQt8FxAqDnLJiTvIhjk5ufLnwevIU+o8vwI8vREtDHc
y3Uohfwg9/mcTX78hPq/35eCUFukUVsj8JM3f2IjDof6Ylq6OpMsDwmihjEjDVD9TUBcnQ2cq4gU
hpayesqrPN22kbCP2DYYGeT5wqKYi9MsqM0bVoSd6el7iRH9DgVg9Bzhe9GcLS86raNnNExbeqvu
/eCor7/+iL3lIv/TOub4dmAGQjqB7drCXda5P6wT9TS1RRQLCmz2wBFfS5bT8kISM9xj/Alv+46a
XbvpCeUwh0bUC0wsTBjGhoac7eghJRC9u+l691YxUthZGhJ8mI3RTQ7vCQFldiO7Nr+JC/s9T0f0
U8u3ugRlOVVGDJJvNC+2DrJN7hhqB3jIvIzLA2cdVPM02Q5zgIbbdfrsElBz2kzSv6e8Pbtlry7N
bF4PCwvhh5fw8+Ba6l+/lKHakmbqnMIkc26b2RW34F6Sw9A1hyxWFeRIv2II0UFUjkSw6yBTpn6V
vbtwI3ZOkQFzEq5FyKQar6ckPvY+CJR++ernW0kcoZ7QSXoVe7Cghgxe9sJC6FRdnhAguGFKaEEW
ObfKC5vrsEKS8dcfn72kfv/p44OBw7XEvWljHPbkP61hRhZAXLHHcV37eGttNI63ceydeVumVYBh
bR+ZFYQzprBPg+gIovNrcE8t8/DYbLehO0Y7ui7uQz7ASe06/76eges4yXRLwE96rYTKbtuM7rV/
m/d9/ayWDMKskhUpJLQsRYS1vF4gAMoZ0v1fvzj3P1h+WKSlzWtj7fHk8vM/XJsc7WVihgyZet9l
PNd4lwidzmM1kfo4t69R6blv0YyGNU4RE1ceSXLLA2M7BD8ol3EDX40Oo9W+TOedQWQhfeP44vq9
f/3zYGeFfy1ypzoUnE7RVEb1ps/td0x13T5IPee66JvyavK6U9KQu0RHrT7KVliv8XyndGBfa4mT
g7B2HEYOOSCRp5+jnP4/vphfReU6X1l17Bpx6FRV3qDWYe5Vq22ctqQfG0cDTQQMk4AG8mTO4RXt
3r8/eLX8T64VTn3/7mLxbDoJdLLNJa5+Sav/4/s5GrDGmgp91jBuY+noKyyrdDrB2vSgYkKZM7Hv
u2NMGHBauu59vjz41iNIefOS9l50q/36oPnNp397qIduo8YQaW5HKJqkqHki5XpfpdJ6cWtabH5B
tEkJ1CUxyRmdUIHuubOuerpoKLy2kQs+0g+q+R79kLcxRAjeeJy9G8tR1z+oDAIgiIChmb/O0asH
Fsu3EWAYQQeK1UF8QTGRB0ooMi8Wt3m7PLh2P6x1ixasZrxcd/4SwjdFR39uLkhl65PWhEyaVmhC
fIfkpAyFJGQsnu14PBm4ds6AFztwovoqqTle/zwQDQftyIjf3XHpB4WtcaMzYdy0s6Afiy+yy0Mw
/k5ygSSMm64zb1wavn47WYfAqO2ztzwgg0JQ3glm4dXc7ca+dO+KGOh1Gih9wZJubgJlkM7cAHEL
mZrQLmhyDCX5nbtMg5S7gCl6ZzjNHqaxNi+r9yEZX7Uam/sxUuVNHJj1eg6d8h1h1COCvOG6jaf0
8vNQzcC+ktq+KpqZ7kDouadhEni0U+PTN6vy869vYvHvbmLP8ryAxckWvu0xPvzzRecRIF1OmNPW
cbMZ3V7dowdSh0aBpkv5wG9cbePOCNKR3ArghnGhe4rK7NgzrjmJMW/xEJffjVtgLYpx0R+yxHsJ
y4B1v4m/mAga+9hwLuV0qbIoICeVzPKWbuO9Mw0Dx3WERMkUXP88gAcbdmFiA+2LZf+k0Fo2MDpe
/volc/X/8+nAo/Cm8mL1cl07oND884uug27QvjNlqOjYCKbq8echB7AIE9++H0AU30Sj/9bmLo2H
LpbrRvrF0UqoN92ecAgXjey1EQaoIPsxefYxx+L1pRn381MZyv6YO567bgcRP48hkDtEBi6ZJ7uJ
gPMnP42RsbRbjR74vjfzjtabSdxQV5Eou3yJc5VItjgOKOBM93t0hANTl1ps6vxzQ/I2+ruW83o5
ITDpxnWJBtPqx4FoSWxXffNYp1H0/5k7k+XGkbY734rDe3wGEgkgseVMihQpatYGoSpJGBPzfD3/
nfjG/LD+hftr2x3hjcMbRaurpKJEAJn5nnOewwi5+koCBpNhVH0U6f2+ieIvlWKcMdKJ+Zn/ETik
vqp5QW7xfbL9t4Yd7bL7bg31kxPqnkts6KNB41OUTh+jzWaLCegyI29Cfc5wi25Nn9UQk56xi63n
ArgfbXJzsyu3fhGKJTIyNfaEe1gA1FnBbZ0//BbG+JTHyF54XTVNKHX/ntTOLvXST0Xi1a8wW1oI
BUS7cUijevEMt+nQ6Ad1XyvyPE5gMPGpHuJhJvOWR/HJ0Mw7ErSuyAAEXBbpo+WgafQ+S6wTvCRx
8lYbT65bPfaTJ/eJhNdV50DBb71KvTu8GjlnB6PLlknVknobjXOisNR3Jmh5qcfnRN6mQrfypGEr
+vkRDPwiMZ4jH5RulPs0BJYPqdeW6zHEYG7h6WOnyogVSa3AfrSo8DJudF1hnrWCbS3yVyypNna0
mGbjTBBhcKoJzXzOdqbfpBCkbLW0URnsOt5Wlr2xsLKBxcEDY1TOjuZJBBjCqBu7DH+bIPQMT31V
rrmPaQ3ZiJiqEavVwT68Br5sNjIzkA173HiZ05lrqzhz5uHppFfKSxjrApDXvomsTjZVdbmzzyDg
j7igtlZ9A9g5yoGcaRo7QYdPj1HV6Y2jJEJxyB1i110BRxnYLOfppZXRwQLgZUHiGFN0OYZHo0zv
+Mm8NcUODNAFru8K3DKONmObTeYZIeAnMkji9CKMN1GU1rSh5te6M5+gBgErqhdKlTtX4HCBtl+N
PYSN0jlEPoPNZHQvqpyY8jb2TdkmtJAgBzqTsO5FOr/MdZ+vG1B5WMv4/yyI3sblqbdzBErVSBRE
ctjd9aMzrnHiG3H+4rfqUxc+lVE7aB4n10YYaVuz3Y4wKp9olfvJ6uBucGR0HhkbTDUbjEHydmJW
PKF7AbQVkXGx5sfKyX8x6t4mEdbvmUdIg1EtCH25m+ZkQwwD04d1KkefORg20Yb5WBsRKJ2JqSBJ
vhim+WnIgbUofM0IAUyRuevdfpE+xZGFU6wlGkN+9cww+jxaivj0Kyobt2Hpv8+1S1XvZNycjqvy
tlDZHwllBxHZaqOhAHiYymUIh7Mfv3HdFe+aFz6MGCuNovce9CHEz3TWE1mXgRDCQlTczJNTXEXq
f7rpTNJ0AETKHAPTY4ihLDRUuMoUuR0vNqxTbyLNFWOxwJ0/PTtxsoOGjULpsxBCZsVQNZjiYNb0
6Fp2+lWmkaTIsQbJoyucQIHrrYepevAL+hldGJyxTH41BPIYCVP/i6ubyBzdrlPPESDM5gVawQet
WHSflNnLXLoXfQgOg+IOrIdxpyvuNHIOYm0xsVj0cOYomgJMm37TmYq+hsI4t/k6yLW5dZg8qqDe
tA6mDFKQ047qAVpQgXgOgvEs5UcPOkUFCeUMllwHHyi20PQCVOWBmho2fy9sPaCjDJZxGj36rXpP
ASalaxzcUGPSV4od/y3wanVkBHPPG/6TZLyuBrTSohIGtXD0aLRG9zCMGGRcpyKXWW9h8fYnz514
pouSN8HvdhDIQQvTvFo59cHNtuAbq0WX8m20F7zhh2r3yVRtCHKhRUVmucrNwgQr2D43AWm6VJTg
/+j7M+3yu4tPvnWNJ/cHYSjcxDE86LAGNmBVGC+tQJ/qcp43Mphe2/JWwSMGXHDBkNJkMMBtrblz
LYO+xD5uqQQFtG/Z+lupOHvTkC8Y4KEHxbO+5PbFafJncmHXWrjVNiQL0XQPcbupBvspLwQqZxk/
eq08DhjNyiSZ972Ym60De7Ft6nijx3FYGe4YngNvvNVVyu8A+PmNx0jDtHrs1DDtaNVW5G8zoGH4
UDLsONtOjHf4LbyFn2DRzSb8gzl8NprHRYYlEKfX1VBs9wrU7pFso1lZ6lzJJ0vSwpT0hl7NfvaQ
THRxUNstjTQ9EXVANU+tfO3lO2gM3poBkLkVBkJ0/EVapdpHGQ/EYY71XlbVseho6NZjYa59zOEb
boUSOKxf8B9Zn3nbcjR/0SxXn9sgXCdc5U8sti9VD6rf7z37VMfGycF8vyjN4KEX3nAPR02vuyT9
LiNieD5OiyGrm6UnkfeSmAOYOY3PiiPXRtvFb7sLyWon+bM90A93c3zSSO2ilDp2hSKjvFXpNPOp
E8aat5rwv4G/rEOKGyr4DxUYGdshYuNIAr+RDzbdK7CasC2mxb58GwbgGHnj/zKrblcn8OCCNGd9
KJrfiHjHnmMwIEwqGjTWXbpKmG6UMa40FQWbMudNmYlRrYY+hZ9Odm1XENETdNbr6dQx2VmKTA47
tw0xCckBJ+logSMJrvOYP6XmhIxHZNetsT0OGHYoGj0XI1C9KU5+JbN7qRPD2/m0kdChBRnZyeWd
31QzjtfP7FakFCZ0tRWjuGtTNf/nB2vqWJpY/ErtZUeXPoxLhODvJ50+YmBnCpnfhWmv7/JM0tbW
ms5NMfnxMCwsfJv6eADHHpVJmHM9k5gITqHccOmSZrqzKgkh1hIjutttg0+igWRSe070eQ9yv7P7
tySb3rzMrjcKds8uDkYovcNHIJPbRE3v++J2xG0MnCOGky/rJKWSnEbomDBbRsal8SEt4FN4a8qb
HYfacS9zMWdgD++pwUBysZ123vUIjQtfkl3su9I81MVM/1z14OIWWvf0I3K+Z+FzWeu9mAaS1lhr
XjI4bnxlgCZ/MQpyMeHyzKwnjzBJSreszmkFTVMKDMlvETcIwCC9EbzzdrKxspXwzG3lyoGoJc4O
IGYQnsrhUiagP/v6UDZ4YzrHBDyOAzKcmnvUQybRM9bzUgPkoTutDj8iTF8JOJ7Eo7xLsB8a+AvT
wD5mcjysmtBfPIInTfcVh+7OaCTT4eJpmNMnJFaqp3372UfAJtsXkphW68E1fkQ7w86AeuEJAQ7V
8gg2lz3+xuo2gT/mc0u2mZoxqo0PuEvmnTW2v4NRHSP2XUvCkG+jqer9RKNBx/Ag5ESTNTibo2ne
O1n/PFN550PaSAC/ldJuN1nVkeLvcbn1vCQkkvU844AqjbURJMxWCVxtLSJWicTkUcXYiOAfyk1a
ctT3BLdkO+dr90eRK+YJRXAAVzqsL7zgAL8gyQ+d4+0nkIhgj4sNoRIQVyXYULZPZQLfmAk4EC8Q
BdGTGGsy2HlvrOcRt1ptG5Tw5mLjW1RR9HMQAxBxKYTIwF9gOMKBxpc2Ae3qk3KoWSbsPkMiGibc
MyPXYB/KEUc8od80sdbJXL3GQX8cMp+0AS3JOqaDsCMj6DR+vDV80qSQ1s6pIV7nal00Xb2jV/Bc
5Lxvami2Ch4nvaCMCrqkP7isUuvGdLfcGg6YbxoQpFF9DMqlvZ3CGa5tTGGVlB3K/j4xoDpZKVe7
EaAjTmb0G7fCNStKXNWtixW3LD45m/LAiatxJTQbWlIbgADSHJOo0WzmhGNCNtVfdlSkK4tXt0ip
KuyHI2yy+xlKAyGWOFgJ4Fqn+eYxy6kWcFkaOAVhyu3NiuPbKudFso0vgLNzHy+kRRUJtEhrlc7j
A16u+WDPzXlUxMxIeBC9pcISCxr7QocW12n+1NZAxVXYnSrHWzd+c8MBR+3abbA4eJjXcDjOB9eE
FQaH6H2i0FRDyvD1rQ4KgTpIlIs+cmPpdfhbfaeH3Cqz/dQ3z2WUrY0pnjeknbHq1tTgybhbNdQO
WMaQHYxa24Rdq48mFzHzS7zBWmB4hqxwDqZ33CfnpCLuTfmRtzQ4F7jW/JkRTVzXQpC4nY+xGGPi
ASxFouR+a6P7OgQl784zFhaFeSOESLrW4QlE7Fc8ka7Trr8xbVrQy9FDnwcXiegSv2hzx77+nDp2
CJ5yfJY8VMox1+s656uUxxQteBgx7dNXctVwCZPJvvZxSVzYjeRWu+m0mGpOwF7qD1cnN/a9zxw2
bY6WJT5F2O8tR7usfkTx2zzZmTJfeTxfdjXhUM6y1Il3VQzgoQLc4RncQM5DbUTv7MDR5uVHgOiz
dGznORVyl/aNszIqee7HV+q9qayhexUnEbeFgcRI6gXln3nCRNQhEkeqoKxtEbjPnS4v+Evnr4wq
itwFCg8p9RK1vIw8Ck8lyY8DrsDdZJ5M0UX8Ug0Amwvl8MONQNnEHNfQMl1vT/IKdAlNCxiz1ixz
L00pP7nD4lXnc5qF2jItHRMLKWadzyws2JoPy9nG8ES+tClTb5N1wcHJAraa+LNAWVFbG5Ig7qK3
tMx25cA3MDrO362Bv60YuA9Iu0JJn7+SsHzDXkLp0dAdIWzAGwo4CLkWVY2zfNSYS2rDHPYqyJ5S
NLMoie5kCkpEiSZdRQ7QyiCcX6fCfhqfmFkVK8GCfDBcyIuIIVgghmoDp5k3qB9YXc13q3LuUXeD
pQp4XM2d/g7ZktbZxgkDvW2H/nchR3rUm5qMj7mJ07y9FxfVYTdngtxsEN2Aj3QdD0kk071hoJCR
KtoaRSRghBTMPHoOlqFzqWZzrXA084JHklY88+oEs05HXWTVc8QqQrinqY35XmgaoPra3bW9d2RT
8xgUDOgn0a8bgofrjlEPbuIkZprvVOkGN/BjMN+DWmQ8MMXVXTkQbk9hkKGIJue0Hr76AWgwFFl6
7lS0THvWFJItd+ytiZZ3P40anquxgvirYvIO9U9ELmKbk9DqA/O9KeI7QwPsJPHZMn0yKSmwoFKE
5AYWpQN0eHTXIHXvuF6ZCBiYh0V8SgL2/Flsf9pT/mmUOSIYjFjf4z4jKdLPaNEIcQCdRslTSV7c
kZY0eSsPgbS05EfYtERTVlrNAp9oeCXhmKz6OnsGsU14l9DWOiWbyeald9k96OFG8KI8K4ZoPnM5
GmbDqnVhH4zAIT2Hgh1Ej1bkGykoEuYv8s/16bU20nXbWZtBQOCVB8/TpLADZ14FNI/ECrc/GF9v
7brPf3il3cSE2iwgPcf07bgdHXDw1x91QPTQ7aAFxXyfuWD87Q4WO1L2r/VALQDn2tt1ApMaRvWe
e4gQI96DI21xvlFKDtgpeLGQbkfUmGXVY37M2QysB1Rmz8CLGo+XMI8PYGVGeqjMlZMyIoDiMC3r
WP+M7KV7981ws7sUFhBgSszL1ZnCmLeBJkf2I+GlDZxk49TWdyb8Cx5xrrapezSbqGJPTdQo0NlH
gyfJ14CUbEZ1vNfpRxSd26HsqW7B2062dutPcsWt8JLK8EZr6fGcZfZxbCVGnZjNKJ3NgAosnyMe
OHxnDn6h3tRUIUfRsYoCfKTOIybU+HItezM/lF15LePmZIg8vRvD9pT9gmKTBaPPzUb2BQbgMnLh
D7p1Qnga+lEePhW19QRsLu7E5ma20sw0+CT/jP1qj3t1V0qs8PGQsvoVNNNUIOl7rc9zKglAW5Jz
CafZP5+lI/Ji40Ep7dytsJtwh3ndAy7pl9D5IOvilF7dpCOhU2Z0YfxS1nbIyS15Cj3qMIldCw4n
tyKHCGgeBWp2UTHypnrV7cX32MbGAagSlesBlXBBtTUcLCa9wsfEJtkeMdvX6a5QFFWlFCvCUxIL
tx3txVjzRcVnPDAW4nVVy2ykZ4EwBifSiqSl+2lHyIMlnQILAchKV6F4CAf6H2pmG2hiPcZGlOuE
nc04iGfp1q/kuBgA+/CLAcjekiDs5HLzu9Ekb0ZJfbWYBXirngrO2axWjL+fc2rfsae759R2tn5f
bCCpzrsw3LTNQ22a012dVv66jUCCGgmji95938ZN8Zaa4S8X//fCNrILKAiPyz2aljoQD2bU0t9E
fyhtr28BVs0k0xerJbbtDynu7KEPdjp0j13TfKXWT+WFmh00DxEblLZHpktlEVj0nkdEgvMizae1
NDkKlVW8rrtWP7RxtKWYkZjZIunCgzlOau80WFd6mNTpKLDezfUHNMNodTRNyQz/lvsRusbin/Ob
b+gZiuRzrnGtjp1Hw4Llqns5EkPzLZeT0GQGi/RQoS6q4iIRQkB1b4VjPBITYgsZZ6dy4OyF8XBd
dKCy/ZmJjnKBCBRHYI/FMlD+CwspT6koffGGBKK+XTIINNljB4z4vbE6GxNPsXxkmsTwwGH6i/PO
pOBMEy9YmATFeR6zxbGGeemWzWcymObdcDsMJq2zdekzDZm4LDzkBa+LTuPcZptZ0jBSB42zyWtw
keNgIyEznbBtjvIDBhW6wu+NJChghkJ58NEddl5c/S6yhhFxA62PPXFoPdq3gIlLCylubvCZmb9q
s6xmO5vuLBavRSFAbxE6+DYVVkNMCzsGAXSFD7LeJ5bjLrRR9vxs4yd5sX3CoHwJqg2vT3jOIJN2
BMmPsUxfM0jNXZ+Fj6Yc9wOG7H0ssQdGZvU+GMG4bx9JIlWnaDUyL1u60ui3asCwSrPLfWRZNDGQ
l+VK/K5Wrs+bkZpk31h1vZtj6xsRA3e1PnbcXiwXWc99pJqt77Pua8LvZv3Js4x/GNPI7IEw1eo8
WfEhCeLHmB3JqLiAnIAn59ByA2Y11qHa6pBb/IJ8Wz8uNE5fq4/p7FX2vhqddyqobAzss7dzZmOr
mvoXy4FBDN2gUcoylk2jjnXR+VvEwp/WmL9LZoBQLrpPy2KPrOOEmrrmMmGmODQ4pzOfvVJ+QyZw
eoX6IBXenFidMnCiG3AKb147L8IiOUG/wVI57+eEg1cSnvDdvTC6ZsRRAHhPmNENtfdJYiZexYSU
V1ZWAB1G/jj4jC9bXMo4OMNmG1KQIlRUbKCWJ+sqspJNCga1gB58Fi2xIosaDtqeSwSLx8DvIPZy
pglGfcU/CtIqu3jxvvbYCgE/IH1YhzkuKvBFzXfaOPzuMkZZ/CK3vWoeSMTd+EkgtxFanrXxh4hN
1tjuqh8UiHARUIUVOqO4DGqm+1N6PzolOK2ss5MqPK51SWTVZbuMtIkppIoAfzPSurF8WMuCVzb8
AZ58Mg2Bk528Mv6t0kluuzRgfnM7rBjNtOGnoBWzxoPX2tbToCrryUqKrWDHDCh1RF5SnNFhgBT4
qszp4tHYQbgivLJ8tHvUeq4BGfm04I7GEjdicO+wcblX5kykKZ+HZQKFW4eTT2mD2d5TT8vZLCyO
YBDqe0PRHJgOnLCMF4qsf+h1iV+swmmPPLjpfa4DmtnYuZH997+dKLkDPlwfE7B9NQhjiOjY4IEd
5swpS7btDNXXod3/MobiLnenfC8imkKG1KpBVVrO0qLc4ndCnqyooI7ZubnF3u1sCEZap9phJhDj
zF/VyhxOAxn1K4SDVcWu8FoWWyDRzRWhkCwqhdClzl1k6aS4Rbcbfhdnl1KGfRu6/Rk8z3BWrVvv
WsWetUs+O906lySpk2tsz87d7ERvipry658PSU89ZSQ5tMN22UdunN0HbJivnA+wPVCmAD8wQJGO
nYYZUE5+JY6oHbPK6QH7s33pMo4S1nuPq+EARyp+SKFQPhhsZBdjG3S72x8OmZYHw2hQY3q64/qK
/LcqySox6xrWTpfCFbylw42haTaenzZX//ahbiT3YDTcm6lTX/1iCu744d90S+1pmJr2IYaj/xh4
v8OSMzMiOTZylrMjjdhyVduyOmK0NtyhQ3sI8pPwxpM5i/5RZ8+TKqsrZ+rhMTJtgETlHMPF5lNz
hkEmZKw3k+99FR03/tKkWlDlxCRl/STT4if1c/OoqqZ+Urnw8DFqf/PnD8O24qkdzk+TnVyhLfqv
g7BaBtKV3vlzbz85YB+RMMxNoNiCgjsawTy44GhjmT+KkLeQswhP5bABVSw6Y0mCXt5ryeWSUiD8
Voyq+BEx9TsYG/UpcgAFkeRzV24Sjvd+BLgmaqLLHCYNArr3afc3UzkK17Kq1a5OpXrIJSLH2Ltf
ASfq26IjuWk+xyz6CBOzf67t2MIb4D0kyoAyANgFbx+xFpJp+fY2Pz1GEOgO8mbk0pU4lokuMciS
Lahp2PUM17wqXPZULho9seOSknYblfgobSbl0hgOc6KeotCG/2o4eIc6buuxvvcSZOUW0XXJK562
Q7tmAlQ/121YPd5YFpZ16uKpfy2soMBmdw9/OmM50MNhCin3tSoR3rXsm9wcr3qMq3GVOU8qsekX
LDggw4rZwZK7AoEv7h0jwFYf0VKSGqk4GVm/DzN+9fxSSLQPun3RjrWsvNnh2grjde8iS0kKXqyg
DF4dtlsH0ynUMnZ+ykTCAEwK45om9dM0GOJg02HN0A0oUGuX0ZHxygNxMbEKzJEylHgUJ+y21orK
Hskzz6K9r8oKLFj5tnZg1BVOXW2HynAeJjfLzwygN2PVEsnubq1qpXfXE01wYJRvFEOkhX8zeYgu
hCyuq7We2ms9/RFSBLKHKqqjPWvnUHU89qH04y4E4WJKdad9dA+4qP3Gjo0IC5/McSrPHzx/g52X
egCdYwrMXNpWQsPXV4vUx66+aZiF+0Yq2t07JRbpsh0ldwIAfku+JWwX7osaeqafa7WdOfNvm6a6
pC0GlbCOfobGUvd/PuRwD7xKG7sJ++o6UN8UqbOYEjqdK+8XEQQ2wlDQnVwhxUILOkLdgRLQ1feU
cqwn4YeHyY2dde27O58FDzzg0G2Vy4VaGp5H9J0e+jAc6KFdYH9xLyk45z1rHdEWTollhAtmCg29
o4WuP87gclaGjEsIT+V05xke9DA35ixQ3XyeAWwnymfafay9bVhW9m+d26uS0LW2GvM1s6bpiD6I
CSIh8ukU7sqyE3Cttw9FjE/aCF/rXucPng7lNRehQWXvW4iRBdx0Jg8x4JmdKJoPs/DgpunkS5K9
I3o3uQ8Kt++i8G+DnZlBbeO1x5xWwHFusOHCEXVTYdKixiimKkEiEsfKL66Jr8tzYH2ZGQI/h636
U/jtl3+25qG8pqzKcshu0Hh4WNIiUjNNXoaHpVawqjUtDWGHhQ8sl9bfeZjvpnSeziJ1y+dgML6M
Cq+6kUz3VI8NB5Wm+zIG+5yBrQyFk5xMgz7O3nbIy+bOsVKNugcvyi06lac5ip/tFoVvSEPrIW0J
v8FASheGrSBCjKG1zUE/nAi2kqFLO2bRnc0ABF8nzghgd2U6P4QYVa+9Gu/qAiCDuB1QUiuOKMKQ
4cnDmaiybu2K3lmndhgQnRM5MzyKopzIHFYpT6gtaZnpYR7lPppL7z4cG2hzTdYeEyg7VCsOm+T2
/0c7r/FBLGSTyktWICT6jT0zm4dFUsZUwFtkwtfNRLzU4lD5HJa32Xoih+OUS+9urIWFNNMjUDTS
2ClY1y+ZpCMjEvHnsnWs4WQFE1WzYSWWlunBsMoMbspuSvdDkeVU7PAhCxKGDblAUh0wZ/sdzn+V
/FLBc2dp+ui0h1zO8xw6FvRLCgIoLBzovNtYfrrpdeg/NW7jPxXVu0BlO8tZXWeLR3w+d9mmH0uJ
IRYv46TAbyR2eM9pnrNhVcUPzW5Gzw8z2wKh2Rsnyxw2XWfZB6MIbCT9+mVG5d5Givfc9tSNHNwx
dapyfVQmsUPsPctp1k+0LeV3OSMyaN4dJkQp6YxNu5IKxKSkYlLvRPMU6bG+a9IAb7cZvg6tA7As
Ch96wiA/ioNo1YSrPG+gkM+Os/qf+xxoqXtU9D9rAiW24sPsukOOpL5yA01I7JafK1WI+d3stnw3
QE2uwSkOEvSzN5j9eoZPAcdQS6gg9IOiLYwLCU7kwjrU8nzLxyd/ZJNSe/RuuIZ7oB7KuXBfQf0m
YbqJzS7Y6syb1oWcmg1fEN7R1Owtk7b1ntw+2GJqoP+NO+MlnGEhNu7BLtzvzJ+2eowKOKfgWzjJ
lath9GACN5A7so5u4dpzNSJb1p+Cce326tFHbCRT6zzaPvOoOow/4Q0wBQzz+lgBbzx1Jq0XVrib
avNRWzQsDWyQlvVb7cXOpvQ66wmWDA/EwGAGO8f+AdFz2ZKagIFEnliazLKXaeCvw5DREa4KGrwz
zawuSJLlTPqEPgOkJ23hiPOrBF1EBUBAs7kUZ3+kMnNuI3snddjvgpLkZAW28YLtDa2/bu//fCaC
yoLDbCr4HXlyKOLgUzp9h/1sdJlNRN1uiOZiiznQXjJfLa+VX5ZX2X/hDc3PPvuGE1VKa7ojnWMo
Sj4gMy1nmrZwlIT9RWA0uqhUtXfKdi6h7K6mV1v3fpANT0PyJCJTPP/5JLcfS5+2sywUTw7741Pp
3HqJk9l/B9Oy5xADLU/H2bZxquChoXzl4Z8dkGg8GBz/6kv3HNuTwmZGoBxBVOvmW/+LdbuC1Qvx
BwMRTE4b90xjPkBW9hcepY5rmQCY9m9O+djKoVB3IVThiTxgEE1719dqRb9et2FJKRZpBYOfx8vA
GA3PSmS/6CTMGEpY3nKqqSxqKHBg8lIEjBdr+46B9M2wsSET4lGGePXS9sT5pLiUI7XtuupPfz4Y
I2JYPmKn+fOpmfwqY4R6Lbz+LgjVqumbZlf0yr3DlBPt6ziK73xP2vuJcoGDbj6cnuWqA6088Poh
4cikfdNkuf706fS3Up2IDibgidZIdFOxD+Yiyza2zWTTpq4Bz3L+nPWtcwdfErdM0WNsDdyXsasB
HBYzfIQ53c1sOSAZ4V/l0Ew9V85+nu8j323P3xleeZPgzDssfNaiUInaAtdsX/MRYCRV5Pl9OcwU
TPcFfdDwQ68dE+IVrUXe5s+VZ8cg1Foau8LxTQRj8oIkg7l/zEI6Ml5HjDXXPx+UZDNG7EJsirsi
yrL7ImirI7VKq9YziseyJbj+z9fP/2Ia9lxc19LzXKGE4wrX+tvlk8ce5Ui3+Qhtmsugppa+iu1i
/atPZ+O9c6FG9thwQG7xd5KkBXjt83ATgilVSQaDNyzZeOkIIwYd8BQpIIM8VOLL5EEcsiNSupC4
AiDa8lcBZJ2jCcaJKMAAV1pvfkOvXd6yfjW6uaV9yw2pVUbTFQq5ZdmXiNzA/p9/ZHn7kf7tjiGR
6IOkwKth+Y78+49sVgrWfdVCAuyKnimqW6xSn+h8X4BGtqhTyEdMjo3geE3Vgnn0cmdlNkF8Jl2c
nGMT41sByucQ44crfbd5HePCOBSVma5C9hfvXXiTPPp73UFrqiYCxarg68LIvY/qz94MPua8hEor
anTIqsFGWoxnm43jayQ78wD58VWl5sHSVK+Rj6IMSuPgRLVK7pgJvHIi0o///Cv5e7bFUyY4JOVL
j98KMb1bfu8vz5CwFCJKeq5lA6r8gkHSt6uNHzrGqEA3bgN6C3dA74TM420YOv/8j//Jtv3b+8G/
biveCOzdtmWbf7sEZe43QxzDOwgm+ZkZ8cfoyn0PyRyQLJCJ1DIOVGXMlJYgwg5kucdPmSkabFqS
8v/8Wv53vwgGFMJ0LV9xV4h//0XwGDSSIkRxDkT+NTY1O3vg8j08IQBwd24E1sOTc7crKvH/OLv8
3/4aXv7/I5YsblHd/3Ms+drp//4fOQiFv+aS/3zNf+aShf8vAsfCRmsi9GuSufqv/2X4viWWhfkv
Qn3EJQk72I7pKLJYeVG3EelcxR85juvdkhDSMm9RU54hf/7I/pdLLELBKGTVBqzh/F/FktGl/z3l
4wkpSGuapKVcR/Ia/x7ajBo0mwCWzTLlCLdqOpXsCLaducOdfVXpo06ttR/iqKQvmh6KYLhTlXsK
5pTWjqmvtpQVEAgmcNWotOI0FpGV4TTroE6KhOHwYEy47Z2qoXGaXi+d0jtXIZ1XOvBeYsWgLR9f
MSyiFykKmXS6k1JichAvtmdRYZI7JuLf70kQfZjHDIKKyA5+hnV15jCIWt+sXdOF7pQ28Put6ISD
OEP+7QuMMf6TGCjG0Q4VsQE20AF7hhbZVXuVPBlWsWIGZq5G9nQGu+5VrwfqktyeOYfnMRgIUMc5
EqagL+u6aTc5paQ86OJDYEbwDnvxSNMD1kBAl2sGVTiqm105Ni7uuhbzdmNeQzvBax3iBXJBI3WM
E5CHH/3ReqVWBRj6yIJNssNf22lvLe2amEt447t2UDnc2UapMpFh7cQh3MtfmNMCy6XK4LyM7UNp
FLscPtWK/qerlZMrL4YZwxhNe/RvrW2btEbk1mtBvcFp3sS5D5+uSckLV/h7Ynp1DPwTHMtWXaNe
S/LKG+3SqEsBJplWLKFRMB1NhcQ7HCJGX8epyC5WrOiYndCO3Px+jOpfVszFQwIy3ASNfOxqaTLG
91CCp/69FT9O4RdkxLqHtGCvFMtpFyMEtBg26tZC2B7QzeYR2rU3zUg8v8a0DQH2ZvPa97/TGnHY
GUqcV977WNpwI0Rmo6p2R1lXuNhwmC2m0nyrAB7u4pxB+SRLIrKwlFuhqLse7T2sObkcTOoVhMY5
Mxr23nRh7ba2H24KmDNSRrs4nU8JLrmtqsvPUCrOgYi5u5Z1Mm3SzykMmx3HfjbCVKiogLGI2X2J
LoVFK9t8WXVMbbDTHW2LdIHln5RkJ6bzgJToKFeEiLDIMevFl9nSTx1wouzVddAUNAfE7EXWe6um
Nd+62IvgoVAyZ5DkXP0Pls5juXX0DKJPhCrksCUScxRFShuUpCsh54yn9+GUFy7PjMdXEgX8ob/u
05YmBjDGnXCSafUSDfwn6uhEuiY5AMf4nKpulUHUtsHvbcMBipUCLJkOmcIZKkArfST5tPzAyQRb
zV6D5zOCje5IUUp2tm8gRwe5x+UNDj2BABF0Ix0jr0pC6o6TUZbduR+ect8Tn+tV2uzrb5pscbyL
JrR5LfsaCjAZAkU3r+2PRIYK30vSPStdnmbfSnZjEGFoG+UhtgrriHFPl0jmTt/dKz7ZSICePlW4
boMsPk9j/RlUT0GaPkYRv0pYnqDVoj/NdDBmBS1WMXNSPYslB5wmhA/hLUNvtLNnzUh0N+I669NK
JVWZxeswv9QUyDWF8h5QvIkHsCWLzYM9o3DRNTEem5xyT8ZCq6EUpH1jfrWJ3vl5jFUPuAyMatIH
2PvvbWXteqpLyaEtmxQDhyApgVeirlQYTfdcJvSu3C4yVHJorruYksMkMf8LoaKwzcCVyspmHPc2
ChCqM4oAgaGrT85op2UMz7TW6OtEoGmkwlPPEJ01Dw3DbuqXeceQPC6LaNwDjirmQIaCc7k1tB9Y
UfyiaRy0tXC8jCBeAOFEXhW/MhTkG+xggOFsddAJJ2W4SukywNDDX9ll4nvMpMSWSOjbkFypMEzn
g9jVX5UaT8Cp57c8FSdn7LhWRBEmjFGKd1pCHyI3Jix/2OJSs2VEQbFwBWzRoysC9rpJsDOM4AZx
50e6pvbP4pFSDSzWtfiD4Uvd5grOrTy2HJXeDIfYdLrO87eFccC56LNnpqSHqV/Q2s3on95UkHUt
gvlBqK16K0NLZNTqygXh6cAElj/ksG9pdby0lSQfKfx2mhaqnTnmlqtimLyU9Fx6ELFiRyXDzJqY
l24yYNACjh+F2B+jmQipqeS5O+d8gImVx35phDM+DPEWERxMgooSkSoU951gXFDaSWbKk+ALdfut
NaV+TM0ABs7QPxcGDXYIDY86CYiO9SI9lS5VfSMqH4EUNvuhf0NaT5jHLo7ZiaGT9io+vZjvqdNI
rEhjNG/VgdOgrlNoBCy0PdDCwXNXUESnSUV/JkJHpfe4I6Jyj2olf6sLwQAAV/mM+WU016by6GLv
OcHLaGM81V3O1qOEqbmf8+VNNAEqSQtSXBMAJ+YkfVTq5pEqYLlpbx15L5eboUXD2lJHUK/tQyyS
cJtJYIKNKTrqJtUBTXaR6E0j6jMva+qFmOPqyYemYb/FJSWc5RDzm6kc4kFXaQdXP8Y4RM6dqy2+
f8sPXQBTCvjHtL0rTBDFdIqPuKqdTDxyPa6+VIXEdkZTO3kpD6FecdoKWP5UL/SBkuFck82W69r0
VGXI7+qS70UieQDvVsTy+0zdFPhbtpP+E0QTuGKOKOu5S2mIaSZ4To0INY0Wn2vHe74WGkTLrp83
6O2a1xh1cRXlqATpqk+fBjHDfqI4t16Gr9CYVFsDvXiQ+4BSVOnlT2rNxkmaqH+WjXZBadR2pahK
LueS41CEyaOgTQE2p1uQW9mrqpIcIoVWL2l6WBkmVDPdMiCrn+0M04oJxrqKELw6RYnOtRgdKrjU
J0zDIO46DdH79bdtjiErE/B2tqVYHrpXyzcGF/xqZRI5Y5Xj6QmUyjV1Fi1rCK3dCMvJZ9f/sF7y
PgSOcf/fX6ml4oqawq9PJABI8pPPygxk1S+KMD1Exvf0AnWkHYBbHAtu+hr4xTIYk0KIRA+ljDR2
Ug+kRtkpYN54FO/wtxTcMF+pTdyq0ZY2bDxsC9CuVVCOqkf/inpA2BNjWSPrhDFHyPMPzpXBhYBx
28axrVTtaWk7dYO9ZU6F8DioZbmm/p0aOCRLDyP8Wkd/ZjRvlQA3MTEOAk6mrK9f4w58iRzzNvVi
+bIFulhXrEfdvGo6DD9RsZaos4RoC/grKG/dVNDdLXuFkN1zVq1VrFDGWsuyaMtYtVXpZUZnpi8b
2hMqxikIVcoO1eGj1p+SqZ/lmmg8I3sFITB4pQrUlhtmqulvfTgx78k6HBOmjg5+srTPSagZD9Vu
IRVgAmaHMTgcOCB06mppOMxSmyKxmhsczSo4/AnYzCCkeQorDxYkiRGy1OH2Javy4sB7VkfWpTDr
B+N5XkZN+hWxRHtJvaytXO68XAlg0cQQNoy3sfiKcCmMZnjoSQYQ8Rv2Q51uZzPbcpDbBxQZVABl
cgb5WT+u8xpUcN2uNdZ2nKFr8q9+Izz7SF+3QPGKBddTKjAa1QCS1bCFyQENUXcwBGitM1x8liJ+
Mn048ypi5cmIz83LAlu7LCy/5zC8RD96jXpENEpj5tG8OtO6zJEYNI0M6kEd2hEFmS+AKhDtyjpj
3ycxM5AwKWx9Kh0RPGk8whrZ0qm0loTekQnuvxZOtZBd2Mp8OJAr4SbZXVw6qj6thRczFAk3hSLG
euTg/F1VeP5aapp7CKl6b4oQ1RDuE5S32FKjldwpqHrtjzb9JJQlaHQdDZzaF04aohWuyJ7TInTW
Seok9arlPNYkPIEjQbmJwQ8Jq5ys4ivkasnDARz4qpTo36oWm6r1z0m+5Bb3jQCOjzuiyUt6hwOS
qHJb3g34Dhxs07VY3ueCPD7tZUsH8FF2Bw20nEAbycwQjInKPtTgBqclPeB8koTMVBmRlPxYwuCm
xhhXN0ilhvWuT5CcE+WSZLHgwmTBskL0T+8XP8vzkvZJSrwYINitZm35JZJvpglH5Qwo/tR8iUaM
jirTsF7+1ykiL8KzkGcnpatBk3tMUxJrtLLSiXsIDfhmZpZ9yUyfF3NeKDoOB2fibLPQylRLftSX
vq6BkZnkyB1kzW462JeU10ZqEqwVmT7N14kb6wQfczptJS4NgtXRTNvTrJaT2tWoDCYNGwFejvBb
WzM2XZOzVZ3Oe6ODhR49mt66yepyMTBLgeLEFAjSpK/NQ0wePTppBiPNWgfWz/q6wbVxX/Bir1Ra
h1d1K98iLooYBY1Vos1XlP1vK0AFDlITZOQU8GOaOYoY4coKqGW0TBhGMR4xRagu4jh/jqSvVpWa
XYQuv2L4wBAW1e/6zIGr53SMNTofwNAzASAu2ZL/EOidD036/dL+lIkMJMlFzb38lWjNAUjoMynt
kP0Eg54SuX0tP2kOMZ8gRV4rwoJZEGe6NOMGE+Tss6rFpyzkjGuxFVNR3MHYnRjR80ybJIxL6JV8
5VNOWqmo5NHGoRDbKtGhGHMB8GcgF0X+x2WPh43XMJk62c8C5Sdoat2nP/Vf0+q+/nrMcEIArbDY
vkgKU0OcRhTLBfcwtgix6dV3l7fdZoryv6gmJQ/Li5RPLXEzE90E0XijCppu0yfNYqKXe7nLOaHN
xfvUCsqWnkYnlap11GnCZU4thsMCM/qEySWSON+jLkfNapo1eU16mFeRFV4eztQfkTWoCgfRNnXr
PC1gsRsk8ArNmxiY8IbbeUZLTjoB1ucIifqhp1d6NRyjm5gRBOoljdNLbrDM1EbpFQW84KCQuXDA
FY0Yl3BEPAIJM+m36chB0MgY6OpJGpHdci0XPDCRnY3RmfhVNM0O0UJuxRq8mLreTmVxingpu+RJ
BZZdkFgjFA0pKWRy3vBupcrDorYnYIprBszXI8JqG5rV+Ukp6eBtkL6i7tjHO3Nk0u8u/O9WdZu4
k48Wo2dqzir1lIa3srpOxrbRAeSmXF3j37b+muZ/4XQhHNP053napvNzKDb1vZwugbmXLK+lyUHX
by0lDFP42Sx/skEovKOWNzdIp4TwarlXCLuQ20qlNzYJeadku4zHj4RkUnMSuq9sPg1ttmL2Rwvn
W9LP3ILXmO35EaP0quWfpc5G2EPEP3py+ByWR9RvOvz62VOI35AnuPOD6aXgW8DvXAfXmTUbJhNf
GV8xJSty/hu9/JncQv+rECrfwvSRB7cey3WDR0YZKVSxnol50Mq1Gb+nwV8g/IQwCkb5MaLdGCRz
J3YfXhUYx5tm9OvFVWYvw9faTt/YvlYFn3dZP7RpK4yXKnErguCqa3VbzWQy91SLR2ZcD2A2sVTG
6g5GgRJQmlJY+OlBPozvr2NKhBEe6g/u2HVkrA0Gg5qZkiU/zourhbsc5Ls4XjMyP2HyjGVxNcCO
JeW86kZPlGggPrQCayh7+hrA6JK8xbRtEUHoR3XliYCuBGrBBuUrB7wP2Mi2xr9B3DcTXbTWZtKv
Ut1ih0AzCr5qZdsrHtv7VPuDtm21FF8FYY0KM3PlhxKOfaavmrUS+vMrWoP+gvdw28+fYf/VtDWb
F+Zl6WJax7R+nxXeY5OJi7kL4wNqttnv2+5fLJ9omae8CSAHGb3GJlbasMQUu4FEkTpxk6hMKj+/
Og0ihfWNt3olE/wbdbpyn3VynxCVXi/zRyRdWxPUrAQAIo5X8XzR1HXByQhdBPQvHZEfWbgPsu8g
PueckUrgCVX9bUxuUfiBsicsu8hPErKQao9ztSmwoTCvYfBctd9iTmzWVdMjaAIpuATpzHiAkbfK
wM7GA83qiFykCOew1TYV+E/aQSZ5K2g7aNDtyMIFUYEo9g52U5D6rJ862KxkpRwC1tvc77k7LMaT
qvSEY6/ql+GvhswjCn8CYIhcP/fKrio86H+W+k9S/yUM4rnPYh/1E2YCNIEPXiysg3FrDP/y9ChX
/SbszQswCadpbmkPLgW7rBbhln+MwrUa/3Qz2AYjxvj+1IY3ruZ1GpOzjVdcXE0OKoEqUNcEcqn+
HJSN3J0Y4CvYcQXcZnnOAVD7EuPtBJU5FEQqf0y7snwzYYZBiSmG+zCmYLY847S0tR54XSn56nDn
38nDkzSdtX6LAZ2d3SKY35fvfbxhyw5GpEh2Mi3GXcXPaNWEajlYDeJxDN+s/I4Rja8hWkfDINDz
adCWI3DMk5AQzOJHrm9S4sf5peTIPplno7y2Cq4ZlfKDwMEnY9XpukiHdV09IGTykoUlF3hGwW8y
labCXzT9Wt1OkB2hJdKEAuB08zmIHoJyLdTrf9fA3tGzv9Y6z5wz47M2XJpqP1l7GBaW8C7OnNV/
a+Miqeeu38zzelJsi856qDTRJYMDHQX3rD4U7VZAt94Z+j2dT2lGrtelQJqqBQ0sr0KcApZzoG+r
5Rmml0U+BvlxTLYoqGOxk7n/VXlLXJQlbC+OH3rINrcm7DnmX4NM1RMFIFjt5cIZAaJnHp8yCyAV
jSu+tIlJc8JhoJjRqlD3El2MDf/fDbYRqmGEFMPutZEF4k+uTkVkFX/19TkH+8vHp0qXMvcJnXcH
K9pDjbFevcTntD52PcmTi9hf8auZtPwygZ7JKeyH8SzEHx0jjuQnqRuOMBdVOc/V5aGhDYWsw5I3
BTaN5lX40Q8XFpo5P2XmcUieebxb5mutPtpqL5SbsYP+Z48LzO+7Pu5LNrEBaSr/NcLrbN1YY/J8
m8sHKdp1wUWtvkqNOBeUv9fyGloc8gioIDvRenirhPBW8Gm39T8YGq8F2XKikiuh+DD7bwxsFKD9
6ssm46UGAC/QVVfYnEgD7QgMvNKJpTqvWkQoGHR2hT4ahb10zCk2cwK05buQoNA6fPdWcwtdknxq
SlT4Hf6nxycFkz/oT/lk0nSTuTklUsX8O4aPPjzhZc2lDbEy1HxQz7KPbEn1DRc/PsYc6tKA1FGA
Lxr4oRJIkaWnsjr4Ykis2a9iSKZ7SblaJPcV4TPGlMqhWUhQvqdHn24Jper1Tz3dl/Yti6lePbUJ
t570JS6tRk2DtMRyM1KOMv/DWSwWP2r4FuePLupXkNQoopmcoD7yjiDDl/Sets5MLms6AVcDZJOS
Tj6wKSujx/MDi98dQzAL4Y5PHSS80uB3u0vc8Qvrq++u+JowDqYRNNgr+xefTEcJe37jtwJL3pal
tRptzQGv1+4VGIp/RokzD7qdNX93Fehx9mf2zbm+m9Pl5dzmNM6PxK9gKd15uGWgGwTC6eohD7fq
vA1ICI/fOVsOzy+ND+NfgslxgTITcBtbz8JDU36lkNzbls6lqnENgnKSZ3R/GjdWqTt26dukkGIv
nsuuaW+99a4abklgpRpJqc1Yu0+8dGG+Vsx1IG7K+Wsw15m8B1Odml6/fDMjn4SfzDwZ1kHVd3xR
ivDokecJ1+YfMpF8skBCgoLQ7ims2MZg5Qn8oTdSqyhqnNhBMPK8Ksh+DYW5H8GMLVraYj9mOc2s
7yW9J9o+eb3chl/oPvYcUjzoHfyDwZsA9FPSFeNlYHtNixvnDUX8HqdthnWWB0L0TdrR0ki0B6oY
6vheuZQkqwt5o3nN38p0GVDQxUV1H4bI/iYhQF71lKqomG4Kah3XOK7n4dCoxFNuQq7bOpJsk+ku
xXs2Jn2XEziQwr1FAJSsNP8evy8DaqAxnFsyFAkNksMmJRoxuaL5pTcC46ybEey5mqeJv3BwHu3M
oKhxVRt8W7DM+/xnEO4jWTqpuuQRQTrPIhI1QofS8us4uY20V1F5JH8UD/VEY4nwmCk/4dcCITep
1ux+yXDuK2ZDk+gZ9RbEMnb6cbzT26K3P2K27roN3Ck9tBmCIKdhghyhqopsO/GvZpBrISmt+wwH
eYqV4C0r11TTcr/NRD9uOIewIQqFN7V/S0RPPc5cChW5GEasa6VLSXekuUr7HJI7S3FakMwK6HE7
9IbDKytTsCFhviFgSInbpg+mdc/5DRGtx5XPfZZspx8sm2A5mOaR2aLRrhsecfHaUgttDECuRKf3
X4IzsXKfP6uoD1bHaFF/1kSA5UMEx0o/GRk5vQ1JwzR1c8D5AYUBxaGfDlP60RjGKlLX4kAM0UW2
X8XJOVHuCegHp5l34tb0E4gRGQv9rdK+8/ihN9eyPIugOcCwiq5ibstpwzdCDeJs7AztunBSkJG0
cZN5Bn1vfeaYw1svrFvtyPhh1XEHWRCrkuRjTM9Jeytljy/JzQwD/G4QCPE6Su+rvAeQpcOrYny1
4EtyvEMeaE9XzjcFdSLUCinIC3RmjDRTcKMfl9M0PfLsJvdfmgJC4bNjKpjCVuiBatHWFZ0bfd+2
+0x25D9luSX6u0hjoSwi3yR/tWhTsRGob3p9nuJrlt2D6mh2+7Kh72VV45gnOwFcZW9213g5Deov
lSdA6KN6Ow+uLt1U6V+S3OL+YG7wWiQ+rj6Him9rVXO9cObo0O0DnbTsRyVg+d8H4iGDobD4DVVh
4x9eVuZNrNS0jVqijfI15e7EuQv3VPzlktyEFeln71JFs8aqi71qeufqJkOAIdNKyUQRo0wL/LEw
+8mGvk/816g84PjbXJpsVXySfeffcBB7GA/CxMfre4ytY8n1LJa2IeNY69Ele6txKDNMtJM5DiuG
I4QUn1ZFB8Jzyvf4TYEtZ9klVyVe5R+DFTIW3rvyqQgL59bPWvF5zgEYNsWpTp6hsO9oK+zTP8U6
4CGl2G/ot2gVAf2kxPT0U/hS50OcviSxIyLGGj8XgQWF+9Q6m7xs9OV+H6ALL5+9wWfE6klhriKe
TekALkmoNq/zV6v4GIy5qqDrLyeoV/yZgzPQ7BmQJ3jh5JhPeHrntdOBo7t2m5mFSLDkBqA/XKRw
7lu126gorv2jF95jqVpNmKDoJlvNwS9GXkS9Nz7wfHyTQ15DCs0cYAkrtcYvx824+p1gkVEBaWfS
WZbxVR5K9W0s/RAmsIp1dJdug+lNeyEKRcA5lxbmLpO8UD+K+bul08EXb7PuZoZ/OQOeIiFlO37M
iMfJeE61Y0/EPm81cJcQ2DKAUAn6UYl1PVpl2Skttozbwx3SLqwDqD0fXRTYn1p8n7kay35o2TWV
Td2uNvfwyFYv9JLC3kGYluUd4YJs8PJk/UfB9r9Lm2nU7LZ2mb4eE7ZsehwAz/wL6AxMKNQZ5e1S
HwSWo/AclQd+WWq4XijzjN6EgkHrwDbz21P/wHOHWHCKHK7Xg0uNI/lUh+hhxpk4c1l/Z/u7RRAd
PIb+yaMy1kqw1V8nWnrgrHtO9xOl1eBSyN7VGLneOY+U5bXSDmK864TnCl2cofvhJVxvE/FqEFdG
iyaK8I+LKmbrSz5yBI/+RDaBqWzcbCz21oBuq9NJsmcXBae5gIRpj4V4t+ApuJadM1IV0zM+XuQY
ooKe5ImuWP+EaEwMNmzsvKt0+Bp6yqsyxHgkzm56FMFBm25a9aGRyu5Rj7h9Jee8/wiH2c2Ff22M
G42UuDHvGeS9Hp0mdkZjlxkofPL5dQMiRReRCYqt5ws2VIIwSikrsRyr3irJh5idzdGVx28t+I5N
ERG4cKh6WGGl9wed2UdyNYpPuT4OzjdArUZzuSFPzzogjO8b+n6e9lJ5lxFWWtArG/MuCntAd0BA
OUJzEq3UzWK+Uehell+NRgkNEd+joJ8A56xaCYrcOg6JGqBck2bkC2gBNTZgO2o+33Wnb+XhUnV/
SfunGIT8LeSInPghs+qG60axW6JHSZRw/Dfzq2jZgUXYMqGbNl+tvKmYLEx8FGtJejeXjwUBjFOE
I2koxvmHYGxgPoXZo+I5KGWIF9RFgTj47wDNeBApzCq2r6oXdDFVpQs6LF3I+li6iTzOb7wdwC27
FDu2wlvPK/KaRP3L0KOtYCtVb93i8fJEHGKMc6bTRB/dZuMhWJty9Q06KofYZrxp8TtB61TfluqB
9S1T3qOWAMtn1XDb32n62qy586xN84Mgjh31TsP6KQWIGsh08s0UuHyLF5EstLVeqCynaPdFn1BR
byhLYB3lEBmcAMAR2VuzZBXsozENM0U3shSdmezK7AFwb6C4yHdD/dTmbM1HKk7bqtpqnDgGB/Yp
L1VMxLcw1+RE9OyBuDZrb9Kyb6otJLRX8WrH8GKgvq50YAKiSPK+Sj9oJ5PXwt7EEdW7Y7kNRWpa
aL/OPJ0hPsdKVnrtTWkOY4DeX/Hdyg4LhCJ49Z+YbBsg8Izla9/IvgfhdwbkpU7XkGCewUxAoUhL
psILiII6f2psKtVRCf2mWnN8RQpKahiCjd+0SNAM6vAoc3Oo5VMg+4b22yofYn4rmkOW3MsZ6g37
o6OPP0363QWZG0cn7o86r0Jja7IDZz1aifekXnMsFax1S+1qcBnzdRs9qVUIdS9KviwC4VXkS6N3
MqdDkGGIf4sJ7cbYgZ+v995i6MhSdeCi3f7pupPOtqW7YbDroSIVxX5q3AHyRehnMokDBjpMruUk
95t+Kw0+upyIBhkQ0QDw7C2UBfSboLyY+r0Ud3R1qo5wrRm1t59KYjhRpnoSy5Kw4ufiGbS2pbGr
o4MWiuvcoLdb+Siyu+imSMjqTp3fXlap/7BRr0UcGCRVII25FccDghMjol3BOpIWDx7sljBOxT2v
s9ZDdo+Wm5V+QnrT612rnP7eRfMjYWtRXppod1Ynd2rWDRflvEaaR/qitEt9r2fFE7LAFgJUyeUz
M741IyXrddGtc1cjMg63MXATbrIbns7W2k/Te/QimOak/KaLGv72mMBGEHIKPuSeL8KLSuCJKffJ
4OOMV+dI41A9sxR2N5lzSmNep+W2eIuj1j+E1mhN84C+eKPljCtOSMSHjIikjoGfnyqhhrGKLJkr
gUnYpPwDxxNKm7zyFXVf6x6uRMItGaewoA7sjlKJjEqOaYXGy1AhdjHuc0duEywsHNZSIu02/bz8
3t3JSeqLIf+DHWFPoELsHj0AF9Hwlr1ebkYLHb3WAvkgILkQZKRzNd9C0R3d71pcg7hFkEfZ7xts
cNz9ZU+hnSBZjwqIOhu6Y3HuufeL38L4PuSH7CUC6BlmuDeJ7oaI59RmVuyokcmGo7FLgzuM6Oid
PuMJv2HF2CF5WDYdE/Lp9eOk3EAg5uDqyPWjBK4XBdERjV0rHdrXhg5TRyavaQGObF2M3Psy37Zf
Q3Oo+icflT6g46tbGTaCZV6zivLENTMx0Hu8HXbcdZ4ChBkgXz4/1WiHaUvgGsSXH0Su1St9hDb7
bxFufXMytS8tdeP5N6S5alz+qR5Uj/6aW9+58GU0Df8+dw2b39i8AcfY7dSNPsDe4xO10K+5bbta
sBldaSUEyNYDypf6J023dLyHyLeWueGMNcsXPoY6cy3CqVzTh7X20vKlL4FHoshqu6tuCoOY1CU1
7r+IHRvFS7iB0A5BTimxy5ak9oZfmRFfw/rYygcxfDIEGOM1amv3IrKAN9mF3A2GZqcWXm7TNsZt
dR1sODFyYWdjFNlNII9PSfAKMtv0qOKIvU3hdxgwqK6Z3wpHFWp03N0jAlRWTPw/6+0WSbrOzwPm
M+qq6ATk9gP3C5E5DgW745iuD/fahQ5AUYRfrtVyW/kjthd/tC7K/EY340prSCRIVxHxIoPoSSeP
MvpwwlD3KvmILRYFhNYX7F0fuNGBbvns94ptUsxQOrD2GFAzM6WQI+EOvg6Evak9rZ6GOmjdb2p1
jubHa/UZ0rtc7lR/dMXcj40nyKXVlJrg81KegBpT7NvkoYbXl8pRUat86B6Qff3YC+DgbvVAAHfB
HmJ86IQDDLqMOJZrMKE4o+JW24wG9/RVMtiMtZuTJbtFtUlTNPZrOb2pwh8o0CB4V+a9om/1Hqvk
39wdpPJHjz8VaUY4QEZ5ZNkfEVcqKH4LkgxnJAcEOEs7cKfkjBFOaFQfMSXnCovd8IsNdBXZMXZg
n3EG33npgnxPLhYKC6UjbtVHBKJVeOZ/KEec9QX1NIp47lavMvDt4jBxjw+9C822OovM5yS/E6En
rCFk2T26TgE/0g4Zgk5clYvgJ2x/xelei6dZuUy54MJdROltuVqWTLbOmv6d8le5tkPgsMdx3zDf
bLnw4m5xkEeR7mwLwso6/yiFA32mauZl4PsaANhJ9ddAdBpCry+eTXHVpufSnILOM7EhKNI/GbOT
UK+RhAsW9qTbtOpbTStlVF5EbIIRYx/guDvBaHxWRgeqxmxHeEoRAvZqeWZHpriS69DJ5Ii8ifwK
cEsv0nfOPGawONIXh7hc08M2lQfAtSzIeCdCAEnVzaTYwov8kCC2E3vjP+t3cqE+kIECZaIQ7m77
J20EAW6p0ReL86D8iED6Fupj4uIs5y6raP9lsoUNSP+NDAangYrUyk6LQLYI31L/7IwrJ96Gy0jk
0o7DJRRF4yoITiR5kvmuc6tXBo5Smq/wC+yqfar7ii0y1waY5vCCwMeq22dQvcFwLs86BxUaBaQS
uvP4EoxTuxlb0Iy/sXYI4w3GeJ4ICdtpv8Pzu8qNs4WLmSd1uLHUUtvtSNbJ5KUN1oxmUNrPSXHt
ySealp2pLjwLiS+f3Sqm8C3DOPWDERDWG4DkrGPwqmkhV1ir4k0lwNujym7FfaU7FMpGp7XAsQgV
ewIRSVMouEUUAWsJx4ZJoOhYvE1OuyI5n+A586NNXmzQU/yWJGS7I4zWKT9q8/1ymom4lvqe3Yi6
W3GitJSJp8myEz50IlGvb1xCPRlf2i8zvwh2Y/U6P+e9Y9D/2XHXDdlqBHyFyQu61DTbulhcGUZI
G77l0mebSh5KIz6MtWR8Z1CQx2ta7SvVV8vPitiUOh171Q3ifW0dxhFP0PUlmIi5telyrtYkO+X6
3uTPvHgJOF7TeAOXpfzRG/9646cavkXZGeQDLkebxFLr0C6dOXyKqDgOBWrgGP3EMZ0+BaaCeUPn
EeCxjX/U6D3vL9fHkFxUEgmpLzmxy1GHJKqrp9uM6qecaN3IUZqW1NK8dQo9A8aaS08OXPtoIu8V
7HY0a6wUJbaJBHLl/EmZ8uLOYsGFTzfwS9BI/rIVNDn/kGQ0Wo9q2viifYytjI2wI7D+9nb8+g0Z
BEppJTjVVefOjFMk5tyVdCtitPWtxqy9WQNECfMj8w7E6oHLAl/0VV29YlhHVpoRjgAu4BlfDUoK
RuSP1hVt/N+rENERGEB8MThcBMPoyAQYYk57YuxbnSezFeKDGPe5SoA2OwP/GhY/Mogo8codA09h
CLKXP2rOiBHeRwMfffb9QvGwvCcO24EvWR8oBQzO34LsR5zi/UScfy6uQndG+bLjEGzSzOibwy3b
pHmZZmj/RDr61WxL0j+9e098Vt/u2NTwl7G1rFTg8alXZei42ncdEgi2OW0F37WwW7qTZL0XOXcm
mUVD3AXgENvqVgcqusoLDmNHqA+iVzV+hjEkGTmQAKwgGFp1pOSUZ2b8Gi1qoHjuuIUTA6bnGMU4
/0ZwXiWf4D8wX6wMXo2mcKRxTVauxbBtLZpfYqxvqAPKWVcjvqmG/+jo6PPMj6aqbPY22N4y+FND
Bff9erQO/fyairGw5D3gYlzGpg/1AQQokcnFV/UaN45ijz7S2kvniX7/v8HI73iCko3uZ+Ptvw2V
YWNBHcxPxXNWTj9KBdde2prFrrI2IQ9x/xepn+GKUceJK/qrQMfnm64P+epkYZNqwi/JuGOFxLMG
FCTkF1yuw7rgA6KeuQfQzD1eFj61ZGtYNj8PN7DhBprKiTM2gPgKTiBdTpQsMHh+5tkvOrYjYNdg
Ts5YH56zelKGi3QWOUegfuFPhMzrhYqfv7CofKph+cctdmLQ8NpQRjRtm2okLA28DSS688RaURlh
iDr76wbSFAZXeM34momnhb8mnDwbmB0a57ybuHfzNJU8uBy6BiN38tXn/N+sDmdNyqwWXt1mQSkT
su5/JJ3HjuNIFkW/iAC92UqU91IqjTaElIbee359n6gGZtHomanKlMiI965dSKTsJniBmpcFDR7M
/YVjb4VEM0GYNVhwbsvB9UFaCf/s3pWmOIWxQ8IEeVT5sy8+ULdQ+0lMGSpXrkHDbamIJtoLdmgd
cM2YBagpLhvE6a5ksf6CRk6EQvqfrXoJx0eZ/6jYV9rhYcpvFTYlEH3LNasjU5uXXUN40g5RgADf
TIIbMzY7OXv6Ei00KI/DvYk9OP3rlK8RxXHqe3OEZoDWfzWPQDqnALV8+KwwwFmq/Emw48KYdihY
kSdqfMII+AHtSMuZy2RP92AySfdh/Izlh0ryc51uevK+j33xbmrI1GpibIsfLEqVszICmP1Dj/qE
77psl1AevuLq6VdhH8OV7lrW27C2N55+k7JPNdxOjYmktyYtDwrPQCJ1HTiXWYVyPDDA8POQ9769
4A8ViLAaIlflzjH8d5XSdin47tKnBQFBF5ErJeksyd/4pDiRBeJGgK+1DceDaryR76gVp2S8iT/a
kR42CEOGHGiw6Wjn4JOCq1NE7shSpxA4i3vVvLIl6LiZRfDrDnWkqXzq0OtQpLH/N4RfL5ha+vWW
SPNYNlJKjgx50yABMUCIkpY+c8rcXCTCleYtNI4oFAZ586g8ADqoozy4hf1iUtfkzDoC7xihg4d4
mYFgkaGCE+tuZe/sArM0WpApOaxjuqxWiNrhpRiJCXGdl1hSkDQjW13J22zTQ8c7tP9encCiIoGU
g+DZomp81DDUpHbNE+2nRSFmBY+JTXzsJobIj+kT8rCOPxS+X4xGCLSTgAVnJ0lEa+ZLDAITMvIw
yU859QJVfeyG18g6TVsP+5HGT7rgMgwONAwgA4WJyuAsoRZGwiI74pR3/L+64btDciIWoaSQQHLB
l82zuLqN7vhAHqfDkMf9K67e/fxcyyeWbz3+CQgIlqP3YLqy6yvB11BRHseNCXxBrBecJF0sM2xA
s8arYeFIj0Jrv6ZpA7Zuyw4Hly0Fy5hLvOZI4G4tO0JZ+2+j6lzxswCwol9TgC3bk5jrSWTBoSM4
odY/5Ih5ad0ktuTqqzR9hTOFk7m7w7BV0x6zHwpYaf0CrjSYCHgTe52amJ62F9GdAPMSyGjOFjaV
ODaC15VUH5WCE/2i2wRiUKOXNU/b7cgMmvEzrngTFcDnwLjDxcvUgxYMmumRop9ylElr/PKGbUYb
kXZoxpPHrFh/yvJZlk4Zy19GJGyybV0UzM6pm1OHUlzUdu1N2jwvNw0QD2zuLKpWNb8l/IfAmhZE
psCSpriNcDcR+2ypf2p6qwjV+iqlK8ooEhlheq9xk3JcvtG1bSJfhnIA7qCNtCyPNPTo0E45UdJI
7lUCwzWZOWSil+gmzkc9XYndLiAByMWyE+6K6GzpbjKurJwUvZJJvtpJ5aZMV2q8xrPCIFSSrEOO
H93s4r1TBuCfD8skje1mIVmNY3Xuhe+a/dWG2swCkjz79iJxoRH9OQSRmKHQnQ3xI0al4g7LMtwk
4sX6VMIjgQSLcnJbnGXzcNlpS8fe+8pLCn4a9RZarDekuz0kjHLkCIMo2MiIPDBf1Aw+0F75FSDg
4YjwSSh/kG7WAmG4hrPMV20Bn7WssxMNZ6S0gHELDgO7hHjK0GKBeSySgrdkk4OUFDsp2VfdykqX
MQxyXP2wBfLERw6Pe/iNSywIlq1zUgxEcNTRMJrkV9tY0YNA5xjwh8yY7WKddXQibdajEyx7/aOH
YCISLHqLhn0zXHNznZp7kCN4JhKzeKImZ4MZh/aQaWmql4h/P5GHarb0ocfrWGdjj/ZNvW6n+bAc
F/ws6O3rBd82n6e9GZyN9CqAsodt070zxaO4mZHvJQbhGM+8ztnhjAkYMAP8qM5NOyXCGZyH8wE+
VlrCSmMr4SsYsKTZ4qnPWIA6RpcmwgI69wmuMXYOB4iBa+qJrwwj7rZNUdNJwBp2TwAz+sTloIBu
T3/Ef8L9h8614vWqKAl1GMEiCizCIz9itOzW0fBbXyivYUjX52zbJM5FjtBzxMOC9PbRGoEQeZnL
7QS7wjYGxYTO6jZRTggmagHpK+mBiQGr4SrMLJ4GRKwQXD3r5QIuJtor0sMrX6P5NRYmq067sDx1
1tSAbYho3mMmviL4F2KPPIEtcgIdwoQ5k5XdyOM7GsNaL/VZ1/1YMtamPYcr1hte3G5tbjpjVTKf
zMzVSFT8zRnZALKjGW5G2FflK2E+g7bW2DzoTEUV/kikU6BqXIPLIN1jGtPUe8wyNF217ocAzJVB
GqdAipPdABDRo8HUQqTtJdt9DcTM94/ILogflQbq5hxGCrt86jhC/FpD90GmFL2KKJgG4Tab5eE3
UWHgrERZuM7CjHY1QwQUndgrion5h4EkIdyng88mwLzepvnZqT7FwFX8cMQ14VdksWTb7H4Zr7yA
4QeXUxhaY+jJFypYR2DK/QhhWYkRgleP9Q41kVw/avGlWKtXGK+4h1B0LQxjg4Snwec2bGuPwFmG
2co7RxKkxYywciw8L937RSCBi9KCxjyiBBcXuICs5y8LlkQuo9k/BK3eV+arImm1VL+0GHJ8A93V
d1cegzZZjY+svdXpUUaa2uc015I2j4a/5uCEmCLwA7xn7rlBsFfn1PFEV0Ec0fhFWBIo8zmnUISU
E/Yu1FcvlbjLZK6aQolDP2jZlqs65nJkNAuLJfIXGSGE42nolkC6xTFX05INrQbKKfzPLi+zYqwd
+yeUt0F28ZrHCNsuYl3Fe0LpNiNjVRIUlnxTGgP5i9z4RijvcuR7XIJWjDP0AxrNSMXCCM/ZHLvs
5JLETGuQmsKsieN0AgFqaiEMYWMfm0cI40HUzLQVhHfuvRc8ENKIeqqAV+V357VBRbcYQH3gEIJ2
SyZomfNVuTSY6NZ5QN1j8DP1by36EeedF7YmFttbl9o1LN5AqbABWRIHWIIV9ZwNbypHX9Dcbf35
HIGqg7muv2PHnvvaX7vsQWWp/NSO/uy7ZEmt6TAe+3oOg5Qbbn1JAqFFlhXQPx1y9O63jwYpiTnw
gSI+d/h1EqLxC+8bGn/qzlV6oPsuqf+y7Kf1SLQqkNu3L9shiHSlM78ptT5vnhln8EbjrfgIkdxj
Dv1VIKEKomEtG3SF14HHS/rkzCmJV2/XlGrQj1Q2v1G/7fMjS6W2Z1bgbv3R6KgiqVrcflRDnwb5
Jtj/cC2XPiwDqGF/gcCUnXJOcBSFD+mirxAZGtuYk0Tnv1/wUPEOCbEGIBO5S+vW/DT8ZwoxSKg3
vyOAAu5fKBTyeR4liagiLzPRFlK35czTzSNNeWDcJ6FtIPeDy+vdUYiPX7CKdxB53CpThymJv583
YpmuaDtSlyHLBFhpSF9BKAwVgIwaeM6a4RTQR6l2hoPMwXvYyt+UsY+t0HDMJv+ACg3EJZ1/N/pq
WDfrnrK3aR/jte6TYxeIASQLUUV+1uUmllYxR5LpYhRn7S9vIhI1vQjWRcoAOG0kW/A+H6gCyuJY
4hEsuyeAGy0xdfgBoNZH7Jv6EjEVb7NdwH31K3HIR8QxC9m9RrqfBlCebbLRlbJzNm0agrP5DtXf
pPH4VyM0iTlrsnMo70jknplfoiK0a3ZMbTSw5oobVNQcUj5ZIeH3E5tV9cKHNkT7csFtOq4FauO1
79TSIlkXhMkSsUJAeXeAnQkywccuiMKJW8i39g4hvSwM4UeMRLe/mSPcnssaUHcsTx66RQg74fQ7
cilPyLik6o144JFVzGMvc7txXSGlUS+asjJbZFNMH0xdYvZDXd4vJH8PHSpOffSuVUrzABhQdy2m
nRXva5nljuFwPHbFAf2KC6wsw+4CN0nJi4QJXFsfot/BXuLIMo0CCeAN7TDAv4pNKGk/zT+VpK1k
09grGb5xIlzR5d5TcI1n6wgJuIXHmRq9uUbK5mKa98WBQOuaNnMeMa4+zE2G9SdcEhK9yvz8bBs1
PHgWos8JoOzsc6K+AvvCIzmoGzIbVjbUmE7GByUNoBgf1oLIjp6wS3y9kKPxRZynXFwdYoX+Lyg2
KscUi17nSjxJ8uygQA7XcDOF9iM5T7t6p0+P3Y/u5y5bN0o4N5qnSAcCPg7YeI38t10S9OFx3g9z
oA9U+h4wIraAzrM53m2sat/4L1ewi6wn44J7rd0LXVybrjTkDV1YHWq6y5BFKDPafwjZfwjIvo3e
TP5Wr0M9fuXoF71tzSIHn+7BPjEqCAZCvgZUf6Rqt4zpmqK2iZ9gsuYgcNlRdlBsgq8Z2cYwTjT7
4A1C2mMLdd0PHCNnsGVsTP7EDMhQHgqUAlyy1t1BzBWsiByqkl0U/vrORVXG2ZN0CrKJnbU57bz6
4H2zX7TfvrwjxC5fEVhvAOZNnHXY6QkjBEalDZNS1YJKk03FkMfE2MeyK6IWMO0Bcv+D/cBS2LWa
dssKNyOQQCyrNUpSp3ir89/xvVLPebnsIS95FpSFSdT3dDDQ+tefFapN9d2as+MlV1CMykN39EwP
Y/7M3GBpaBD6sYs1c4gvBgJy79shmbCHDIUTw+XBqf1rSxtGZZWvKUoQqkg22zGEqMRaz3wW7yLk
7QzMzAX2v7HKkM+I1U4VT5hEFBPy3o6n4m5r1dluDuM5XqHq1Df1Kl8Bo3DtY3U5MDN4Ctb4YA7B
05Ud39s7OQiESTz43WTiCAnOt5cGeGFOhAXLdvAM2lejPP6h0869QbRGusjMQzOHWYSHuwzPwdKZ
q72zJ9eC8+ti8k5nylH0MrqMGkNxKhG8MjMxJBjJafCAJSuUjskbd1EMNJTSAxuAABOeM6u0RADe
EjY3IenqUZ0oxiF9hA6rPL4LAAykM51LciEn4tJckQ6IgYP9e80ysLTrHXlfbjjhJvhxCmotvsZo
y65MQ2GvrEvpKAAl/smpiJNj5Gz2UMp5C/SnU/7B1HRgusGsvCdut8m+8myXr2VEDqvgVw2hfjlz
nra27jwUN9F32B6l7A7GURrL8TmGnwZjavmVD/eeDVgw1ULXGfZPpBocNxriNMD88kPRvTm5viJ+
ryvnums7P/92fxD5mIivBZEpJhQWDx8KdYYqsO96MS07OBRs5BAV95GXX7rE8kUqDmO8ZsAzEaiR
G/slGQ81HaDWx1lge0Th/kTGQ0rzm9OTeQ1FuJQWXSU45l76E5NhGv7Izan+ZdiFUqPwk2/t3gFE
Sf2NQPfZZFzRDOsEqZhbLzxq6knudmH6RbwJapphpQdH1aRgAVLFY3cLz7AH3ANJQ8DHqde+BHlS
Z5wRjN2m5ZKqwWCUbjApz+34QI/jHyrp5stfGmj1kWXoB3JfZyXUjs/rVyEaou8Jnhd4lxVPCOwm
+1nLb2wzFiG08qoHcUITWLjkZPg4hrTufQx+VEVowvHXfJT60ck2YvgZsosQgSE36rrtGFxM1MmN
9HTGXVLKsya9hwYRRpjT7t30LjHe6/Xo6mA1pbWvu49a2prR1UmOyWQAjfLm9VfgRRwCUMJrXVqK
I4CR0YG1qcrV8MpjLFzbegCSoMHlT+rPQ/2hoe7TT2V89iduvnXRLaOcsWSfjAu4odRBTtCN8wxB
XAuFtNBomALAqPdhj9zGW/rNaZKZcPeWfW3NWxj8hdF7D5XQIu8CvuQRqQxYMFZcnf8d3DIh45gs
F7xC/OJ++dM1Cxh7DoxnjUCxTTmdy/Mkke9HE8nF1M6STNWXNrcQxwvFbVLfTKbzIDgKTk4sQ058
r1E0xtrFV4iiX1vjslxwkcCS32KIFTbqpsB1YJ4T7daMDBHxK+x+4hZ1+RkWAK0Ta9uA+c2oFNjh
P1Nad/VOQfQMzlvO1Xjj5F9iTZfrq2fdfj4H03C9BXCF8ahC4Ob2Fy3biM7igo1xUPcp13skPePh
mR9h+UVYIrNXYX4LCskCw5mgvawMeUAVok4bZ8K22BJ2EDo7TUgtaB2CfltbFSWTn1Xx0WKyzO8d
X42m3M9FQPEaXWpg7CqzdvvXGpZ4zhXSpYKVxd4ptqdVzSzT7IGYqiWNG4i10bRyOPk+T7e9cPxf
gieW0NsVumiUyRgKMbc0f8SvznQGkMa5szuRwy4pL1wzVgukrSC0EEb54iGKbck/npVYbEf1KIUX
p4S55ywQYDMd9/W2qc9FfKgJ8s+3wZLplAtgWIFtmPFixD5XcLUIjIR+T7wOgiBHtymQFY0vRInx
86NMIk3SAywQMo05n1d9kwnEnaqnbC7a2oWN1s9lhrL8nkTMNgku9xQQfOsPb2POkYdRR1A/bclA
BzaoumLEgCpEkUwfnpjZ9HwtBWvwI6N62NXAKPGjsNxar86E+bW+tQaSeqYVGzC8CCrKpyHRwBE2
BUduLweMOUBJA/IWaqhi1qX5Gq2XBligxsVclU4d74xRvAO7cjkipy3nzL7lXSzXHdzIkD38XoOb
o6ad/4Fp8jWKtnJ9D7Nbz7rh3OgM6jNRpqYv9XKjRFREYZAIQ8wK9R8bAlKUmVKmrkUI6MQPYrAJ
1/RcVB+23pHespte/P4CdnC4UNi15bDnOeAIrVgrZsZJdc5EmLTtTy7fu+ozk7ZFsw5IrgDGRN4H
P2qSzLB0WnOmMX8P2cH036AP5go0T8vRUBW8VJA4cgX2jjijwqUoye+jdzazX79i3In3hrRtS6wr
SGrwFpJPzDIyF/CFf/O5J4gY9+tuNXJZRC4BLMOFeHKxAxMpTHQKvyHEsMfvnLQ/A7BRrLhd/5CY
LmGcFW2DYNvXlkEyt1eYwkHWvdM/hcV0DhlLCZqxwacRI8naVw2+471BpRJTjbrahHay8mBuc0RH
WbMgqX1eERHWI063bIAT8s0m29gmE2rvCv2JqnAsf3ZNu2SndMnEqfiNayLg/o0BDt04dOZBHPvm
LZLJfOdrj3tYzAyl+cnTrsF48tOH4cyjaRtLEsMyh9McshoZ6TxYVCThzTBHqFu65UZBcrim3M9+
vysC1PuaFBKZZrE52GJLhRiOhfjSjFeQsRxENbAurXYLZ78d0z8uamRD4EbLch1sBrLFi3vp7WLn
iFKTj548HIy/8dAJoEFIuSePCoPk0wreQv27Ud8mZHv6HLAgbNZmslS/EzY7FyFLit3FNQkAoWEd
MrpAGdpfLW2vdSuCddGJ09NGjFel7VH7o5HHvtNY0GVct1q4SliaQoDXGkktlhMIo8xvVqoyYRpE
88oxvi2Ld76KwOHW5nypBnqxkMWOwDnDe4kCiC8a+mEB0cQAwyoI5N8D9Cnt1eEW7atT7yI4CdzY
guxze2g8vFnsUpADa3/Vdb99cQ9ZP2xzXqRvkYU83LggTsb760ZsvL44n5iqK3mm5+zKC9Zs0iYA
sUDaEBkyuPfwstpj0D9jiKOu0RZ9+WaPHybBjnJIIstvGlDOskR64Gr5z9iUCPN4WunYlhix5Rh4
YPZB2Eqp5ssmqNbi+bJZRcMi39j2tOFZc1v1qNI93l4g/Bm0NvYXygpxoHkln+ytZ21Sp1NByEcg
uJmgwE1cfMbdSZyvHso/4hznvxJ6Cj15espvHHEmBSg/6gOfHigvKr49BS4GjBANcYigmvmgFVDB
HWr7bpFY1qxTrho5vf5wtfKNZl8wJlRYHXydrMVrNsD7QYJYNyS4pItx9EdbIpOIZPscG64uPNxu
4pD0KPB/Z/Hvk8u0Ne84LYpIinjb7eqIDxD2masPmAO+QOCCOrdueVBX09Iaz9JSxtG1SK0vNfmD
nTejD+IEfOT6sn6xKYvP91KCgopmL0o6GAA9ro8iVRZjXS6DkRkBOWUh3z3vJxizZYeHEHGlLv3o
zl+Y330iEbj5+Vy1aEnw22zUtpRM8ThxZva3mA0VM/GkvIupUQsfyZyRpT7/oC3LK1aQcB4PV2rC
SE2nd3w4Al60CESan3xaoc4RX0RT4tTTVUJ0SIehai0FOPyWPAzZPBQOeq7uMOK8jjMc+0Q3ZaiW
E0zT0y7nDAw4WeBaqwXRL2IGy+J1f+KEwdRE1v8XzQHovWbPAOUal6hbcHuTAAbYb7sOJ3xpO24n
pZwAyXwzCGt3Ra0XWLz/paDajQdSAXOMD2w06pvubXnLpSdPW8Bw7gw/CbiLA+AVAOTaRf3tTcDa
NfFCvPUBOUvCNkKoVsUegmT0i6oTNADroThOIAFdY838/gMFtzTnMoJ6FIYVKON+LYiDJnw1lnCY
2ul77Yt8IgcoA2sMr3o9Cdk81CHCOOyQK9PLVp110TPSDfGnkUX9TdAbahtBWJqXIf4cBFnCWSvg
2wp/TLIf+Rbz4cmzzqsL2GHuYGpMWL2KKzwJxOWqlXAXz+zlW2B6zR+XFQ9RuKijkdFendOtMo8x
b44DWAcTqlp/muNxWvmbWv2QFuFqMg4CyCiTlbfi1oXfEyIhhUyfFkUGDWzkeSBs4eqy7Vsofgju
+owoODBTb+lVD1WCZdHQXJK4U2HcOrc+Ohf7L24IaND+qDQf4ncrOvOluQT6eVwWCD/s2b3yjt3c
4x546sYL2J7ObVxcO89FskwNBWlSrqJMi7Dnx+H7I/8Qf99aHBoB0lKILIaNRvvln/Dc4QWD99Ss
rR3uBgOosgcVUx+jdk4l0ozpOunNetWrJdK4XR0gzzkDG7rsxXPF5igNUCe6Mb2+yUYrUM7zcHR2
Ricaxuzyrj8781s4q83wI8Psxycjw+kn4qTg9XynIBtpAiIhVjMwDlJc+UkdgN760qEnyvOdOAkq
iySkRYLUxR5fas8nEWOLtx5ZRUJ2jWJJf1EE4BjnSD9K6b6Q/6z8TRNxRtCd/mdc/gyVT6YMz26w
q9NzzV7P8klCSbk14rcsxf27Gin3W1UA1KHMOsrnmKJFj3mFgXJ43+9lcSjLS2t82/zBx4kyNhQE
iSJAr4pdpEG4wAQ8c+atxpDF7chfIVxTdKw5CZbgXbbxVn5ym4IrQT4RQuVm53WXRBPgKnmywUQ+
AexhScADsh5/M22tFkMQN0AdaKztKvRR7PbwYyWcQHSkCJ5kEXqy62RhWSUH5biyZWkt8r4MFPkm
xwW/AmUMrtE77BXM9qRcDXD8DcO8zHCVz79tgZJzt4UkiIn3BxZsRGuLoKtMZi0UIjfenF4X5HUQ
Le2X5eVkByLaS+ik5h2ZnGyBrLai0X4MFXaRd1LhjOrTU75abZtXZ4h6vbjimLGcrzix+Pul5Rix
eHTBTJPnDtxns/TZLr2sw3w2zm0IJq//wE0IcAwi92CTJc0KhJGJ8YR/uMTmzM/sY24OoYFV9c0w
pX8ab2MCkjtStzXPIelitZs5e62lV4yNhTXILHdiE/ImrELbgvIROGMK5A8m0jY4nlpdF9E+ljeG
tCTpV36fjDV5vabN9os0lGdSnx4WUtBknW1wc6h7ggfFcoTJeCQqBXFnEyytrtk44VWvEY01MOlr
Wj94mkIf1yxc96IXP4vMkc9wZ3cgoKjiaeHA3Ot29hfrnrAe5HzLYh6m4G02SF9SsY7TgLH5rZZu
xE/177Z3xKHZh0RkjvPeQe/tRDPHROuvFgstaV20uwsLJAiI3zMYv7A8uBSq6+WzlaiVegMOz/Jz
h5bDByg3kAoqMLFABnR1HzwLYfmxT56qzcRJ/GcNZoNdU6iqLAbbavxlNuVrZN+F2DWfRcbCpR0k
g1+i5mrvQiCWErff1eP7SB5BhFIGJLZbttY+6f6K8qai9iAfi2eLrE9KAs5c3oQ0oV4n2JFRCxbW
dHMkHxKlEu6EyodvH28QcxrhJWvVK+Yp3z4RFLpNBWGOY/Q54BecvfqM1lEAkfKn4k8au7s13sTX
UZnvfXgo4GHilVOtdBWb2TYb9zGgryb0p3CNpmzTUMIiRthv1HEh5h8VyUkSdxTGSOSAWbjUPsib
EMcp8fNwzg45LkRngyO/U5Nh58fWg+n08cSTa11ilis2ZJoWyivUGCucnSQ/q+671UAfqUfRaQUR
kU4FhEFhISFFEekH3zZ5YlyTSFNuibiOabAtr556KDPqpBsk3sO/B97nqu3ZK7IFIYFo7QzzF6DV
L64AGTo3fbLQnCMpsMi2RNajMZO/R/vJJkmfwyn1APy+zfEzUp+G3LhG9aHBHBCQAyw57jsnJKkA
IAjxqoA9/eJPfKeh9EH25HzA5kHwECbqDcczX0RDaxnwJ46KlGXeWOvhksYwL/m0pc/C+TP1HadC
Ln146CqsQp6N2QefjCTq1Vniku6cR0ez4Jtv2GhiMklW8SJaRgQxQMloaOdR5oQ+TUAby3jlzVNn
dimC6yQBOBCH4wJwgYtLiBIpjU2mq8KmoY2AmxHax4gmvT3/iYGBIvSIHRODrX2oEW2njDSaS6KU
FYDDuJa9VuoN5Zw1uIw1HfNOY4mJUcr/hCnKcRQdzA8JJZ0IzhLaU/wtyT8ZoGMkdQhGonkj86+Y
19TuJmRMHPCUwHr9QWveLOMvhHEImgski+cTC4aU0D6H/T7wLn59x4oG4L2gGJNSWIm/l83O+yLz
TihSQBYhJrgK4vzpdYfAPGjtuQIISn9iMk3HdV0xVja2q9WiQ+fXdoks9X4QaM4T1s0oLFDmEPIT
CUgAubNxQi8pNt6uVrFRYe7LkGY2CJ7PKtFZpfTQam1WWZ80n05TtaHgFUnltMhs9CHJGxHeGAJc
IPO0xL+Oko+NAk14ZlzrQMVwUO+TCqyafPuCiJyAlyGeaC+tf4vwzzHe1OpN9u7O37gcKZXeMkTS
gIpNV8B/jrdjVq9wkHFszK4dkbAvAI5yG9FG0zoG/MBBxGDQ1r2AWBPxYcZPp7qmtsUlEbFLz3Rz
D1EteZ9CvW5179p0VY0P4eebOLHU5htrlljY2Yej9CEFr2B870esWjvKgDteDh5KFXVwbdPSwVGd
Yb13bmGNM+kwDBdrjOZp38/vsHXhX41GtH5PwktWheRmPPWUsKdZwYh9Iy4cMQimvjXx1t4fakbS
SYlXNCHNxresucnVA2CBOWw5aYBhqx6JfS5/hlzO493YNfal5IrWUO2JVvi1zsUsnZqrKn8E9Y8d
0yS6QKO77/tV2Ank0F+YrlTdAufCnyITbVHqM8QmMxUBAL5Gg+KtArURzhKvhzavuJo2irrtSSxH
o0sqFnYN7rO5wl39JGM7OMr9kaY9Fnmek6ZCILG0+88azyYXlbiXQQuQaC3lbJ8k5O5ynhHw6f+o
1gB4jjGPd2MwLwQJ+rOzjgBW2mkfJAVVHmavF4WqcnEsCt4dgHXp22o+J+cOetrAtdhsYMN0rMBY
PJD/9yS99ACJfYWtY7qP5UYa1536lmJmi6qZQWEBXb8kvF6Zmdz6C50XgZuEeeUrZyFUHpNyHTFV
ArOrjTNX1M51IPszA1r4YKs7zM16/F2oL4tlokT6yN+akT2GzV8lwiZaEEEoR/u03qBk6opdJB0J
x55VmGmVdZ6gVee0NKhjQAwovnctdOaavjTCjZd91a0zGx1/bYFiCcFv4/FVSQs+ODF25UQOCK85
YgbpQ2BWuB1mNtSD7h3FJ+GrX6m1yycCJmH9x0MeVm7df9Um+ZuMXpZDH8yer3cMzngf0CpXKNUi
tN4NvIQtEWEXLzTkFlJxlOJFO7xbqFvIaKes6+sOdZ1dRreYK/GmLE6ZyrJ1Er9AFH5QzIIWDKJX
uUOJER4Ms8GRgbDFGr6HdQh8xDKPNPYMnDyPSWospXONZwN1PC3LylQsAht+YUalIeV6CWzOGQxO
87mzHR6Q9EkVpaPXczn9SvVrSmasQXqUr39n9VErbpP+CJCwqWji2jsDFVoQ6ZO4t7B3GYTCZqnz
gpeHxqVamcpTj6IEjWhNusxICVNx+gBvKb+Fdm3w9UeLDDTZw4gUJ28KAG5dbO32DHN1J2p3Zhiv
Wj5k+IkbKvY4r/zPsXxX0ToK+ZPKw5hpKGwNpOtA1R3cOtoElHEcpiVS76jYWPnJQBMeriimYGiA
ZCYWEPYm2EUpLdu3VAarnT8dOyKciJN8pEweFVbtPZzoIPHmAtuitXOJOwjKra7fhHBFDj/FZ+v0
mI+qtyZ8Oin+QCC7itgZl0RXbvbHWLwUa9sSfJO8KnU9jJswvI/9R1p/Stlv1Lwyg1sIvmGsNha3
U+QhdzihpsJ9tGvKjxx8mj6Gf9uiopLYTUUwucXMx9zteXkm+dCvfmw8rVnzNoElsbyPegaB8/KV
U17uDH0EnX3Qi9WhbZLbl5zvABy4wLPwqzK9Q4dUJNjK4PERfZuYP+L4t7QXU4iJdGkRjqiuA7H9
n+v8JPV321jkNoED+SVJ1/aMZaU4xfpfK5tzGyvht4m8724tjAV5foL89YKffrgg9pzER2ptO+et
xNhC4wPoypPnrCyRJFsrL2Rv5GOotwIcMtBJ0NjBkqUFS/QUo3jaUQ2UHxHK8jE51tnWLATj3Y0f
4kXE+jGCY2JgVkijYgOhhTCwXhEPhKS8lzCtnf7DNzPJxxZFjW+j2lPxSCyVUtxgOzU/aOkqmk6y
9l5IdLFPPIuPADkG7NJSIRzRWKR7w/jMs69kOljaAUNhFX+mHGGFfUF1Q/bqiolBV1emhcDo3DXr
YTgXFsoFZxkXdyoQMpQQrOU1mdv/W7EgSDjs02Qr8P+G40k3lqLxJaZ9ZNE2D5t6MuKihAwSJWlr
LhFL9RSXEOkknfAejFidmZioQFNuVU/w0Fdd8dgJnajgIjm+FpPBusIaUUcNZaM/g/mi+MuNAd8W
FGS35yGnImU3mGvh5IseGu5j3L5E6XorIU6Og8PQraRu5XQQjaRooCwu/HODBIrp59v6jHe+thOO
fopSxV/c1BtbXvvqutdnWbXS5Bf1GE5zDknCRrVDwO5StmkguefwKgjLZxX6F6DySF3/Mus3mJTE
IQ2PZ3W/uX8jdx/ILZRhcLgbwvxmWwhSYSvqZf1u1ZsIiM2np/VqGSecGskrJ4JEBhEHgCr9f8im
Y/+vOwCHlE9k3KLTfB/VlaEypLAzLNvqkSK/JZZ7OELUduqWBgIYjg0CXaQM8E7zgtH0TuPPXC/X
msYgshvaX0Y4hKQgu/ywYXZNImS/PYDFPcq5aLirTD9cgjWRkXEM02+uhyB9s0j+kf5lrsT9HrYV
TVUE3qusJnK03nz5UPAQm5DD1oBL82sEzbDIuFaqC+KpVF5nsohTleK9s2SJaayDRURj1Nms4tNc
9/+q7ijEASRCINfmc/p3PZ0EBhZlXxbdC8LTNBHOa2B7S7+MHiQKyzWWz+mQNtesePMMAq6+m0oE
WB0LROomqF2tk73zsouzhrRa2lr0BwVHQM003uCwCULSxU6NvmdWSmsOIYxJuHiLlfyUKQhCvuGI
xAfCf6iFAAF8Iw0gGX4Kb2cziVPIUIEiyVw7DaTPQK4H7DSTXYZK5VCFJBIJTITXH60iPlo+z+Vk
ngbihVCeFuYm7/ZWQNAbFY/kHfbvBVOco3IVQPZrVPKtMfeo/RaAv/iPpPNabtzKougXoQo5vIqZ
BHOUXlCUWkLOGV8/63qqpqdsz9hWk8C9J+y9Nvq9ltmYzuBMtDPJoK9C0v/iHHdkMp/qJygxL/0W
D3RJokeiMdhaQEu0k1NbQ4kLMkb8K0EbdBinCRZrNWISqV2/ZAxx0kwS8r556WcBZiV23RyQDeJQ
TfmqWkwBq7b98zFZUywRSdygWEbpgOtWbFMz/6rx6QTOaVA241JfOj52+RztULPwrcfvj8z/n84w
6f/pQqtR2eSb//PYgaGSnHco53p51ztb6NMRSU4pomrnX2/9iZ/BhGnhlf6srs91zphx4VEi3so5
msf8R/SdLdCw7hYxq5TUNxxluXDxp8MiUkdYOQ6vnLYa9fMg3Sdgzpb2GJOt75/RKNryXtOEk5qR
iL8LRcrFSienOXcH5d60j8R51g7i02suH3xvU4R7i+HhrAIht0HB9tHk/2Ku76m+lPpC136t7C/T
wDOQ2bNsmq+ovDvJt+rc5I9g4bdnEhtm41KbxfmnzFZB6BxNdA3WkFFt5ZhWn22714DXhDtLBNQu
cdd52b1jNqBU5GzzGJExyaZbmvnWSTMwYmz6AKjmHNHyHPALpyxWlslftMykmPkHzVanJtCalfHD
yhVmDRpDaEDCMG4ueBGsH0ZATHNR5ZAXYO4t+1anl6T/CcdTrv7rQ3XT1Jem0lgpgwMihEe33knv
TtmhZlObcOtNrAgK5SZfTfQP6ea/q5PNmH8V5KvUfBroDYc1IGke6QOQM6262rnb0T5UTrEEeAMk
izGy6FPU9kfHsDE+Bful6Vd1d2ySswwILHdlRqAMs+y5gfUj8pnpcVZ6mYAvGxRfvJTpivs66g7d
6E41etsEwjGvFHMzGQzWgSPApAZDWBFeAuOPQwFmiqWvibDx/F9OAwR1vxMijYGhLoWKhx1S/+2o
mSemhz2Lx1j9hDZgsIasayq7fhfH23baYC6YhX9JjYjo2XmstH6GeqOwrMMH3y8K5Hn6M+EfrJ/G
8FtKdyqHRQ9icLh2TFBKmWoW1IKO7NbJ/kneqTCW9YQcieWXK7yuKqadctNJ3NcWZ/bhPxmVdGN6
NMtK2JvLNtmp/saWHqpBTswKq8YmxvVloOZoeYGSM5A/rUUxL6C05yk85oyAaRIEwwOfqXAC9DKw
PpccrcwNR6CiK+SRC4gTWffssbrX2c5SXFBxVbG3inP7AZMQLQJ4mOKm1he2/gWWcwu9+TxKl9yh
6KSa/kA068j9IrcE5FA7sqiGdvdqqRjz8lbXr5F6vr5Y1cXhEtXUNezAlCFdjEZHDKpK6WKod/KB
rPYQBtUsHT47nQNr+mHNL6DdDWoZ5Pl2V+OE20JvNzeMv/vuk4SFGS6FjFEfgwncgbSEWnl2rt6I
v2BNZjtcubPl/dn6fkIfXfSI+zix5GD4CIqjSiiyhjiBumutRzunPTmDC1tzZPEOv51pZtw9Y5/z
rj7YNPIqGRNdeDSZ1hdZg3zoqWkbKd+m+kE4sKdqpS7SBbZnoVnwDxJah0iICugv4mWaraCjC9+M
NjwtxqwxCIoZkpicqTOs4343mWsy483spJT7CKmWdDLp4ArE5g/D+FLGSyptMmdnwO+qGZAq9VIK
SmhQNoANNH9YApsDJeEsM78UTgHL+xT7MnC9qFOt7BX2RyAdH1q6n8ptjKkkQbtD673otbP9/u8D
HK9Yahfk/0XeXnauffeG9MIVI3l7pNWZgrwPKXO2Ei2THl+FnznixZGxctbeU3HeIVKXGiwyrwQn
Y7+0DDx6Oz/4J4hzFWSAfJvhgXS0l1/LK/TczrZuUEbBPnesWbFo02NQX4pauIXMbYuVY1SfuvdT
27/IZuYNgkALubc4VfTmyBrEjmhr59TI0KvA2GoD03QcywpARFKYPBTH20FjUX5peGFMN7UfxXNI
oKdaOIboL2QQe3zbASydgDySFgGLx2M56NAyMJxk/Knl2sM2GP71dsl0GgcNPSsWM5YqFUxOYaFO
iS0+TKS+IxaqlzFPlbdC+4MriX+3RoXAdiNUr76y02m4beNkEm4l9HwIZaDj8vPmAVgDgp1m5B4r
5jZl4JAxHmuZmxU9+WTgCM2ln25y3G62K47R2lkoS9Yzr2Z8Ru3Gpj0abrAiEwmkvcFaSWMNMI0c
j3vql5T5G1r/pAJZf2bRMON8kS23IO1hjvK4sz490ahDgGL9tHCgIctwZXfaRQ0fGf4gC9sdW8bw
BLVvDA9Fu6ztBxoaZPe8jlhanfGihDfo0g5zUzXwDoX6FmEtnEAtpQosgZZhKfCndDhL7UGOH+hV
5wFzZjBT8Q5ZaWie6lmwxDJuYDAnn91b+82cSV2wbNa2fghou9e6vYjiIzV7CnKjRWwso4QRt0QH
XdPBQ8cVobfAE3G4Io427ACJMNjHT5ZmWgjSgWrMfiJD545qk5NuPJOcV8lCDhwfk+SGkAKmrwoC
1ANKYLmBWFzErOGhUlEkAxP+Ty8U8ErHh7ZZMrGiy0sTzARL33sMGlDew9iuwUDFKJr6am3t9Xxv
ze/0h/bHtCBAnXrCwixDfM6qi5kFb4FqaBTr+bYLbjaSd8mZ9x6pSl+IDKMZA8nwLHp5NGUqg1n1
UBmMyh8N0gd/zdKuGFxR5eNElXjbeON5OKduK407MLU8jBpMPfhphrV+fBEVCNdR7hFnn5JulQvC
FlQi556kS+H+Ky49Uc3+hlvj+5dPYnJuTIZ4dUBmw7X9D9iHXBeoLYtIC/lMTq47MOXhBG8BK6tv
2LMMi38O2F4mzNnkZjS0hiiDD+roD1rJJdw8mmeeyc4hdm7dxWdWJk8NPjjNMyJGeBG+8cx5Q4Lp
J44I1hM+ByifuOG8eT7sx2CbVHTPYiQLSak7kmifdSttAIwEO4SoGtDzeOtxVyvtit82RJo+fY7R
3k52SNA9MAf22kboZF5wjszqho2b66ORhwieatsQALFBSOWBRQbzeFk9RDWTXnYiZMpTvEFS5jfA
hDhB5d9T3I/zBjmMGE8iUenj1ZS+MoB3Tr0Lx60wICvlQpiZVXtX1OdQI4wZlj/iThA2PK7Vvcaf
S3g5RbpMfGVJu7B1LPo01AMjnRWrfY4qtTuTxVGMl7wl8d5nFynAFCwjJIPzAtH8/6XRCiUR394A
YRSQerGQHriUu2o13SBF+qhMs+Fa6eBK/H3YfA/OqhOOWfaP/neWLpXiaKZbwmGwSOI3RaJ+m4q5
GLx46Vyixlf3cfLsWWoCKlCVlUJuJs0evaIBikqI+Ufl1hov4cWKvnJU3/Z0Ft2cFR6keTRTur2P
zMonFOThl5tJWdvefXhkDF2lo+Rdq3JnOa5srKIImzNwzGZEcHFJhJo7YAYTPR+ABdj8D9pP6JxM
Fs2x9RmtghWkwyn8V0ocbbk5G6S/BKZfvi5bcI4Ig+sC955zyeSd3pMdSBcHbvcgjxtHnstAIUah
9VP2bfO952NoqEvr6gT2MB/PJVk+g36Mkr2MxFY/IX5JyuaDSYC4fiNtw8tbll/k0/BVxywMfEKo
BF4s4GntF8JXmdfvlNhBlaKfUxMcWo7AgGlvSWHo56uGBlboJ6VjjdBDuorfYAtJIJVXo/30iTIN
sV6qKRIWqIjxGgF6W6FtHNdGvJTUh84ogBAUMXgpXQspGY2Qhc8x2JAn99HQBKI860Lusu6pBxDh
vWOUrzQ4roODBQLbnoLcDcAg88Qu4Yayj+YcUh6x4HE8szlEGUwKcIGYJHGfp9gpw3HFaoyrlAnO
qg3X5AZr1Rl780BHb1ffcPiEEt6+TqJW6ViTGhehYx6cH9Fi95sSfkf9pbf9IsOu+c1b4p27dtel
e0W7C9swE1s/3pnDVtXBP8/JXZmaX718tea3j9ohR2yr1BCYGX0Y5XLUF4b5Glmmgr4L1JVo20Lj
ItxLejmX/H3lHFhvr2qUx6x1wBSIOlmxz73yYnhvoQ3wofGxBOYILR+5seyz37K/UxAlVyrdqIF7
KnS9YfjXKJfQe6S/U3T8Jom4X6LbzKbfvKOtEXLWXUR4Q7aJ+Lxk4qgYu2nttkhntYMLTGZZvQVM
BRGSSURunyYubdaARG12D7pjZnZmeoQ1EgPQRLMjZ0cySpYJD+lQX2RvD91PaLpgrFFH87eFiFeW
TGDJ4uBR46sQpZym8ortBR2KMXSBWcZA0c5K+ZlJn41zw8FsMHhQr1nwWQNtNW/oDFpxA4c4y9FH
b3WblIe7HG9aMRowUdM256TcZkhnwBbrVNXjd14jQnXm7Jf83568FQuUI3oeIQ0HEUfRY/E/ETM6
RBw57KihaLEfh6flhwdRb8jxNwt/2B+oVvsNQ/4FGQ8jM63WTbVVyYRZpej8qYOtXiCVRduVrNn+
OMYeuORHU26FX5HttZho0+Kb5woEhxIBLdYeWrVpWsFNNpJll/IDkTHyV81t6LPqJvHfpsCP+HuK
df4Dsd1oyY/cFIA5e7ay90wRWE0WAdatUYHq3ixfZYfGMo772GeIHOX5TKUjN2EI944AcKHiWsYb
WgUP1SINfXiStYPa8LplUD5dGwgEo4vA2AvDdFx/icc8XvC3l/2C5gc2spqzxAC5yPy4OoJxF8NN
LbwQUEAX22gnBwhuThWgIXCAZCU2C5H2qzaXtKfRYYWNaCnYzAs3zA6GdcS4SFTs3WcrRz0z60pa
LgnPr0WzAv26Ch+Sdmg8tIk9a/UvPVllPsupECMUgdcgGiQdKRITOcUdTXYuDL3K7F8HB0l1Gclp
4T0wLnm8NtVtKV3rHG3F1kDpAjnS3topQh9twVwZtyJnRh3tiu53pP5No0PSoQTPaEetdxVzSJeb
gZgg0spEh6Up7yrNwMh8Jlx9FiFaHQtTaFt6OGIv8R6VWb5VhV0ncdgb9GCsXXqckdGuMkFKFRUf
4jzv/Vtl2Idaiv7aqvwiuYS7ys/0uSEpp2kSriNqxTST/zTdOQXp9EhlAFSVAqSBeb4aoR8LpF3D
RVwVG+KeD4q1HvX8u5++etIkbb5cbSCXy5cOJiz5KTefdQoeLehWNvOcoPR3OYz7KE33FZVkKLes
VJU7evFZi4sfTEx/sVGSgl1FWoj/LYvJ3cBkWUK/8Ca3D1QuU2wgpb52WKa0HQ9cFXNojkta6yX6
/5kaavt9MLSHTm4PlqOs/MK+9Goqs3BpOX8XBdpALZDQzWAI7eJLMEwrSdHBjTorOabclIajyi4S
SYadO5CJrGXXmMuBPkuwNnvOmkpu/tl6xKrBOluO2O3QSyTknyN8c9CNjWm+sUL8okD+kJkHTJ3M
4lKqkGJHWHTmAHxxWEQ5NBlrXOUTOheyZz0b6RVoSc+vVsXEBphVVKN+cxhLXb9WUjIHtXHby9I+
CTK36EKCw6Z1gkywRfig+NybbBHGtCd7zeGlQvqjpsu20FYtPWcJ4DXU6Y3z+DSl9r1zsHp0pnEq
pn4fRMXK8AH7oke2EmU+lCI2p6Chm9AaJggfpb0ZbvWUJ4IKK8X3RgvmpK8E98ngDwcfUxC0TdeA
ISDH5aKxYIrCfRRrjDxSzrUDho2MMuKJlzGvURiUbs+jQWECQE8l07JcRbmF8QwsEWh7uMXLzgak
xfpiUkiuFyKgiiwahZtSwfNtd66ivyX5ewKoUoiz559iAbCxiCCo4WnVLD2ZmHpUFDoXYEylxNIW
pOOn90+UJQmyFYO9/nCKAqblrJYi1IaBQZuEMjC2WZQbrP2gNrK30Jkb69HBSV4FfdXo0DkTtDEc
pAb9A8GQkwmdBrRWg9HZYKBqsiYeJ3RiDcznNJ5HLR3OAN6VtXqR6jOVbAobXNjIna1SbjhvB+1S
STqYgpSwR6Ag/j06HVbhfHoU+23RLoJY+TAwXHEC+zK9MZ1mOC29aTcmn+VUL/lBF8RsLhIDed1E
odv90xtmSoxJoqNtuV64y3B9MEylUp4jTdJqduucHxZ+hUF0o8EtMNaWQgYYm0ti66kIv7rpQtGd
xo8Cj29LBlloIbJjNoEMLZT6uR+kq5p0B5tPJMHrkZAB8OExKPNkO8JjZyFEGDc6ADc/XdRoO3UG
IVIq35kothyL4uOdBNeGKAQJBr6FutrS+djQzosfLqShTXLOB+3ZkWHUC/kl/8DCpFSJ6EOFpCUh
bZDFGIkmo4/kHbvHSE3VwtsbsV9zXXf53O+lhRqit/WGZYYEb8IrYGXrImD9WDNeo6lEmF0gUQhH
qhLQQCp69kwBmIqJMgUC1YlKjUepQq6FXgCCAJqHjs9cz9YaUK/Ci129UhZpNdJt0MAxGFyU5rUq
2IOFvzngY5MZhsoTLuheRpPOJ9a5uYiAdOijaz5ADnfwhdV4CRs6YzoRxWLshsw0JznDQepQoF23
oNhZEIwD6mX0V82fnr5trMSCTlGrzINZVoqKlf29kjyrDuSstoPhdYNcX9MJAwSiRMx+pJBJMSNy
pecSY6Jd1JSGFjqwYawXPri95t2kOwsA2sC8q2Y3J3Nr5/ysGiASTbbWfSd/2FGDsiKaYcbC1ZTz
pjQVKtqvTvkOfFiiKR/zubdJMaWVrBfqgC1kIhygV3dJ9WpMXGGsEfrmu/ee3XBwgnviHAvtkav7
Onwp5SfQCru6S8meh1+jvVQGqhSDhoUxP9KEQqUerMEM0H80tAQDf54Py7bWuTKQUAze1uk81lP/
9B4McP/bIloTE1QxE5GjR8I9U1g8QPgpzxlfShqfhpKNvvrObGYPiXIvIvCuMEewWswjSApehtkg
J5QA2UYORXyQfwTVgmWmYe4ViFKjBex45Ba9ZwWivpDv7nvqT5b5laKGTiZvIcwfjh6iK/k2IKr8
BeqtbRXIFszcAoaxEJMaXI5h+A5rpvZEQhFtkP31LeJJE7WD8lljNCgAhyi/SvxnM5UqvjJkoBHN
3E1Ov3EpcAWQDnmW4qNSwfT6DFFVCxOeegkjsOuY95Qqn8cqYLb0YzPhCC3fnX43hxufRI8XhJUx
aLlYIpArnGXGdpDPfnFLCdIFfhTtiIBVTHKEeAPZepN4lG9GxkNysErZzMYnJT52ELU+WvUlK7T/
0jJgIZjwHQG/sOjjNBxqZb0y0LON2iwNvZnNJqChCg1K+NEyISJSAUcMA6nMZ4GjsmFbYNgv/hJC
P6xP5jvllBlyqhZ7pfHQ/yfFTtD6YTLXuLFbO1hqvrnL6HcNq5gHjOI8SLZxUrNXghg5fHmdQAMm
Hw17YJWhAk0hgmFCEVlo88sfSSLw8vWQl+u4mov8EBoRi407soojoyopJkzloBPDRpuRrsl7gxoN
YvnDSukf+j05NyMSyn6Zb/E5TukSNrOo2NU7f6eUL8rxZEauH14k8Hpo2tudjHsRV4+eb3IHbt89
qf5N4F4lsJ8tYwpDuYmHPC2+KmwpPj9y7gz8kkjWhSDCPpwI2ZCpU0KXG6XTOkIdhK5CpXtKZFD6
IQp1/a5F5VzrTrqXLzXlIul3iXRJTf1WvJuZfiv+J6vyycz+O3rqACe4SdmOFKpA99QM78L4zKpD
a/nwjwyCNmgPfzVOkPwcZkS9/anBQSeRVLyWWforW3fV+q6HneodC+Az1i5DCKNoTBd/k6pYjuoj
jl0p2pR8vrW/0EJ7aWpoIpS/juG394R1BhS28nZ8lqHtMk1gbccyptnJjksUD7772t5V2C3Taymu
2fCt0/eN2k0pPtMUke0fv2dndHP9yhsyTq+cazYbf3qEfGn5Beg3ia8oDCe4mPJBt2sCuklLVjfW
cK+pA1LSD2tN39ssUpj5Nwon4qfM9RPhbK+ck9wyo9p75cVsf7JyXQ42Bl/6lhATH6Hx2cS1z2aq
LO5qYPHG3LP8OY7goPqr0VxEhaDIaHGXOfZN5ZTF6dwMXFW5dMa1YYaSwC2+dCbpZlt7qfqHqLuo
FO/jLirp5Q4kpPP3lvamB20xnQLmI5561ezPqlBmBndqEh8xtLFPdGR2gceK06u6jsFPmr6VdM1O
s9UvKfpumnVjOqrNBgeepu5k0kKUaOfJI6baVdk+Qxmxo5vEJzvfWt4lYPAG1a73dhWryu5QlEu9
Br6wbY2L1iKylO+TeevRLyjZAQp6RctoKwxv6mOOYYcP3lOeTbati32ifIbTQR6uOgdBG955ZBSO
AfzPpfOrOoarTIjZuDHFb0ejF62z7461rhXfGJqAYQ/9P6l7MJZXxn0YsTj9KMAiUJL5mmuyrMO8
yBLFx3DI7LLPb4VyI14IAezRjLAg4TucThJYSLG0uJn2pmEYpLsJXt9oWTisKwyX3fbYvlI28j2O
HzpboXelboxXnnHkD6r4JDs3k1GsbTCizDjRkSYkJ6O6W+YhqGAOnYNylwao+DfDhCRyDVzPDk4B
8kUiIxztGBn23JOpwldccqzFLVS/A7T8vj+byTdgh4RvNG/R5ZHlMhTUWpye3ZUg7CL7TeBrlv9i
rr90H/jhokWxYAfWXPEenr7uKjQoyxLLkvOWqu/Rf0/R07Txpkquk57oDuYrKpAAtnHFWZpr/wru
GhsP1oCaps7R8vTRImS7lftvYyAfmlKPNBy0nXlyGANy6ulAY9YPgfKOg0fePU3zXowsYBZVtsAM
5I27pnPV5EtnO58d/eBi8M8gZZuBgtru9e4mc69EPxyOtTFXfTwJs5C1FBi95ljoewYsNZNiDITI
TBEkvFMUlLZ3cVig1d4lUqif4G6oV9X7J/MF5HeeiDK96C1f6F/BrAwRI1+9hkgXzG271RGW+zy1
J3vY+d5br7eFwnws/xr9n0ZeGT3j72LfD4eIuJhuE0VHeMY08Ha/JqMOczUHfPwr3qb2VLd7X3XV
6kWPLUP0jKKnBH+TMkrXfrr2EcmrEtUkaw1nl+RsiDeh+uBZTYqfutogyxtsMkfTjxwJEsESOElI
NWZ48ggx2yhg7ZRziXMy5SzuYEOCs4XUPjPhPKfQwxiFzikLC9ufRbbNrOpXvGBieFA0zAr3kbHL
lBVHW6s/CjIA0C8a6V/FGj8kY5IOcIYSBbQOP1mhbAlD9qWNbDLtQpHKaWL327r7xAfRTMy4tp7i
Mjx0cFVH/ktlxk0F/FH3WIX5NQ36vI3SGR01maobuyVwVPvVRaACNU2Pti+GXyvbQmXPiWpZZzu7
GAwWim0Q3USbxg/bVd90qT48d5sxrCiMOhSjVkVehof6ys2SXw1HUsf4N8RYaIS3fnzR3uWUP9Ep
Ss8EtWXesiyF6SH12Wq7dnzVk99WYb0vfw76T2H8lPlfiaA/myk9qYLboP9nxsMMg6voD1vpn8g8
TOnDuuqqq0+4YDVViMQwP7hgWGWM/qXJCDfxkpIllWw8e5s2G68GZbZSCPSxgFethols+EsTX22b
YfcrcA7JoyJ3AaqiDOMOiR2VfPaXONcWpW/xwy3Kb773LzkcHEA1gjELyfhUMBUJWSa6/LimuQRq
QAilyRtHYffBSxOUT96BRDtKGLPyx8hcL1mrxnrMCEe9hb5rwYSmRqm2FX9QkqW7uOtYY+s91zH1
RwVuHBEu2eiQyfh2ShwJbGjYR32wwYO+oZISFK74g8i6RQyIOCdGC+XKxiBfEnVaUwD7kDbaiIuC
gzHxC9YoNRcCr8yIFD60Xmu9GBf6GKEHcb66dHo6pvoo5IohE8tKdXrbXidYh2ebS0BF4dym2WHk
V3JoHjFTt9DS952GbbS3wQZF21rTeGVzxBw/XmVQQYwbI4YR5wzpJrXLnTlQGxS566GiT222xDYw
PQnRN1KAAVRlnlQn0/JObtGmbmtYwo21COTMQL9jniJLRzlHvhW/FPq9CFJAE6rqOonXWlrvhl5z
eynGQ/cx2d5yGoulxJDSsSIQhqgoAwghwWvwaFEszIBoC3C0rgyjWaUdIRRVQXy1ocyL7gKBbD1Z
wUHx/HNtt+dmgMDhjLTcbpNefaDS3btxpkNHcdQEgARiedFSmrbFsC3DLxnFQDpS18J3atVVFib7
lEj2MkObYiAcJtTN7I4eZ71Csy53VwwChXUc/WGdMtprAiAiSK1GljoaDKCoecv5Wch3Q1wwMalx
Wax+lCwRJfUWVyMcsPEZRxnOnclt0XAoA6bJxnWme5j48ykjGiknkYc8r1gfZ3LRoEoeN3X83eEK
Y2QTkymB1W/NV7nME4wqnrDG5T8+MGTa0QL7SvxnMAwhExSqlYq8zl/F/IvSnJBaGt0RiDpG4rmu
IuwCXC9149Ihv8wk8sugNTQoxgqEjpaKaxlZRU3eTFcC5bcWZDNzHvFFM4tVqRu9AfSEV07scAkg
avruKkvY/9qEc6c2+wsmty69SNW0ykOSylrf1ZRxa9ftFX/ilA8u8kxXTkZeKOWYZc2ZBnilk1KH
swbXKKSIgZx6+Al5dJHJ9itt6ZmM/VVqfgc7XPeWcQeva9jjRfWTXVf4a50crQZjb5NobqlXN6mM
fqWEuCtTyHvr3nXu1lC8y56YXrP/jursWig8O9Sl2Px7uz310nDoFeWQmdMhiJEYc0o2ATF7bMIc
U9iEtfGnhu/UkmwkNPjyAuFDRgpSUibvuio4RFhbDEQyUNDYVwcy2ECLjmSucy4KNLHSYEkOa9nK
wldTsjraAzp7MyFYKFL6RdIr5v55H8a3MZD/Ek0D/BV3h9r5G5T+2tn6OdcNSLTd3NSndU/yd2b0
c0cejjjMUEXI0MY0HSEe5UXHD512BjsFVNA5ElAjjOcez3RvSuBnrU8UDzh50rfmucBl2G4ZQgKj
Q8asHaKbFHgl0lMNyyuhNjChNTf1y2vrYD5LdfWVj3G3U49Q97lNy/zl91OFjfpnkMZ/Q08wCgLF
TQl2zuXKdJjKO4wPk7b9qEpRbiDSSXLC2crYDl3Pm+5WmJLdMIZnAhARNkn6R06qb9DgiOs5QbOS
gF2NfauCLYdImhUcmqterSOql9lUsKrRjWpbRC+NkCoHYT3gAfJawrWtBmt98raaXW2qEXIvtBUk
n00R7VRa2jZB9YX+JLVZt9vpdgoM0o16aH362oRO4cj7jrQpT8N9B4OkYD2CuopPaGXX4Sbvo/lU
4LRvqrM8YhyPAsAn/gxnycbSetf0YeXL0twLzM8QKFfipbOw5z0j+1bu61VltkRm4hCuO7qwyA1p
2MYw34LVuSgEuPPwLyYLS7KuIEO9lXq7HlusT628VaLn0PFwK5VymdrhUw5qcj5otaPgKCvKT4lI
N9vZnoeyEIhwOSzKpN0IKQBj+ZYPjbkj2WsA5If4bfos13X2HVF18otq24XTz0RCAu/4ydHNzdBy
VwoEm8kNrRfzrOuwK+GNRw2jpNO+lvi+jcnVA3ln+OqutaB7hND1KRAstvt69NVDu0pgLKXIVIKR
GtuE9NO7bREdyijc9iAnBwXJLWgErINeMe4Hho2B0ay1sV1KPrQmI19FEALSxjnQ1eDP2vhSeRB/
2gFK7YqIFOGeFUd4MFrv2LCTr4ZpkdgSQ75hU0c1GqFmO7ECtJl6lqDwiYxfAlUiilQxZw2o/cRX
TmoFWOcY5NskWHragfhk/jvQN/Afuvak5rTRzFmaA1mgFdijMPwpBvR54M5H51+tPSvRRqbvXFpZ
3quQ75ZxxlujBLchVBgCA7Tw3Ir5d1V+h4yj/LhjyM5gy/xsKnOeMDwYTwHnWABrslSkmQWpwwkU
OKssMCFlYQOWFRwUzgn/bOtsew52P/xqtZOA1xseMxR5q+Py6rKHmGz6zsWhX9BAawz1qWvED6Qz
GS1JXq0r8GfW2+ewbZids2GnwQ5acg5hmWjhucE9RlXUjOjb96Rn4cmnDnIDgif8kvF+CYI4XtbS
F/8SsheCh53dCi6eAr+tRcxuM3O4JPXaQUzupuPZKhetvJ5oZ6l8GxK29eoRK2u+jjrZSt5R8d+V
/qdqyMtvlv4u9aup0btC75VR7mpXNfzH8576EK+/UrCWvvWE6YbvaKrRjLnLUJDk9jlQwjII5yD6
24FpGbN5c4lsHBOMzIo4jg8DKi8jgD7OoCDDwCBZpLG0Bbl/vOCO9GG2cAnxozRQOBoL2jrW7J5U
3Sl5RSYTpD9+I4yAHIlx7Fa9d6AjVa4xey8lt5zZsd1hCAnxxfUgm2vhj37VhI2qFEhc1qWYtTEV
NqZvDRBmwUSNyB6dGB/J/rJixGjsi1IfiZNXzb6jYOBYjudBbi4Sgngq1nOmlJBR7Sy806CxkIud
dTi2mPHQhPPhoislcYG3iH3O0GQrw0uWUSOcs9XSZH5td/QL4wbpB4loLIjJ5ohx8GreC9QyqQ8g
YTMgxf4WbPLAhN2LNLRIzcw3CdDA9u5cevs3SLkUZbZhkHd0RsmGP7B0uvPxR8sQcVtLfFa+VpKz
pN69KGVH8U6jX1l9KS0NxckbNmTrOsuIo8I2D5H9VRjAgfwffTzZ6RHfCStECvmpgEocfgu0m4ql
rd0P7SljBzOyvvqv36aTs9NPP/zolUcG7G+iW+rgICTlI/Nxfb8oo1L7ny8/TRWeyD3mqFaubccW
psHTb6a0SEjN+4dpuRZfQ+DVO1P6lzTECT+C+DzRNhOUMWl33g7b3gXSOZxuPmxqBiiJ+o5ZOvjT
y8+xv8KpZqvPSTOLTGPGhcrMnM2z9CIMCjH6NUhxN0lQQl4DS1kbYR+vo/Nuc3k5xQoerluFTqZK
fgfSWTqFQzf8M1KDxR+r71HCyDmTdIKqmJEWyQ0dfIPixTC/ooQfbfKBaJJnxVC2/Y0tCPdIO1hn
YndBTD8Pm2TODm+Zm85lbJKVeJTaoFwIBlmjLHxqDTF6q+1ibfhoGAcIX0pHHiwk1Bj1KcJYdTGp
wYKpEmaZABsP9j81WziFunEkUgfR8w4mV6rSzkfD2wZMm7xe3w1xsTDZpxYSQDNyUE2HkaTeLyOu
4B4irh4NJIHw12phw98qpbzv/f48sI1LDF4WzM8pCZ5DEG/omUkvIsups1lZX/2I83LSD/9j7Mx2
41bSbP0qjX1PNINkcDjoqgvnKCk1S7bkG8KSZQ7BOYJTPP35uE+hge4GGgeoaZdlK51KRvzDWt8q
gu4skG84Kap5SoxI5MfYrY+8ajLHm2M7UCvP/akpw4ONK4Qv4r0rYJ30C8HhkO/i0zrLu2zAq9Xm
bEA2AQQrmew1g2oRK4R6jH1n1B+UB/suKw+mf5a5IpWRVLsczU1xzC1bPuzKqURhh8C3ooF2XQfa
oDp6/BXKhSfcT2/65r6ImwsWaJAjvXMMbfKd3zpD9yRUFM9puLMuqgAPLogHEatXsK+JuYIUIgOo
cIAQaoBM1kMPvHAAI4+sWBi1M6s2LDhddYBbtNNwweQ2ejb9vqXEoTbLzWUhAaZs5jtT2EONyqMp
Id9lbP8nsZ/Nepjn9NphAoQ2VwCXGvh+yxydCxCeshpP8RoB9WTF7rv3I7M0m9aHZDeQXxKkwcGJ
18OakK9Olx0CqaTBOchuPq8zthcUGSYpjhPoSBepaxF5iJcsLpzbMES5zu67BfWWmfjUMwliZLHG
r6Uor+s+PtOXjG67j0ai35zoTetk7zKYpE7n3wRV8DEpz4vV13lM/ufOOpeQhi6krFIsH1dmIAng
H5daMiM4/WtmEhSgOJk3i/IfR/1wO6ZOatnP+GJVxH4Io2JSYIebPnqYNN09ZNqYHZwf7tptRa1G
hMXsd4loy9Vb1BNQ/LNgub/iFI3G+2D8EbIlatMrHT4p+Rk4Pyd6fuVSzYjHQT2XeHcx599IoY7+
Y57dZq1iS2gnXpO+66TzUpTDFfOZ9qBIom50cbu1hl1n9wl+nYWQlPbJBygzHavyfgKpUBXv3vIy
iI+ouvWnL9mcl+KH6xxL/yUmwbM5KfdhGD7r+Gobu6/tfOXSyfnOpZz3IMxT8T2FGNw/ylEdapJV
RP+p2JkVBsFd/GsUl810lIFLRwHqxh/NjCL8KWGjIVEZpsEmOcl2ZmwPSUTo+nvuy93MKE+xm5vl
p7t5MzEwHYN6vC4cfHMFBeX3xH3VjtjxXwDvYUXIU5CgWcKWIB/7Bg9ifRMKshdQx9EGhtAnKUlC
gUPQ1YQXkRQ+EGHMFmz7NnWNeSJaWU8mNBjbxPtcFOjP/Ymc9Wc/eVhLGPsUlwbYNw5ENhBIsdyw
/j2yGxe+vjIcoY6SrOaLY8U2csJr5NxpgcZvNtfZQApLCdsgyxjgwt2HFdlCxhg8sx/w7wUL67Dw
teE+1MnI/l2fRGNPS+If5sVFm7ocu04/O/7PlGM6YvAKprxI5p2flKi/9Cnp/eMUpns/LY7CBPtJ
xcep69Fk//RX2hK4OElyp4vX1Mu/2eShaiOk+hGUz+U44D1w45RD1cf3UH2aEcOb4uWzyls0dSBo
9WAmzIdY6uq+VcEDo2F3rXjDt1IDuwcZe3NCcAoq4h4ZKZtccJOw6skmobFu0LnU+XqqU4b22XuD
3KlEVpEFPzy0wqisetLPbN+eV5OAR5GHRcFnQm1RWPId14XAdsT3mF27nmwzEjXI6a09RFsNhnU2
Vy1r+ITjcXKZTBtUKH8WKtCZ1KPtPCnhVi/sfvG/bWv2YVq5hb8bNkRNzJpF2oNe093SaWL/MFLy
4gxmi5GMyYqtc4GixbvxKh5lymtnl3v8H1x1tKInVXzvStRvGDko74xzM03ghH53bMhaD+NN/ccz
lN7i3Y4j4UnZHqXZNlDtjtMQfQvowO1CdJ1TnLvIHrizyAW6GLjdIUmjXTZehjm+iTUWC288FQRn
rDXo0KATLDfYw1SXSeUkQY0Tl4C9Bzn3jhSkZuosV++6Fc2tF+n7ghdORzyU9HqR1A9VEPxa6/62
AwpmxX0gYMNEPBrfvB5fxHbRy8o52pFrRjMqGZa7ah5P3UiuUiXusiR/7ifxfXMe+QUiR68sbuKK
h8LtsIUQUe/dbU+AKL3ztLq/ye++TdsMnFl8HtyVB83A+ArBrBV3oYB61/bXsw0fbHCbJvmHVe1z
ymCqdvQP5nVMnltI/AakRDr+BtmYG/1ctQEKCoBzfFdHrJ/bYHA0451K4CuVGy9guMuIr65ekxHI
VoJuuXqtk/IQYYtS5fJ9bDWYE6qV+a0C2qKd4Kpa2ZGjiEJWhblQrcc20/de3iFSr/QND9BlEiE6
k4AzDUmyFO8CIcZmM3CGdzdidyVnSLf2RnTqikEqCixE68nwUIT0mpIbbB2G24FGtCjJsgurtykY
EGdk/m8d90eZZT+CTH5PxfyUsotL3BcCAJ4q3qTVAbWVME/7Vpy8kHMlpnkk4PVzRtNgAqZkVXgj
V3xgpTq5A6+6He6k2D4HlJ2NeGkTxDBifU0c4lwWj7apK6ofkS1PcUBlHAZ/5qy9cqv+KObiOMzp
09JG3/m2zyrI7nwUUVmPWHBGu+lUsOpqiv0wnO+TBJveSCnPxutxKDSnDqrfDMPh0EFeRMqd+5+5
JjlsIDcoci5dFR/j7hGG/z4mD0LxsJXsOXWvLxFULDr1bWvWPWWox1e2aP7Y4yV+8u3yYEusYtj5
nAEV+YY3zQmTR0DEML6sgJ2wopy44YRX3LaTfUMKR32+3vLJR5v45mJ3rhhvsrY8rKTIj5JmzkbP
CgGF65XgXNUtPupjDFAxbJ7rrD7hLHey9c0gUijz4IjGlUUvufLp8GIZ448Z0Zeed1lVcisNk7iR
KXF7k1oCw2cYptAVQ7Ci4YLwx+dY7P0PSzMnMGels/tncKuDmOW5nPybVfmvVeYe5Sivuo6tJxmt
gP5RHhzrInsRxtyhg/iTtcHez82VgRsfzceJj9tEhDqM9srkVz1KkRxtVkm6mPKqo5XmIzfxcY6e
kPjtp766G6htivayJg0LIhYeTGVhll9FWLlWmTEOrR/aiWyCPn1dl8bZU5Dcz+FFJILI+ALwj6Bp
Y3rlhiMlM1nS6KL9pb6LS/24tGdiZOFILqlzVzdAQn0EKR9xvJx9nl9b4zQEvlGwNY6JxlVc9o1F
4mLFpZ+xxY0uQl55gw/7hxyjP8ufiGBTL2YeFdyyGRXQL5jw7YL4fpjDp3Wzbxr5tU3XPJXeeOwX
+rx/6G10cVP3rnVXrJjrySyAuEKSsdvpYRMP9HRVs2NhQjcPcQNdrwFJFcTO0Q/1WXT6IZuBMmDO
FklljjQj3zTAAJGlQAojqIz+0YAmEOt0A054jOx+CuIf7YAVNGV/0yq9YyaB8s0e4rumQXYdU69m
mBPwragAXZTpnhOUakWN2gBtof8mp+G4kHnAbcW6rwx3Kh6vJ3bQMOzFqsDWJISe4+JQCRvxMX0a
e7qIcpz3fb1eFlZCJL7/6g05cfombuqzTPTFX6aryofOzMxykuVlyJFmjoS5x7f9gkfvInL0SQ37
q1kSkNNdGQeqL5eOU6D6CZnjG29HnnqNr6/lEiTzoGNdYEZzl36vECyW6+fY1cduTXag5PzFnGvb
HhXaqbUIiLqKYQv4YCa83TSER9edjh349Vbyg6/ZdaX65AaIX9plX0Pgr5cTzeSVJnXXMOMPifnW
dOT4MC89wVQuXVmPYaFV7xHoRI0BCIxp/LOPobi/OWVLJ4U2QqBIzvI9P+JjUYVM/+p9uhknUfz1
2oBbeF/IZkj3RM8n+PUMlNoVzPhWdXcMNkmOmmlEJVMFuREXcNUVzEn8TbKGCLv/ZQZUWci3Cppa
n3TWpsCx0cF2tIzB2MwXGGwFzVFNfrXNcVBP5fFH5MPVcbmwTQLzpsc6iHwVkSQ1A5Epn9NwaVh0
x/nPtfzQ9m3aRkQ1GMMQow88P/6avxpn3LcUuVxduPRa9o3tMfaxdYY3LmuoYoiZzzBwdyXq7Bev
yM+OePRCkvqGwkDTpkDMfUHKzuiR+1xvYYNENLSjxYeQ0IGJANZX53TTVaNx9CUFMiA5ArEOYe0v
7Vs0xPk+8KnX8x+1DT/80rxXIGH2wi32kcXwa7ye719mP32vpPRqxH0xkPETxQpFaQz/ZHZ4tYCP
PIWYQwfeY9gDOatjhjUtoLmev0KrJGVghCC7cRUkmrq7E7150JAgs75AtDs20dGYi5NyhXnBEu+i
GpWnQ6DqZLetSsWHLA/gpdgi7o4N8SN+JbxzAe4k6TtONYHoO1boMMugKdkXU3YuUuTnkMuHNFSK
SQi/aaaIW0RatYRzxGhb7XWU6kuLudCLApI7sTI7UfDRzxGo1oUgx7R6ERGZFY4aP4H27acqPCrh
HWIPszIDpl1Mg9AUyAbC3+G0wUGK4sKTtFGQQ4C2XXr2cnhc1L9Ym8mkjxPEsMVPEzX3qnNeVCAB
7WT0/O0ln82llP25mjuq6BAhgbbrJca/lVfTFW+sOJY1NU+wPMQmei6bFEKHl06g6MrnJM8fI1Ef
VI1X34Y+rbpxWZcgDsDzD2gSIeDsIGcQMWFxy4YeJXigCOGHZEV0leFp9gSOjd7Et7UCh2VA2bsE
bsweY2tP5qgCt/9ompKVaQSgIFu4Q1xEvbKMr4eRtWrePXuL/OOHjyRyAGd0JNE/2YN14Y6X4Y+J
GFsvhO7PKy+fjVfDY1p+LTWRCWyS21MTQEbzcz4kWf/ilx02FLmcgoqHy9fzjRNN/ilpbgpT1jf1
mJ7iiDFyHdFjZZU7n5c6u/Qd6JWiSJGN72Puzd2SwfksXaD4TUUgmK2qo1hzQB+FD/g9nQ5mwKcY
M6ne+Wswngaeon5LPJLDRzZG6pDldtOg12clN3oN9MfFs3a/Wjya4aZyIpdLjMV8NI2zHOJu+T33
9afxiOQIhaZFZ4rvMaZ3y9eB1O+rysYEclX+VwqWsg9ZVo8pO1tf19duj0gsYn7Yx/2tUD1L9REa
bqEAdKnIQAvDSRGzENj53ymhf2emxcGiLPIG8auZkWjP3b5smL0NmfzUXTcfBpCQruRtGuFrzZBK
hCVzsSaeQteVB/dGoR1N2L+H5Tvu5BcbjR5G9Zr+iSA017LmXkX6LhECtDb7HGoUrconqa5EvJ3U
9Vs3leHZL9JL07JIC4Fn9SvgxSEKzykrlv3U0ND5QfDsQphj13cSZIt2EWB9xmj23Bn3C+WGrV56
i3BozcAvLoX1qYftXTwz09HTjLtWUAsRKVQXv2QFo3VOXyYPZm7OelO0iCwnkR2WnFAPh+c+MOFH
6U035UASQWMlUYoYJ7z+z5ymf1bBPGChLig6xHO9oi1FOdBkBazk6E7Tau0jFzl+4v5MmfYsC5Ke
0vP2wbqpqT2My4WfXPc+uHPhRO8J3LwJIo0OnlVMM+HL9IuzpubCYlChnyReEzGtv4XfO6BNiBeE
muVFoCK4wKrUtWxEKmqS5HXWPBnN8rMMsRmXllxYEUS3bfeiGE+F5SSQfPPjCCLGf86ppSr+Fkfh
zm8zQPwu0cLOQMiacJr0kmFT8yHKxRuLzbY1K59qfpuS/iCBWaW1Q8OGdnrMPCqb1uC9nTo0Fbqn
WnhKVHsTBYCuNTHcpSpA2UyoZ9M2Qos0H5cmYKG5loAnrH9ZYugWXpffy+C98MEBpCnI0XTTdcfE
RkBIKEFRi4B3o4eAEUXLk/G7ix947r63hJmy3dIRFBuPFXBM019V/Q/WtPd13AIFTp0rD6R2MgY3
Le84JyczJ12lzxMfHpifUFkdHweH1P3eRvslpYIPHfZnTXHrOYElUuWx//ud6IPy4A3+tRqZG+mB
sLTRIPKQzkOPrK6i7GJ+imdhrLF3LfQ2USxH9KBPPTOGCvEMFraRoBeJ93Du8b5vlZAy8nuiEXcm
05XIOnynyN+HjKmXGMxTJTD7aI9ipR4sTCZwPYiuRNC+B3nGFm3JMNWpgjZqgPpF6NBqzZVfaH/f
OJzsPa46uaYkYjN6cRqkN3P8s9SIFBe3YVUvgx4NyO1kCQTx4oSxvANxDglyNuFCdKF1b+8jIfT7
EBWYDocnjd4HzhKbpSBp35p0YAvmM6DLH4bI/WI58BwPAwGLyZFoX8T7yVyjB8VFF4ac7pFAOZhG
2blgk9NqcshUTbRDMYzXPJeYFXMMaXoj6iweFAy4gGvZoG6ekniPAuC1cs1FGAm2iEgQzurrAPEv
zdpbw2PKdkzt8oKsj067w8F1iRk2xW85kVqwej09Hzhetm/9bmBe3DvyzBPHpmzho54uYMgn9v5V
mbF2wNDktc6hVRG/Hgg0fOje+pU4o2T4RFbLZFXDcVSQcvNWfZ88prROiMdQ0j9FWYqkl9nQxOPD
jOYpqJpqP2F+pQBvd/OMsSgpx4xthHgGI9pGhbuTQ1IRUMxcsSGbFsUiSuqSQX3vdcRbigSAhJ0O
eAzXtHb3Zvwtm5QiMJjeJKdUr+HYjOx55BA8N4j8J78BVL5O4WE1LSyE+DFboi1g3EIbmNhWV0g2
cu2+lT6VUSBmhRAaZd6Iopa62x68xrxhnFNBCfUhzB79TgccZMiXVB7dhCPb35TV2GjVsONDiil7
uitdRtqelPi2PQlmq7omhgGzIQutydG3iyd/p5b9wyS/nFW77FsXpv8VY7IglOeuuqpnCPJGf3YO
AhWbbIx9OpXRfUP8atkDyqQ6OWH8g4IBalzBJzGoCct1ileh1oThHnKmtUvuiuGxcvstAwQwVD7i
G5qn5aWDPRAoNt24yIkd8kq7e7JGVXg+U2yEATJaWeSvMvazc+gzsyymJDyVumKpNeGBSPrgKuVK
vThQ46q6fPcb+bAOLnHX/e9cc2U6yuPPMB9F20k+aRbqSPHaNWK9DM1D1qb8NFzmNOMCWy2KIUrR
sk5Zi7nKy4jIxCbhFixEbFMwDwSFubQZsb5wBcTacxwQmxlbBmxK38xe8KrTGhBPgLe3aNxmqxX5
3LCBL0fd4V9c8KSv7c+o3EIYa/YMHh4KiLuM093syfe6H+xd1pByzinh8EyDZKCYPlaxn+IaEC9e
yryzV8tdPsXEyqR+cJhmdasGw9gqLu49teDFou7KCvYO1aCBZ4wjQTDMpzv3J1kUxa4NvY7ncsFV
NQ+/MS+ijrVYjdzUP6goN9dpFT52xvxqJ8WkDfXeSSNrmMaQrmwJH6IICfHcttiiaEOSKhandKSC
c5m2dRzqQUuGrymzbbbhEL5q4u0aBXy3JMV3Oea/I9+sR3e4WIVFaKRQ/hayYKbDATRlJE8kw4B6
pJkczK1ju/vFiXC3+ireeyWBbCl0EU2HWKY1M6IZU5OvmTCoBA3ueh36hsQekTBvid175VLA+xm8
1YYGeqhQR2IOTIuG1V42nknD2SvfgeQi6HtHj1jludx1yLR3YvE/Fn9kTYrRILG0mU7pHzo9XYNr
/+XlCUbrgRWUauCsuVwoWIcCn/bTbFK4geyBIOtc4IHhSxqg7y7y+FusYyyBna33nnNoovVtyj+c
vn5vnP7dlAwL0gQnS1votzjPMLcZfvyZDl6FfCkb6N7QXokLjDiPZnMQyvtjKV15jLkRSmfY5aSd
mgWGoTJ+gpSmPlVFe661hnSIywDrZ+vggXMTcVzJksby+E3n0DfS224e4LbC5tx+fW4pE5EZEtpx
mbdgPBMwKVcI8/agpdMEmq/unKtyU1rkmzY5T3HryK2+tkyVu83gPmr9k8j1zwgNk2vjGzFV+3mU
A3o1ihHGK/txIsIybqmQ11k8LxkLclLcmR18BjIWwLV4dXXyEdYLsYQroZR5gQSIgSRcDKJti63k
ZY7IkoncgUjc69j/iZLyo7P9c+iOx5L50q6aHx1/2tSRGjRg+6NZQBjk7LV0ZpENVFsfuGCQ9gV5
3QZmSmFOI+AG1CV6BjdZlzhJwvmYZLA81sIhNnxkARuBWhq9C0luM4jKvqT1yydaaC9nXaxLA21N
IDUJrryyi3CiNPWhcXh7oxJfs4qDs3C4RebZW0ifzc7xGCO4dn18UnF8tB3OOERfb0vdfOQt8yY7
sCRBMvkjbjWWs+DkLCVhn3HCyoOZY9Gk57+/zhTZgZjnp7Z2X/zMe2GD8YlB/WaUVNaeT1tYN393
Sec8b3ib2UVOW767B6PSLf9kY3iv++eSQQGAGj5kq53eesd+NT6qGBeLYqpel5neJxjMa+vj6G4o
y7RlF6QevT4gHbD62ZLsGPftPrEwARomBGMt0ZQk8mQgytb86d/C7Tv7DnQol9tkZRtCOIZlWLSR
VpTad8Khv/XmU+wQM+D7WPDKBM2B63Ja8buYV33oPPisUbMWRf6W1wnk2mc54+MMwircJxLZXVvg
nuyQGXJxsfxl2clRMIxxtu9z/TPEXtbk+Id7H1lmHk6fc+e86qTMT+2PMS0XstcueAF+hbmlxdRA
WnrWBnnLCCrLZ5iKifoixcPbVDNeQe/DDP07PetZIYBE4qQCyr/dOGLtBKBxE0xTdgDwChYoCgiI
d1uSey/YCb8mkz8WgXtt1Ii5mwKmldAKvFEHOJERDaklyQ51yNWSH0xI6mWEGaFLk3Of0Lh0c1wf
pOTijraPlJEv+HbvvXTW+3riZ5bE5tWfEJDZ6NN1pMd2C+I4Z5Vcf5oML6nErrfLDN+S26cCBVXf
+Yrmch1FfdPP5q1OXussuFZNs6vQqa1hyW23VIwBMYW37ECrpl0PtqcTr5buzzhEbyI7D6n/wCu6
URkGxSVE2AahmPl1cWzXhdJjZEQzK/Hlk0aaGvZ7Nmmvi2TdppDg0JwpOvsR4ig1Q023FIOjny37
KKVI9ieK7TxL2Uct+x6uaRCFb8McQFP1g3bPjbSw3vfYY3J1sdfjzNXTuvN5ScyHs+xAFP2LdBli
sut8zaD5EIWysufYlHyyejMxw5FhaWf200Oyq6eCT7xZnX1Pz247kSJfmH97DmfdkNEMLXY9hx3I
xyHi0zZ2dP5ByIpzzG9kRe2xFHH/LXOrjr/9VoGJY5c7392EOrDJO1oZ4Z+NnDdKB6qOlHgaVjPl
jskyzmXR/rEDYo66FjTzUr+ECjkRgoFzu/i3CYc6jknemT7lnQv9CqtffbDEt4AQnSF0djGD8wqM
T81EtO+L+NTBwFw6nFOVPC7QHPzcfWgChOJd6sBLWgirHA2clA6WbOeyezFyPSwDabHUgqJoDlHe
pQgLf1b61UrKfqV8HHMe0AMfyypuUJ41yQ61qYHqaygazdAiWOCZ7oL2WiyEPJsM7ZGjoyta631W
83GsAmYhcwmvKM+YGM2GbRGjODwRG/ItixEwNuv8Pfai6Lqj2Y9K5tOMyEuL0jXESq/HprzVk/Nk
OMdOaul/+T3rNhHx58pwbG8W1vm69Pl5uS0Vq1ifs6htr5IluunHdhNY3zetG10XLDB3shU3a85Z
1eXZcKY+PDsDmdBZw5DXTR1aBVKgqgw6rVyD6Gg1x5dfLe+Ji7Y1jPr8W9LGMQN8bGgIfw+y5PEo
PGjH7Qi7Y+aTycrLvYd3UO6XBsPZkBBh0c6/bUepZ9L+YXQwNSnWmm1M1mNL3Eyj0OMVo9HXwSgf
43VqnxvEaCzxR1ZYd/Q6kPVdcMhpjsvDnDjx14PbECpmu3dmW5RZfszMhhJ9tdg83Qo/Ixc+0YXD
NxQ3/ES7Z8ZQMf1s/C5TcSdXflcuBY3yEO1aRAo77DNnRpI4Wo9TTmjG4vYjshKGRbZb0HFJUi0V
DfqS52dPhgD6hPuuc99BWTBe23T4ajbtQnkVlXSaTQXqNyo2UOdMleR/S1uPamZNoRJ00yHlqfTV
lQr559iDJQ6TYzig5+f8Iku0V8EPgVJzdHjM3EKu7GvHP8xzLBousI8ctQ2i6KS+GLJ141kc6649
m9r/bVtLLGDNCZ84h0xFT25NikuwbKjG3P2cDaCkdvZvZ4HcVzRfadbNu2WBj+xjOvQAPUpRsPhZ
EcPmdMS9aCuybrtTJ2OksUqz9GyKmwoMCBhlHDVdFL1I2fYnFSx7OCXZWVMhIxhJ/iietIPN3v1y
aM7ZpLaXTJtMq/XYZT6r0TkoT63xyQcn4AFpl+PtdV6TU+s79dkPEbv1Zql2HQC2mLExyb6Uymv8
ibGqmQTUnLj65FMFIsxOnP2N3a1ZAHxeYoLL6PbEPKO41zUPveZwGTQKfp5sooAm/B4LDbMjF5S2
NCswrNG4pTXoDsU05Vs8UMP4zUogQK40tu/umCrz0x3pjYop/27zaTgXxHJJZic6YkhbpN1tjY8u
75HJZhZZwbqu827uScxRzku1ML2Jde+fuXvYB4rmkBEdPtSlvS0CgWs+s9fwXg64KchFbZLPMv6+
9BCoQxftRpeph6yYXuo1hmLVeqxfUPM2EeeSbTZ5ZlX/6sRwOxVsZETNx6b3SnAozWNeoWn3ks1K
n/uvJixPi79+H5vwsxb0S6lCkRks7OxhMY2E1cwlH0x2ILUFWydZ5uZIBlA//XFTSOm1TwJLhKQj
SZbNajcW+5JF3SlL3jkyzU7QemGlYTg1NmqXxMO7XLi/fclRr0X4lhtX3PQRejxPo5gvvF/cVccl
AOApAxgCKu/QUiGZq5z8vc+ovNR09GPd7ttkP0vkkyFtbDtQaBOOG3OTJTPxNzn0rQy4ojOwL8hj
4O3b3YIj5hiwxicJ9aaoxvVs6cJ2fPWVbBBh1pwnsD3kH2SI1QSIZW5Qgi8G/fL62ofpeCp5Vr/F
Y3+lZMosMKH7xS350EThq6hCc5BWsXPMg0OewY0ZHcJXI4TrJrPlIYHPseQp+McwYLuXjU+qQoWK
BWNpV6iY0e/FZwSrk/Y4SEwba5a+LLkkaaniognG/KvztGRe6VzPWUoMfYlBhljDfEi5rVeGH2oh
etOjsoZWTys3jIwdkyevpi1NTcW7n6P0mcK1P/XLJU2imRvdBYEfxASx1fFh7Lct3lClp9UyOFsb
PBWxqvtz6h6mdr1dEzx9bRNchd44XwE6uZ/c78Y2pKBPDUL8lgsEMxYjgKg9ggqSHU/UQFCnJpwK
5MHnAsC2r/o/LBjLg585Zzl7MIATZqv0Q8GZ3gFnNsPiopCPkYa80GECwF+PnnK9z4M+vEZFOV3Z
dfgqUX3AMq2c/TrT2+XilQnsgMLScCJQC09GkmXo7tO1IPEizA/dbNCvk0PsO1HK11QPtjXTsUDZ
HQFuMgnvJ+IxIi3m5uDn4kedd82BraMThQlBfvppIWJNQ5ghFYNk7AgVqq3MV0HVcy2i6dEhpWM/
VMmbStOPTA/lxTdkRWRRnl4VTgcBBaFcFRCIhp8OFV/LCZ97zD5DkR1t1TIammjQdfWJdgE8qeeB
bwiW/hzGyW81h1cljyPnkr6fyaoZ3Qqcp4OOnhVHtB+Tmzrge3ixvMljqCZyLXw2jBHQI8cF/2YH
55DX6iVePWD1K0jqNv8cJmR9jZrAjvG0V65MgIgvV+Fwkwdz9rBY3NmWahYhXsU9RU5Qptg3Zzhh
6ra5D2a33i85g8sUP8D1sBj8g9xgHpMsrHwr0ATUazOMhFM0AfU2XXCO4qneSxRcVQD/wfNSoEMN
Q2pmE2EEpTXsBkylLERxRKn3UFBEBKM378NIL0e/bt+Gz8Imp8zHw6Jx6U5Td6jXJ5sUxSFGWL73
eDdjBVMhK8iLy5pibzvkS1zIv3jufxEcpqiql681CMhvcvAHWfbLiXC6S+5QpDoQIRQLIOXZu2aI
9uZzqKR/lKF+CcrmYvF32pHVOnYm9oMkiwUfApvoIdYKKrezPK32Ntb0i21vgd9ViJkW9NYCAGOb
Cf85oasPckIdZCkvaqTBLIL51jgQcf1Nkr1KZNS0lYaMZ2rFEUkbI8zI223cEMf7XW+TbYx6YHaq
jxI3OGIHcHRc/JvyGKVojjYzMUxhmhL5lQ798EynkSe4uxLd22tO+XMZsVJlPspETDaP2vNve+tT
fs4oMbYepkKBiUWOVr7tPbvPYakGYnnAe/UeyKjlDMzxlssO8t2AZnCG7Z7wxrR6uqpTsfJMP1Qj
knfrYKAxaQA3NUWmboCZbjIxtxxSYIHLsVehQUCaX6NxBeectgzURYxrYB7AvaPgTjLCegIk72PK
+1YL1eCUH2CGlgL0IiRBJTkeUMwRRlO0+lgOHB+z1Uwm4prjImX/ic/u6A/op/qeiafJKURh0yL8
pI3ulpn8QFRikRiy09qZV9VDaMLuOe3rgf81a+91YG+Sa90cpqi5cwDG7Yfy0CNR2yOrLhBbcB0V
Sa0vbn4kfzi7TNClObkGFI0jlLSB0Y5TnLqM0ycJ6/lc5uY+mCKOqSZEORnGL2lWI2I3jEbGHmzL
OiwX5UX2HLosd3EiO9/++rd//+d//Pvn8n+yr/ahrVg0Nvqf/8E/f2ImHIoM2eF//cd/vrQ1//r7
9/zn1/y3L7ktPodWt3/M//pVp6/27lf9pf/7F22v5j//ZL77v17d/pf59V/+4cBNYtbH8Qt81Zce
K/P3q+DvsX3l/+8v/tvX33/Ky9p9/eOvz6272P60rGibv/71S1e///GXJ7y/36j/9z5tf/6/fnH7
C/zjL4SZ81dTfP3P3/N/2TuP7ciR9eq+Sq8e/6gFF4jAQBMyvaMvkjXBYjl47wJ4em3kbd2u25L6
l+bqQa4isyqbzISJ+M45+/z4aLt/+93yPnnsshlPOUqYpi/l77+NP67POJ8c5Zie7/u2ibPB+f03
bnhd9G+/u94nJcEJmp7lmpbjSX6CtuyvT4lPeB48ZboUkTq+K5zf/+NX/5eP8M+P9Leix+QWF13L
DyOk//tv1T8+6+WXk6bt2DgBXMUPJ3ypfH6K6tvHY1yEy9//fz6GESK/y6JGWngSAFYkphVskils
NghBTE6nATU0W8r/aHmZWkg3TdI1dw1mEUbg6Bg5M6s4xVwQF+0T5yldKz5J5Q5LX5Sc3M7aqKa1
GFsxTmpkv5VR8dHQhcqQMdv7HIasunxc4bGBOjn067g3jF3WRFSv5AxE2qI0mOKuihBCSWtAregj
MR2LmJ70rrzPA9RN2VuMRhxkniLSGJcS0z2OM/cUmuPp4Mn7W7et6KIUst4XRbRLC6YTqlDsDwvW
HyaYRg/iH3dAsYqtgTvWlLJDRiosgtg94CRhANKTzqjVRlYkd1wW7GDy2TB42cKZKj58wV5fmhbd
f5o+HzdbI9Dt4kj8GKs2X2vB5XwxwU+mi8N3gLDhwDtsR01p8OjsyIXG6xrhmnEkJSiOx/S1SRlO
FxHmqi7ZR3arcFMTs7ZouuBUZ0wviRUV9Vs7BBdmo8wjKLC57VuSkVVfn32/eTQWaUezC1la6Zuq
dG6IC+PYWUZ7s5XsfAlPIGCi3nXsOceUsXGGG+UmRb7b2JUHW9nrZygBuJ80yMxFbbuZXQ+BdMmj
5JjN12VIznj0BP/e8aDwzS01t6TyPC3eaqaGvsW6rIZBYA3Ne2fGOEmq+pkbPcPwlBEUCuMP2whf
ja74UYyME4ugo5+EfiK7IA44ljimRNo+N6W/GRM1s3nl12SoyFtRR9xGK2ul9EIYK2ktaQUMduZv
rcFtiLGrQ5YnGBnFGRh5Fk9L05L4quF1dR36RdUNJTyPz5YwCFfQGUcQhx95avC6spZb4GAeROmY
+/tosUAq2Yvuo4acm2LxRrCC6u8CdnsmuO2M7Tt0Hd9ahomaFWQSe+bawl0kLd6/qWuJwPY2J0rw
1jGePMCJlMc5W0ARCRUwtYs3Ahtzkbe3OqYNwefujF4POIWCCGvwlyXGOetaOkcilk5+hfPWJtk4
RHJbgP58LPpp3OR9SeIHdS1pcSSB2toYfDLltNWJ95jbYcx5ABkX3h5UzYiais7CSFA7zB2zYvrS
W6Dyo6nacvh/NvL0rjdHhOHcDaEIeiiRBNgWHZW2SftzFwKv0nhOgfzlh2DRkxKdY8o11pZwvjA1
4NBS+UvMJlfNfLZdKXq2FAR3sPLsbGuRhRLa0Ahhbe2CK4nVAbnGrnfLTFGtyYi9qyFk+zprcxO1
A+5ZzKxzlTuUBSISdNgP4ZKx6bG1vUq8sqIWr1ri1d+aCcul7ZvsG0224kytM7iqJk7DlSUp2XRx
7I2h/6B4WcpSBk4Ulrs4oOuDTntyHsmsmY8ahzie2VUvRjmMw/ZalzZwTEx7gbqEA2aGtrYA99kc
j26zONHRMHchHpKAtImoGX9m4bYgfD5ykQdG3uyy3MZBLjgH+6lHHKmpTkg4a8VQ8Gs3lI0yOmNJ
Q8R28tRDZQCLgwXI1c0yj2bkvRGxYlJVMLsllxSTsNz2AUULqU9qsefwbtG6y3kftkpyPvPGpDJn
MTJl1LZ4PnFMRplmB7pRS3tvu4trL2Gck+WL417jCZgI2qUL4EiUoCxV/l2bOVMgkLPbmrCUypEn
YK2xYVCohqEzdqgVE8Mrju5WKg/CE5eZJjAeZBi/duVZEN0DutF+62bjrYyTz4MkIYov54g+Zj6G
haVwfJAdyc1viT8/l6FP/R+HZxUnlMpis6WJ8jRgoB8pV0/V8DTTrrmOrYjOeTqYqQ6GsKa+9oNH
gsfrNqMHQy8MXr1m6jYZI7eKgcs6gN7TYWxuxRfwppJpEgg/XIdGEn91hvZ7qNCCnMCElmtgKm+w
WgBfDtkjIJDOjEh7iak4lBNnMo425h6RuYrn+L6xTNgHy7ycEQYFh1KN0EVpYKX+M22fOmgXFU6a
TZik332u0+yvmMw0Dc7cGHnTdMetV3wryAPc4JA4GUbAVQwWWEZmJF8m6Cy6YC24BVS26r3PwmGn
PeZ4KdukLuOeN/ZMFGNiCzeNGVS4zLauM7qYhomr8Br29IheuvetEuqe2dmbsTOqS46WjgALdMah
SjPyCDLkfUL4YYqPotcg3HzrnoXuVjqM0GYrZDjSpDm0mBB2IyDFRLv8KkQAVm3gI43Y5XOaOzhH
aKydCWUaVZFu09yA/s5slZsaESpbwCQ3LXGLEnTGe/nVjAlfRavE6tNDRuqXMzO7UzF6VBnl9akO
PrNI2HYSHGI5EtFPTDB7eDS385LFS2bjgbN0IRZfeqt9IMoQ3xrjYrfuTpWVA3Mf5i94MCskkYTC
du8IaBOcVdQwtS6PdTp4O6GJ/Wfk3hnQO0/YLoaV9oxHxTyXCkN1QYKHS7nCkrLQtGy3/MgSDY0v
QGOdPZC9QV5pDNQhHDLQqkUVXqZs3HmW09BCOD1FWfKWs5lxI+be8IQAkpBPlZ5Dh5KaaQrK5EWa
QGKqPmo56TxmmGkJVL6ZbI5HdECLnd/KTI/dxBZ6Gv11a4XeNl5yKxPezwAhtHcZddXTdC4qTCDL
nCCrhiOd4fR32FTG2lQtmZM8tnPfHRdXkNLBdOoBn2ayX7uJm26TjGt9rYhWSWdmD92WuAbZ5nOy
M7nPvfG9cyLGtB7U+jFj9pGHMJg8Glk1l+ObsZJ4sL0cAJwUC/6pvOW+tE4qley8vicjz8ncxkRo
hpDlWBnDZbMU1JLu4YqHlO2zhcMKvCbLTBzBlWCeTXE24HDRWusRY3pm6sU6U0HhYrjROxWVLlWW
4LKFVY8nbKO9ObtVbk4VU1oieuCWDxd9OgGy+x6UiAtzuMLEAyo/zWoPW6teDOSdc5hI7NzOKAmG
5Wb7CczHxtDY7PTMtlXMS/rhNATgKmLZTrcBwLux7xgjZYKrn/K/iJTYnrbh/VqOZnDoNux/aTqY
se5B2w3djW7RwRKaQxqcm1wOpUMqkJiv3VlUZXjpj8pREX5m9pmBXa9SfD0rtZR/L9uhm8rB6rNQ
W3wbbJwM3AenIGbq20TLK9cWt27o3tjNrnMVBo7RrVi948SnHrro5OMU+I9ChjB0Zk3HDb5yo7eN
VYrV5MY1iWha9FlM6OHWbHAYiaURJ2E8o3ayTY1dMpE+aUfEbxETAxMVMDdbzTv+ZY+vqeBH8PQL
xVvzvknoYKQZCrmIGGITsTSPKyaqXa2pGbFWc8rqN4mJhphh8a3sEoUZJCCxEBsWl3gCaF1K5hS8
Lw3BMTxSrzN+sqlh1ky7xQzkagqnE6Mka9VIfAwNa3FzphoL9xcIAAhOyViEp94OUcRx1a4S/GJ2
Hxe7nL/pYAa4AX4HEZVXaUKLLsMRz5U3MiKJ4PKiL1Ivw967BEPGqrLFaz9PTr2yBptkqNWfbG/w
VwVDuyyk+2JkxNCZGKSt8in2Cakxg92wHAcJLLmcZ0XgrxYxYGSovQZxJxLWgWKO3mzolDDe089c
ti+5OZ27an6MZVefBRwNxBMoWdjrLYYfm2a6C8luZ8YYP7armgy+1ZNfsDgWoNaVsot2M7EwYAXJ
QkGgU8VPyZCXvdqrkCyH3fjmpVn0O//izG67x2TcreoBkSVH4wpU81p7M2iJaum2em4NA8dMzAy4
b0gxJCVNPo328M/U4n6bdizx/GVCOQ1Q68YC+PeIY2kOxw8CBSeqdUmEz1PIPgiShxM+9D03QMNg
okUvdFnzwfr+DCfK1g0pfaw/c/Ls9ubnfhmUIbo8hgm5KHwiUYaRzhIsE4ue0ZbfJzDYVXFYeMwz
+7LtHLZfeh8D6UgsmssrDby92OURJ7VVHg2NPbUNaLqxNMR88ZrpeD3ijTpORk6yD9WnzaOcAE/I
dQ/rH3HbctdXLkuZkElUWVL/ODV+RAKJyiQucvmtdP3tlAXHwGGRaKvHufWoLo6TNX5dNKI4P2cs
wSHBRQzIJeeTw+63rnjtqGGhoP2Xvp/PPkAHe+DyluMSgIIRhquwyIbzCHpuZ3b1RbUemaqae8JU
INBqMKW35bwM5uolmeXo70GURMAWMURPwWLzVDubT/iUCSps+LcDl5Fd2uIO56pjH2wDapwf1pTp
4BU1mn5atwM+f1/jT10yGgaywgmzFcv7BHF71Emxa6KZY1YT+nB8gvdLgCk1xr2Rkkl3IgozE/EA
cLIPCvsZkHRTk0Ad8GjuIGLdD6lgTtrX9m5JEqt0KB6jobAOlgHusDS+T0XhH3IcKf2kLRgTul9F
MwpJo5VPffLwHtToAZ0yaG6YlxmfWYxrWqEO2LSbA5oxmEW6k4O6tNaGaZ6SzMd4SpkRR268Y5rG
IMyEq63hzd+WmnB+bGM7DmkKi+qWGmoS9xVDXGiJEmHgZjLtj2hM0z10mJzb5XL/K86WSeGWloiZ
wbRKfEC+XNTJCdsdtYiWPgpZ1NtIZQwwdEYtiwuAIyAUmk/RjdPiBB4km1zbn8mfGOZzytySGWi3
D+20v08H0LLCjIAe+uxG5XYSmBPEhKE0qy33WPnTusSAuWd1jRGUFgJ7uQK3w49gtqytQYcoqVIy
7pzrmQ1nSqYB/if2sVb/KIhS7MZpeDHGOd0XIwrTJCAJaFi/Sh6MyLRXJIPSbQxHh9AINm8GwjsD
zfqGyRUbu5wI1tBO3+e+ojC6QS53WNi5i7k218FHkEOtMKg4xJrxUQN44Ur6yEbophlLeeTm5ss6
2HsmCQqPnOyQkXdIuZ70URmvM4e2yNwgUI/HguDvtz52aXh0ogdrAGYhnEfToUsGOv482v5WVFx+
aoetYNCXqN+gmcY5305xA17PhylsVbLfzCGqfZOiERBL9o5WMK7zlMUfo6Wk7akTTsKXpOMOY9o0
runJ94902i1c4oTtkyIGbzAmW7eOBsAaNI9iybbj8WTrtVj13UKw4MwRBJqmJ4ifsHUXrDEaExp1
GC5+a4b3aFQrUw3V0cnGn7royK3pVByNiD0WGhURzFEHmzR7y111U5dpcamb+oAMuBPkA7Dkr6tJ
/chwK5D1oxQrmDJM0T0fqjDBKxnNncJNfeBnXtUT6xPDHvFNdqAsfP3QBD+CbvimcvbUDeHQ3vJh
nGoqJgqu1O4btquXEVM+CYfxPhgh4VB1A8yFi0ueBkRLTEpta2vnBxkhaQvkBbvgpDOQuFBxVkTr
XoQ/7MYi+96wA+TWnizrEdjjTncYx6HFNNxfbIN5zEzWmvsNeQxBTROktFWQ9/HW8FMCJb25L00I
OtKyN21nvLVU0KzlngOI1pPqdhRRc+zZgjM3/Cgim2h6TjRlwBVupZIjwQOUOwUCinwltmT8PnIj
u9cmpcFOlOEQDWPyv6zITsrJt1HACi2v4rVrw/2g/I7UAyrgjT/6rM1dTe0ARr7JmMEci0qsGZ+P
3D5GiUBBURe2Q7aUK03vMHvo+9Dz641R9/QIiWmVAuEC4T+5d6+pCl7nsE/QHgYEJLPTqJ/LCc41
y5iCYZcTMfX5oE9N593RXRIfKN29pKn1yHZV8JpfbSyPN7kR7BMd7gm2H1JLv4LWFxVkCMROFvIf
rKOQ00KaTDK3PMLLOLPAuUf4Y1Hbt5h1zaMRm58rz9n1BatADyYHHLdg0y2zzrj4Ii2TaxNibVos
Vg31VtVEdWp34nrQBDsdcghGA12c/SjvIsP0sEYwgSULB3gKr6Cvk0Oh9WdTJ2dZqgsiEKnL6rMr
5/va4AYSJMRtjVZjm2DhY3Inuolr5P5cEkwwbf04Y3MncPUQuuPdJPMdYJuIfIyY9zMjoz3vxjWf
3VrZKU+MhGbI8C2lKU+lB4kNlUvc8moNEXnYoAD3oB81iH4gofjdGacWSzjKZeXvjI9e47ypKbnY
ufNT2ShmDhZj4o+tiC9uHT7ZC/Yf5gTcLAv0KvCaGCtlOGB1LTNapoYYfu2RSOa6l3q+93pC0SIo
8NvhVy+4YJ1E7v5k0y82Gbwixv2wgnyvOaBJfpgukVJcg4TA0Fhxh7B4c6evlvSOnmezPBXf4d5/
UBzEHdDrH31OoW0UUt6tzAR3iAMyBaX71rV1sJcIPdi26YuEQAGdrTubbs6MppCkYmeg8REGrLx0
nseie4kIKK+itF8rXZkonjbW5YZEXVmSd6vG8mej5ZsyAPlwdT/7YbFvpvi5TONvI0an23Sofsz2
0lcSTsYuHeqcTXu+tQg2PGeGYOUtIH7U6kGkkIJSEoIriJHAXTm+MQVyUka2jZ+PqFDTJR+exx4N
oOVk4IyfZPw01Ng4pwMqI66eAbnKQbTs3IySchn2B42ndOUqBm+zk+wS/4WpariSS5ddFtS47Ru2
l4KwCUSDbWBU71OfH3nGuO2CcVwlsmcCFutow1wIC3G5YIOmbtpWdfJYGYhs4zzba4eoNK7Knn/E
q2v8XZVumMFZhrWtyuTZGnjD3P5k1A4IJQqKbikcdgS7soriF6Lx94Uy38us/9p3TMScCnNju2yG
TQLzQ9c+swPCv69d8/Y65qK0kFSf69+GgpGk71cQnsJ5HZfWw9A23zO0X9yHRIh8j3dDO+P3NDvI
CP41eftom2bUT8tkXjdGfu/ZeXlR0H9S9KVVG3vdbdKmr5XlvbR8rCAP4a6P2ABQFCgrAO89++za
YY+AB4Xz1xbOlnpAwo7dyuqJ5UbZetAkDHvZPQMW0cbOGHGI151kXsOYkz1eB6PdHx4YtB/CpXRB
5RiIE4+WRLevVrJ22RWMI5gBFF8u57nVv0dh+E1Ae6m94SmQgshSab3mmnGSnKnvyDXCvWgZXEQA
97aWzXkdGQ6UkCViw3RsVJh/BpaGsdT8zpwTBHCnG5YDz4HJXMTwsORWpfhCPJXhbtvuC5URVFzy
NBVRHDuDtBMm7Dz6/DDUfUPjlcPMl/OzQbniOG4WJzF0YBDR696ym5uJ/cEK7Ypjo8S3IYh45MoR
29TjjWDyDhlpctZJ476ZvQtuyiBrAquc3yX8YISN+lO2O2+aGgDJzBBqM7leXJkWGlzFvfJi9lgq
gHSsW7vFOFZD1g81v5kIy7N2Zz6cuKMd7CbvGeCHovH2Bo65ZDJpfqPAN7Rsrjvtd38o0xPzXMkA
tn5VrF7+T/P9H2q+7t9qvh/Fb+ePJi7KfxWK+Ud/iL72J2EpYgaug8DqKcv7p+hrf3IX7Zb/pGf7
ji/+VH2dT77v+hafk2Mj8ir1p+rrfEKZNW3uTj42XrLD/xvVV/J//1XzXeRe3xee5bnClY70kaR/
1Xy7RBQY2wgX+WWBEXOKmJ6LvfS+zgJuqmTQlivzJk+om/PT4ZRMPwxsqLJA/0XVMjd5F26MQWxD
buYWWUFCMNXmuQkdsGs57uvklDc/ZI0U4VevgL6/1VI3u3Sm3ZV6q5y0mBSsXbGQY/Atv+Xhx+jV
3yK/ZiCePk2tYopFwID8RHPqcLjC82HAraDxLU7lWpBxX2qC6ax3VnZur+WSv3NIVnuIMtqUPyW9
afHg5zurio9sofmxpw2bUYqrG0lSOx/oG2OJ++yF+ZlM6k+vJj2TUZmOlWMztRd/7I92g6PQw22W
O/jmRPXgBTY9u+bq/3wV/yNfhW3+7TlGoGj++qMJ/+KsWP7VP04yx/wkHKlINipf2JiS/nRWmJ9c
1+XAVvgqLCXEnyeZWp4ylfDoZxe+I3nmD2eFdD/xpcOiyzKvT/wvfBXK+pczjBcnIsQqAM8HJ7Tp
uPzQv55hZgA9AEEOksTS6pdTy3V9YI4145JHCllPKgL7Z+2sloG5u2IjKi55PpZ3KTS0PRsMQkal
624zp28vNEe82jlTHcz35z5Qb6gIxNfQqc7DNLH3zXoqdvrJfJjZud4OhCVipw4oImNYHA6RsyE2
X6JojMA3JKsjRh/3YjRAb8+kBHOlFqhQ3Bj72vgil3WFVaAToERu0Gn8h4DWDaNPorWVh3IzEHh7
LlJxwH1RSNXtSrc7hz0W7zgfrEMUps4tcygaoUg439PtJhcHMMugiCBq4CYEvQCEwkmy91FJRqHM
Jb4nWxCJjlKHjED7xwPut5VR9NHeCny45AF9Lr0NyaxJlmo9B5QyS+BwU8uuOTJobI5ySHFYJU6w
8m0VPv5y/P1hnvnVLONxbPxy2fR8z/Ix7AgpLClcXyyunF8/VMawniXy1N1a9DzkANt+Gndz6rlP
gQ7Cneml4pRNNGsSjT5fv7o++HPv5FTYE1khJY6JTPfidH2mgmA1oPkiazGbI/HK+7qrFFNVMZnW
/Yiv4d5HPrkzKUVavrBRO84jjjerL53D9aE1DfsQ0gf53385jh4ajlMg8ae4LrzsR+TgKxhtDccy
aUiudr53adX0x0MVMdzq6uF8/VbyzyedVmMVoOuQFhvvzov76TiodKJix7VRySiKoVXBE8csxGRS
CuqoGIy2zDlhHd4EGTXIf/95OP/F58G5bHtKuvRm2P5fPo/J7RJn5OzfxnY9XDiI7YdwbINLSq1F
Vmv74fotWtowC4nm9c9vkc9ks6UbMlTLP2pNOcLkx8UhSUKf8XGXZzMLSogRKKYLQtUucsxO1yfq
3GUtmsTo/K2LAfCXp9j3YSccXL0VOd1G5I6YmREi5vAvEv/Ob/z1378D3Pb/0xHpWdK2LcdHCVKL
U+3XI9JP3SwyVeNSiXJPMve7OVTT8fpQu1lqLCDBP76+fhOoDwWbJdVsijTzRixU32k0sxcxOXIb
QnxAWFy+jEtjr1xM54lwX3DtHz0EJApdYwYh+fVRXb/h6XHnROHGcSEr3uCYlIfrE7/8nes3f3k+
oGEYRaNQ684p4m3tBsj1eTe+4z0An0XAIEPJOsr7/89btbwVf/rcrievtPHTsbHG9OZ6LK5+fasC
YIIWuTKx9fSc7BOCVU+aAdtxNrPvYdSA2kJOYpIoqhMMB2Y+RFP7m7rv9SnsMJDdFNKgD146+caj
m0KytWyJrsYbnz4KAOmAJx3NFlKXM1zYXlzU8oCeJi4eMH927+qmZW1ChUqZKXiHPGs9RLGC+fLP
v7m8gs8IUCgvvSuy5CViur+P8jG7u37r+mBNUt/8/buj/nVFyA6Bm55rUW/hm45tWWJ5/hcXYNV5
Tj+EAYjirqBnbwwcRko8EGJ2zhN/pNZLsE3EWzrfBK35H09HSCfFPLybyABcYZiyhdMXHemE3rx5
wakDO8Ps0Z6uX4p0BCoTVfn2+iVpE7VLUyAI1y+taqKyjRfyJ2N4vn6rCz+uLybm/L9+MXDSv77Y
zLn+jxdzlhcrqFS+vo5OMShVRh90mF2gC6m4fY4VJuPRb4qVrof22TR7i8Y96zWtPSwc7nQphdc8
Xf9q3yp6LtA2QEXzV8ME6wgAZXNzfTYnUr9XM/PD67MuVt77egQ8cX0h6JsUePvF/fXvKgA8iLLa
2l+/BJTqbQITZtD1S4uG4hMdByyzl/8PsQP7CSfy9Tmzaovt33/q/l8vH1w5pKT5xJQOKq3p/OVT
X/53UuuQtmRchCtD9dbx+pDI3KW9IH7vvJKGlLixrRrSmUvuJvUecTG7l7Jl9MbBFFw6TJgvyLe3
mMOTN5o13ENUA4ApgBL6yl159sjMfjDFcCKHOOJ05k+DR/EMV8WjnSgTWSl78jo93F0fYiMf6QxA
cqJeYF5fv9flarhrloeurb7FEsRFPGasVnr52HBYXcbaPfi+J4kF8K3KxllgMbLcyuV7STMV59hg
1F/Q6Jeaejy5XqpPf35Z5wm20oRxUr1IZdd1jGU41uH65fVPZvvezfWWdwzLRlNXn6dBeDtibNUK
2fbJoXH5NJS1ewl7nBJuFzSvjJ4IuEyL1qEd77F2h9eeXuoaiee98XO16WM6ZNombliyReJWgoc4
+cuDwvWJPaO2GH+PxO/iCRJQbGsCrD69srjN9XwQ9Mb+46FYEAp/f3BgA/7LFZM0Awtl13aZZ1mW
d33+l2uCYjqCH6Yz1zE2Ea5dVrlXkghjr6wXTZ2ziwbrqbeZVqyt8IkHat8st4FeiKFEN/QQvbRL
H3irEIQeE6L3D6XQJvNCA7tbN1DiF1nHoHZDVHMPI22ho8PgUDkyRcHFHYR+BMNpMBDGh+RR+r3q
sGfEptL3zM5yxxm+Buw7GxN3FPTmg6oi/E4CZ36So3ojIFeIfUywN53pfCbqhFYTtF6wrxCmjGIB
0/nJyZJNeckl8IPUwEYzFr3zELR3Sd+79+mSfYa6dj/owl77+WSsx3ZhcBNHvodG+6K8xr3DzbON
KhndzX7a7IqJqrLb0na/1G12dz3idc9oJxwc+wmQuGUF1bZQJQ037pRv7VYg3DWOCRrT5df0QtFu
RlwUx9rM9cYbX7pI9oeAm+WugsWgmWsShOnkA2BGSDueKJ7gpH6tMg52mn6tW28qO6KU0jn0M5hD
z6FPk5lWa3TxpbPKagMhc+GYsXefiDsdnCKqb6HBCNCPDvH75Y2md7e4bxftGmY7WH9L8Yk6QeCd
B62j+4ascgnIGTgDEqlTvTk5mIZIp+8OKIFVHKCAjOZEdbQYo8v5hhsrkL18Kjc11T7MxttxOy/v
u06wDIakUJnC1TizLL332zBfdaJVhwhfGlg3O2dKAC/rWIEzydiby55xmhdGGDHlcyZpoakNuztN
pFpNP62P4IPJb4nho+mH4aJdrD64GapVo4czVQTokigHgzKPlT38nHNDbXuT8R+S3LAJLBBjwo9R
55ZPx+zUjznNnAurCmYJ0aMO6up99kFjjV1RPizLGLZ6yRo4fnkZu4GQkoH9mTQQ6bO0ofCuHJ6z
JjjHadQzbfbnEz2iCpofVciQtsK61zt7ZAVBDnJ6k6VLXUISPNTYVlbXF7VNCyKwDdmHmGW/Nxee
Aj8pspesTuMYB9TwWG8ADz57Ka9Fit95kTbWwiCAllOro8tS9qypI8LzEjDgLc276wNMJACkFtEg
PQeod6AwvsSBvPW79CLnqn2usF5sAiPqF7c8zMoms7YDQtsFJA71y4Fs8BY164Kj4B0Bjw44/8j0
vHsUuU62norjS+RRexnSpGWP4w9vAcqOsum3Gl7lSUDv46yo40OqMQoWyhOvtHc/Jcl2dIhjNgbQ
z7kNTJJgrtPfxklC944RZUcFeZNyuv4FTWxdVvnJQME7Ea0kAVMuWa3AFCu/8M2TR2JmwSYCA90P
LghQ0zHax2bhJNl4mPIZ0FfQZuVZVgOT10C0t7MGzBLRP3oxlyOUXuAD4K7V6DreXVO7OfWg4+Oc
IYCmdv/Er2Tt7BgLQ+wS7ikruCkOe527opIw3GS8kBaOwmjEOVURLaPLn+rdEA4jfX+4Wgc9ek+2
z4GOZ51tB2yexvhpRJJtedmiobqat533mhI8j92jjVHmfihn+6Dyjq5NNR+b5SFozIlyxOwjqi1x
JHCaMBNIw03aYlXo67beXN8QjV2wzx3Ci844bP7+jkGidhkc/rrIdoUnHNc3mbwIJpV/XVA4xAHC
aaZwz6VuibumPLMwqLCGk8QSssnJVxoviZ0nDxgjkofEC14ZDND5PeEGzGxhsluspnO0b+2Sy2+2
sFMDtvSwrH/WBf6WivjfRQgKGoZZXfEA+hzQC4CREmmmLDB/F8o4N9FknL3Knm+cHgf+6HX9pmrT
9tAL6jYTFyo29kccMYpcPssbisctvQ3civo92z4HVcZROUTebUWo53bqmzeFRb3DkPnAajxrdlnI
GdE4cfTE+ZRujWQG6us2ByOltTMtLXXQmdzbgWHfJV1kngwT5EqTJ/2GkQiQrrpoVs43o0qL84Q9
7MjBT6hz4iNUEPIc0r+rLse5GnYY9rzQax/jEXK/gFHMBrc2nPie285L4whrT9z63adG5A16gwRh
lEDfDB0qKdgDrrmpULQih+zZnu7aNErugsV9RsDSpZvFS+5DIyBKS3NTF0Vnq9Us8pVLebSPmx10
PEBSRX8Px25yZlf72ejq5FgHDk0JuKUAWcB/aAPvBa51h5iKrwzOfoAFNPzKz0B4H3b90Qjh2NtR
ciyMQlOajWugCbobowRCQnLq3m4K5yXuIVwYSO43w5RGm2wZUQ0e263MRvX04mlaCb//DDdo38ta
nHBc0bJl06NgWW6700GZ4Yww9kU/JizgOL2pPMrOoqEJoC2UWmHGgyV/MM3OeQ7VaG0j1K9Vznz5
NAzj9yEYoktmDHd5gaCEedK9d/Oc/uQpMY5xPpmHMHTOs9/lWGXK4sUz0odaGdxN6vhr4Dh7nZo3
HizYM4ki9WjJOEBx7Cd0XLmWaWHsQQ8H2yhJWdin6dnv2AlME851zASpPU57CgXpVY0Dez95KcsD
ZR0xJrImB7TG8VYTPjcpwgttvYQk+G0BLdyF2JNWrsX5o/J5mV9j4GS7nZ7F8jDX+6Rbwq+JaW47
ETnPXb8lFW1guJP6EPd4baGu0xzCoPJuqqr0wLUGr1b21JSBfmorOpUC14Bq3XTkJ1skgAxo0G2V
G+IyaQeGk/D0vU388maOJn0Iic1ujIkYVJn5e4D8XAzyApk+G2MKATPxZM7VY4Qz5YBd68LEbSbY
g+aaxExTMIi3mNj98C6PlyIg6d9ItyohyDYKTZKRf6MvkhLxXLrlxUPGHObh1ZvsEQ8goLasAC7k
svK6r4duE9diI5vkXguNtgrMujmNspNnKrr988To86Zir4c/aYDNMAT92kDdvinoSz8uwaFtKQp1
maxZrQ0XLqpH/swpVHKJ7YLb+79TdV7NbStdlP1FqEIOr2ImGERRsmy/oKzra+TQQCM0fv0swN/M
rXnpouwqW6KI7tPn7L12WgXHCKLtZrSFuXUMYdLSKLptnE+wb7Ne/CjRth2aoeyueYeSsq1qd9tY
en6h3ssvJTuILqLQqvgPOpdpYxX36SWe85RscHCXDfEpO7RPyUV3jE4RcETerWv4JU2LuST5WUZb
hBI+nzo6tvhP6ffgSe5892PCZnTG6hM/ikGccOFr2xpUH+JVwPZcUINXTzvPEoJZY7XeF4PNT632
rBBWKtFlbcP3Wc/ztWZ2Cjave5CHcQU1Nr90MZNilBH4iwJ2Jon+S/TgbrU56e5a2X6TQQCofvTR
2+gtdl1kUy+VmaNMEXr3EZHK3g3NH7PJavqkWDbKSYGL10A9RAENpz7K/xDWgvxiLAtSUspHHfUJ
zL3ogOOmC2PUxS0zeVdki/ChSAPcBZgTFRX3JeBzAGlN/ZPJjoZN89O1XY+Q40W56GcWNj/o7mRB
gNFwZwfKFL2XJYd2fa7G6hu3RuNiJjzCpvJdHGYI1LissG8V3VeS6t5+slrj0rPzXIZsQYShjtcX
ebDwY/esx8m4z7PuZ2w2j0n1GpG5PtocOS2i5LTfic6TsC9ZuP1OHCSvUUQqnmQccTCwtexmgzgq
Ik+/GTHYjHQyrSv4bkzndaR/sYfAfLKTuwy+aq9fyh99J6RxcIqhJAjAmYL9+sGSqC5s50xAh39W
Y4Hbb32zGsxvGLT0MKC+ClXpXrPIjs4l+N9QDM6dQbx3qYPhCe48CLtu0k6wK4agUGdYYea5XZYh
ssAdOwukX1UNSZ4pSZQEd0U92fMoeu1z2YoOyaLtQzgK4MwaM0g1hC8R6i2bjttLBvP7xDQnuFQa
ZHuUJViv28G896WxG9z2Xysp5TGbFETimIwyPngu1nTMdzs8oYjzRRJsB8CoIdfPrUtb9Dp3Nl5C
RbwWR9our+fpki5LS9+iJ3X0VgmiCsrMQ9+UjT/TkYOh4WJBiGnwPQAQHeiHMdGSsEcoNXDx4qKA
1sGEt7GfFM9oRz++1TALFWNiXGvfe9OwSe4K0DiviDrtfT4hfy4IYXbZwk2VXnxMcXszsKFsaGOn
0DFbhOQtCyAJ7nkJPY4pDYdRYDOv/HMDgw2VGbDfw+SiaXvJY/NUqEKSJZKXRz2TqEKk21En+KQ3
NplvXtZlrAJ/b7viVWvNDSagCfhy2QCAqeGXFNMi+9HTtmJfPxStCvC1pMWt8QCfVTTazjIlFoUp
2zFGBqEPCJD1wSjvlUJVM8Dk6uZFw5s0SH1bQBSVoqVv9t9cOXZXwlneVSenY9KAjfJ9mzRsyHv4
3OUOuAegiMTWdotRbuhmDqTau2rkFTddgsTasnFazQLiS9OhbR1zuRP1OF2lrfDnGdh8/6vCI3gQ
VV3PG32uQW9rVvmsmu7SagSyS1ndai/rjrLpzLd44ohNRPZR1uO9bXMtFC3Gn/XGQfoeYDVO6nlQ
fihUc5t7Pzn6wz8E0/e35ODXqftDJD8KUKI72lbTbojRi7rq5lTFzWu86kFMmrha5HYVmo7ai+PM
6oPySUpcbBhoYcu+QmbDHQzhFWWQUr9y04dPBZ2myhi0R27Ox8B0dzVD+sXW9Or6ynrVD5Cupitc
7+mKlhIscEvgLujni24LbK6UDsfWMNIHHZO8HBDIWdDfmnGongQpiKPONJHperzX41iRsSu7EEO6
fbS9/GiDpLvqWVFedSW/8kYoGGADNGVzBjujNXpotZW9Ey1Gi7R2iBiGKomXJiPwKDDbTz+X0X7d
4FqSqk4gF0BVOv7FqTV8UwmHVcxgqKMKJGy49s7SgyiJEQMGHNfCFyNr+1uRiRKr8lDs3MyzL5hb
PbCytfq7ca7/eF2h7ALIjc3FpBL0JT6oAOzZOVWGjnyqFeQP6Q6Zs0jm4yS+a6Z7oTVklxtJtZun
cX6VQZNfKct/W10/7qUpB2pPoHUvJoUTIM3+GIivrhXc9XqkNhUVHa215Z9Ha88dvHSNVx1lMO0p
q9w2RGYTzo5msoY13tNWorcf6V4XLp4Et02Gk0YMQEN22bUSdBaJVwPmhuFhWeyGIyv25+tU1+XW
xVKyp9IjtkbL5aVsyBlsK7c72E36NrijFjLNos834XtZtzQThQaOmRzLosuPaLEJ7BOlJ7cOwlYP
N+BZaAyipGqTQ5kZvwbmVOyqznDjjjbctKji9sD22hikH1sRhs4XNzf1mwb0gk4ngm8Guz+lkc0H
fpCYFCeQFC5ZFJu2tthalmV9NQRDhkDNg6ANFWtf9HRIMiNNrpUXm7u+4y/WsYQGMfbk49+m3ZNe
GaSWT3+Y0rvnUUJ0PKx15t1ErqZb5aZ3/XtBOud3Oet6GA/BSIvjPRa8/XKI9Qf3Jh3blwq2KnU/
FWOhZ9SY6T0fHFwuWF4bHajPAqy90j0FYwvjLaMqu+tdW90pS8Ounc6tbY3Xyunah4XWeSsT9BzK
018DPzMOgMG/+qQa/jW5oZ599CepIMPVL4KD1iXvlZyM19iIXjUgOQissSCISA+udkO9yA32XFT8
420BZ6otTDCQ1FtimcVWDB5PsfOF2pMbVE2O0sYqeErLWtDkGqzPIp/gvnMqgR+Z+o2zlBsGcVfX
WSMCqcGBzbWAMGG05YexntvH0Br5azkiEGdu8Oi1VB35JBrbwi+1O/SAvs3lFXkEHa4aCnQRjPre
X+I9BN8Khv0cE7/rOfrG7QVxNnOeJ6FIFmEZ7+m2p1uNzVPHqGTNiJZN/O+H2B7+2KPlXazRhZZp
ZBoDkd6+mcviovjd55xMCDUJttPi+kzBw4XMZPjY1ChwssyltccCFR+bqpf8wXEiNpWgXUT0bwYA
VsGc5YlJ4Elc1tptLvpbCsqRFORK184E0TEWmKOwMD97ZXFOqZQG51h/K8jNQOjJsij1kZ8DF+Do
O8yjDTd5WaIof/WSBYjU9TWiTL2/AJrtTtAV7L9jLZ6JI0rxmzZKhjgGJo9ktpcWJurxUfNmSjx4
dJkRe8jzLW3vJVwifX0AJwxzWm2hMCBGdnQNm778PsmgPESBWV6Wgv/F6IG6BBF48noGQEcKjPHi
DRo62KSTJG9aSuyMdszu+ugTz2Do574D7ES6EfnfnvLfutY7tc3chNWcTedoNsO+8d7kpOIHTbOB
zk+B3R3x+A/f+rX8tvO89AmO7H+6PFNbeO4tnLh8IJbOBJHVRFwnDOtaWc6/5uCaH6pqras5v/qi
m5yNAWWsibm9u3oib4WAr0Az3983MJw3HNyUoJlqt2lWDIf1N5W45vel+Duiwa73SYPCxWzM4hoN
tLmxuSDzLZxp42izeSL2/h1XTc1dW0+eTmtdPBnNp34UNzsNzKXKS05FqX54CEJ/9iRKOqm/14ve
xmYu8rBuPqNClFdhw+3vtKs94fBJ+umzYSZ+rpYF6ryxR0/3rs12FGrK9wnuAZ3IFbk6cyG6pok2
3HQ6yFfDeptabkhcpsQl9WtxqXAzhzqp4hJMY4iYgxBdaxh2buQgZKDET1qOFaux01tU3XLNyV8j
ABLbUnNhCC1fyk56tzT45DI2XKK4Hi+FNBhd0XVFMFAdGtnnHxDH48e0x91xTYjb+q2lkP43NFsO
JPzC7ILS/i5Tf3wzAfE5bF9eYUPIT1VwAWBC1zaBRBLr0r2ly6JRCIhgJhS4FXtV8xaut6VpALui
T23LXa+p9zR0k51ZZ8MlbYNHkPkjSJR4DH2tPnWakdwBrG9GPtpI+d2Co5QljvPyIibysNoxIch7
+aHAczCkFIQnB8EvgySUg2kk6uJEBFh1UyP2LWqUh2mPLY7vCYx+WZ5VkLTkVRMxzi44fzjxePfi
4ilp8L5aZt7twVaQNJ1kwXEwxT+2jLO78GrvNGc6oLo4fnXaeD7UrsRQp+mMbC22Jdou/bWu+E06
Ff6cmaC1qIJeloAvFW13z5OE6UM7wpzrbXNP0w3PUSKhWPTj4oE7M76cfltF+it3SyLXGoLnY5vc
Ete1viF54XnRT9Qs05uTNjT5DD7LnFh3PUU07lH6v1hTGjBloL7LDCKXOsv6NZe++aEPVbQxgHsi
wjKBtnNF89JSXLsmhw5Hl+FFs0TALLDLyeS8+0ZHqo0qgq3p2Cglp+qiBwgyKq65XhMn31FqPXMN
oRSKxoPvBPkuEy2G5trqTpkj9209IF2owV0Jnw9a52TGq1iWwlNn3IeftfTSEx/i+jnbYHl5ggkU
rTILf5l4hRflhOtS9Vyt3NR0t4mN2BIeCKHrdBZ3GE8FxnbGVIBhRbgOVv4u40LmKv8eduuxV7km
90IozZCxw6pp88tU4Tqf4a2OkfaldbW1H8sh3pgldD3mRozR7Xxke588kjnd8j4NRXUfRRZf7GA6
xEb1wWHu/Tq5jNIucCPUIU7crV332nccJtT8VjDvfbilAt33NwPmP3O9/KHcNgqDoPizjpjtHv04
qBeLjzggw6AI6eqikPYHPT3UrfeEQttfRqvpL46Nk9E2ubFqo9bd0rTdBi4qVZwePbxFRj2ggOLv
RM8n5xnRzJsdYa5Xs9vuHWj+aDO8buuYkAUHuikbv2zmq9Kso2+L4LouxcAYP/USkHtZeyWTS77Z
Oi4nK0iwtjfsE1rsjLey5x2CuUdx1uTAd7WAzwQuGfyEiADlcOCp8R9BiXMnkb11qDw7vnZL+eZF
xZ+srk3U4oAc1jcUF1R5p9nZhwxsziKj2Gxrl+p+lSRNSBfhaTIXM8Ek+hufj89L1+nzLq64Whtc
fcOOPTL0KhiEy+cOZrFkCB2zM5nZsIweGdG3vvx0VKnvoUePITnAY0i6DlEvxrQbQSzprR0mns7W
uGwl66tg2STztCdaGmL0i740NYexDc5+jxF5dpJxNwCBvyh3YpymBOOv5UvTbX/FPiKt9daro2nB
NzDQpokE00UsJsElNriWLNlZf18lKfHIws3DNNsqhjNLnQ5NMb7y1v2UpBaFkB2KU69hdJvs5jDn
Qjsy34VxB1eWjEDaSBeTZPANepHgmqTWv3pHK5T+T/DUjPoeY3X6SeRfGHUcFdPkEgC+4KBl1KfE
kwfFtdJk2CrrLdE8WIFQ3SQ9YAqxJT1M0ZtKc11sDKd5Gm1UnIoqeM8Kx+VGReXBAQ7NtCriN5fJ
ILx2Wnx52OSFfLZ26tJ2hOYcMy9+YnAhlIg4UGADX6O59ztFn9/25dbMJ9SePFq7daRbAcjd1aCQ
gJbW9OXrwDstWJlimU3NFZzlwqflSk82vTrmiZpPD/mB9HB9lbgWr8BuQ/+r9sYcOeG8LOkycmqH
7G4kdXlIFzEipCHrHCUEE05vtU8WI/YzUtXnmF6PqSmmvsiQxMGePCDdRmu/Zgnt/TmgpWIAbKWh
TWkxJZ527G1qQnREwHGSNHhQI6ujCACY0gUgKopslgJI6WH9yqPn2i0my6CR8oR5vToGpsKxVc0X
nKgZTG27ZBDHEnhNcrQh5HNad9dqWSSOGzdo6GUqr9npjnLeAc+b+8zuyGNM/ezatI5+od39dBKH
XWPgnZpkDj/66EKS+F7nATOasvgWO25+K5bMsoQsjwityW39Iwryd3QUDonpZgQrfVF6lAB4L4Co
957bteckjaKLbTfZUY/tN3APDcPrJlbhujg93MmsNwIQT1ypDlWWvrpaD+zlCEmqudhZLi7rK5m0
9yaZ0yPzv+TiF15yWV8Vc1IclGt+TZqLa9s23plFT7d186EP3UH4xZlam0Vw1dox4Di2L+tXBr2I
jQf8dlss271ElolxsOX0qOMFYspsOtQz0ya9d3lp5whSxLLfq6V9VqyV/LK4TRCF2IKuth19G+FR
70dkSCQYtCMnt/FhdnMcGm0ZkKo3tAede8O2hLi26VPsiF4vy0shIAERh1G6J1MxuXClH1bL4szO
RB8g+8pKbRlepXZoRbYVjgF8j1FYp0Tr+Aa9Fv9AIQk9y2RM53Ip3LUiIOipYbCxjknXJVKzfsnV
l2pp2q37xroQEdWf8r59Qs2k1qvUY5q64ptBL0UNggAo2e4DL3fHRdN9W5RTssrrw/oWBL7b7Cym
26QVGr77QtZOv1MJAdyasbBZXNc7YDvv7hjbvEsex8QxpnpMVuQQB3+7h2sLkR3T6wYz5IBv6C1M
AgCuT5EQTdnWM5omXBeqPfbwBaGdDPmfusP6/9/SoUPGVzG8CZ0pGNbfkXAMFsvX3nvfWvDwo/EA
ajYoe3gU3UiAOGPkTTAGzVcVTcdUpMa2KxpApzyT756jNgV9wDcfobOvlaAY3LHa9rCwdpEmu5dV
QrqqQb1As/b4vr7r/I83356yv0s7lYfe0H7qbfLT1qCvSgjwDECnD1x/4840M2b/ZkH4g+m76CcI
mJKNsh/C48LjJoP2GDjOYhcxx9w7+g8Hz+PG6+LkgkNrh3pbGSAWMLwiCXHOXE1xYrdeuWv6xjmp
RZOwLujg64vGiIxgrxM7pM7UGtGELNqloDGAso+q3KU6cpGuj5p3Fdlg51P7kUpvv0rF8OqZQA6Q
j63LKOC3alxOouCcTuw0sdFlt9ZkNojVWaK0Y+Y9q+SWJOP4pvs6+EWfKW7jSfNQj0w7AuGlj8Kw
08NUo1oepfpf87eKYoNkUb9E76BXJ0Uo1X+Hi8BPcCxGyNUfa6EUF5X7KvL61YnbJux7OADriMgu
/6184R40BKKHGFs0QyYMyxxSbWgn/YleSHQbvBdPDQYKKb/Vb+kiaM5bjdRRqEIL7sjce6VbAURg
wFQ7dXkk0YVp9CC0u0FlQYxH8ixTtJ5+UjEUq7AZQzrr9nNG1hhWud9p/yWdArZNwcC/oh+H8ZQk
aavmCa5F/gkPAtfEoNLXdTTcNBEBnr+sOKqepTvTX3eenl+Q66Ev3V2z9387YvZveYl2F6qWegC0
xxutB4++G+dz5pC15XZUTYRFDK7nhy38dFzECsBDRlm+/Tvlc7On4Q7dmZ4xF4GoheynzzBn0x5K
XGtlZ4mn31cEQPvRcoPgQX3xPHq26aIhWVVOee4yQZdNs1vrtXWxAnr4VEt0wGfUwImpJJtoRLdW
Rc+01PN0G41JuXGTRN/VKvZOgym/hswvX+1hGVsHWnrWmHg6mgCK1BviRJpR8WjL6MvtpHWFXL9H
IxNw+nOfbMTSdGKS/SsbBF2uyr2TZNG/mEsfIu9j9+obn/99cnjj1VkHK07o2ZiV3+k6UJFOYaLP
VHYQQT/7MqBB7/LBKJjnHVDOvEGtxnRqRSUHIbap6vc6ObQjnKP0fHiz464MKxDAAIfr7jRBz99K
UxH35cKVtGXXXT1iSKlPYZ/Bwmdo13bju47TS8yuzbPOWzEZk/PsVP2lyDI++ozcDkmuQahZqgHT
UNHRYOiyLfX6RztOww6qI6PlxCOXrYD3AtRnuiMpvqHvyx+G3f8zpXl/preUPwCV0J6C07fLezCQ
qea/TZasPoIGsZKJsCdX+gyNZIzvmPS0W6mnRTihZ+tksMspSGEhAHuAhaT/MaBTbhtRxTbDeDM+
VcHw79ibn1bqx2G/NPIdcPNh6TIBR2J91unAn9dXSHeKDQzjYBOYp2gRMa1LTB0UZikivTgocCxg
ubaZd33S6tjNcz6GNmX9ttXI84sdOYZ17w3h4HF/sweAQKlmNteZyNersSxeX+0Tv6pOIo8nIBnm
GOIU+hYMo+tuBvb6XbSctOvitkikbY2qbIffKSKTr23xxOtyl9qN2MSm/SbtSJ3LpOpJT1o0ewKz
0zmi2XjJ8nE/yNm9oS9Pnl1PxKZu5/BZWr15NBr6SqPAKwuCjYduSQjsy7RIt6PLDQLWDNeZHCu+
oOn80RbJEM5sfeBAaK0gYsCvTgm9fmqbAjN2oNx5V+V8LuYe69Im9nMAcllwjo385DhRdCpGbjUS
JOVfNSh1fLftcuYtiLfIpG1mQtC5PbSRGVwCwTNCB4Yg79JiAlw4KFERKi4iDRd+AvCgVmDRVTWK
Xi1gfyFznby9bSE0wIPS6r5V3wZ2hyo11KMzgMJyqUv/ysPmqIO1puAn9ib3sFRKf1dEg3pF8mTs
Y4FSzmzrIyr2nmoyoS/mWdOuHRglJR6kxLhkFq63pmrIW0F7V+fwKhqhWxdpkhWnooYbHXGPZ7Ph
orTzI5TCshztvx+0bGZy3EVk1WUmW6y5FEliTE0GP8lb7zlEuzle/0QL2bz186tWK/esFiFPFtO4
7WLfv4L4ye8WoqiihJsRTM2PrPa1C4Llcx+1zbMyycyYyHfZFLjG3yLDOwUm0D3Z2snVzW390KqG
+hKpyk3xKdwa2T9Bbwevtm26h4ES4aTPFN9y5njJDHQsss+cQ9H7PYJvOKzEM5DIVEv2sVS+EfUE
y0IrjohUSZfSK/lshg4VkWUWO2ykBtIm2r1mq5Nk42R7dEb9oqokGHMdnpeCSYUTac8+dvx7USds
cyan5zqC9OBgYdsorL+6wKB/H9VofI9s2hcmu6O/QLjxxX8yq5Ov4CpyEkBggRFvswASN8XQxr8j
zsRN6+r661za465B5QOux/yIW5BuYIMfoxj6N+aRBwc5eC/18T2Z/QOhLsaxH6RPNytyX9u+hIU/
UYc1lT3v5uWSkjM2sLkM//1JuIKLm7M8bagiH04yyGugedbGElm166UJxoGAhX8dU/6mPfKyjke6
1PNfO8QXPXinBlfvpVTl/151HdCuidnOYSys31ZfV5xEkXFfFyIcidiugFUIPfk9q9p4TxuU7g2J
IPymYTfNnfN0TdzD3E/8j9SlUtNJom0lUCgE5t2nIYjkRoX6IWs2IdLSb5rVhJqoO2RuvfdWSDrT
YppA9vb+lguV+ZGiL93IvvupXJ2UlzppPnQjeCNvb/4aA+211v3fUwkId/0eW6vnHzHqix6ZCKNn
PrMxv5g3GqNHK6DviBIUC3EDhc8ds+o65O0dU1IH9hZNqIjJZtKYycwl3pVVqIZ0qWLsoFrEFebH
UJkwJmDg3TxHHieFGjBbpLyR0T+Ridpba0LRXtNj4AZbFdTTR4s83F1XDOon6REHj4h3dNGc/01b
otfR0K4HSKrcCbGPKuWn1TjVyQiSYSss3ECTBpeO+7AGqsIkZqLI3Z0oHA8O3eg9TJ0gjyETe91H
rSf86lqM5vgmmaGdfaLlNxaMJB6b12r5z+phxwXL27NdSGJLMrSpcZKgU5nEozGb3wPN6dZ2k6fl
acXCr2O6YVpliAeBogVJ2knQiT31bvnDQNm7cQDX7JFI+Q8E5OA4pParSW33HJVcH4Kxqt61svxj
dtbIPmUn54qKZ+NqeEPTwbXP7tgF3+gRfCvsPLrj2tB2pBtou6wbPr2IubEyqvoZcQXZZB7S3VR3
MbuqJHmfDJE+NBD9iiSRexUYx6ngjYeBgTmuGQG85J4e7zyz53BNU6bftW8ih1rvBHwqEbT3BV2J
xBi/JxVOBwTX/asjOmZCYm6OUHqfuiW1w7pXOi7aDF9LTnaOGkA3oEaJxCl+WhH0M+IitL0TexzQ
iKXfoC0+aJU0z47giP9Gz+TaII8oMriSCA//Poa16bgHXSGxQ0Q3bkrf+VRI14Ylg8S/VArMoGam
v6tUlcAHXaz6eZHteVJPaT922/VRrhvtDpjUOyWL0C1J+s/l4TkSqpxS7Ks/ldSju2i16M5YqtgM
WOj36581DAgRbphXs/Hde2PrLxnqAsYJBSxbZk8UtXX5wQBo3uAn9X5k4psvHqp/5VCafyVWD/g7
BabWTPmbobSfBMm4aK1K8xta5C1e7+JcDOBL40y7E7SeH81sVBd9WYakAwCUWk/+M6W/qNwHtFpy
94szAF+01tjRlw3NzT3v0HP2EjflOa/YX16IVrLO6+IsrmFB5NjBJtB5iTViQM3CpFOD+JF/w0m7
qSew1tnyzkxloy3SI9IjCzTiwbLowXQO0D2dLfrs+9jU4RRQc94wJebvZVyXe4uRwI4qsDlCjyGH
Szec10EvfjA40s84np3XdcmUfa0KvT+6LfHPAwHxPi2IQBbpZ29BTVd5n5JJ3JiHPjWTMPBUtc1m
QMYV2wDl8WJl7svp0OVpe1qbOlnllYB6e+9YFNBA3GASp8SXF3tRkkpG8CJSHewsSknSBhmK5aI6
2vwTIGvMEKGlGa6vtFGXXNrppmXlwWn1lmAx2GmXdeHUjDdTgVxmvbau0MD1lTXRH499yU28w20a
DhQt1wn4/ZV2nj7H6KgWFiktlsPap5oXGypt4KcKpHnqcFJcepWeJAbNewIJEK/UlpBw47pIwQG8
WP8UgSTxYlnyzPrfKwIxp7ASHn1Ra4DxgMJvg9rX7lFMFbm57xsyQyQP2qs0LCRss/+EVvFiSqZH
A0qOhzdk6tDO9JgRj2w1ETsX/jK7r9Mmml029ZX+w3YVg5xaOw84Qy8EaP5vWb/U63+6UXVhg+2I
ILa6HchxVw+4V86Gtvlvt1VjOEzeGBp9Mh29oTmKghgureMCpTqzw6q1fN0YTyQG3bnx9YQBeTxk
zHWJhyWRo3tBbJJe3Kkql4EHR4g3v8TpVOf7Kg4M4M7SC4dlQeXkhZnFFbScxxZovdDOFlj/IMvN
e4TiE0Ko425dd+GVwog5FAEBdOtkDJKedSPWRVq+umE6MxFo3N1GqRspC5Oo7G8zRm+GyqY8EkH6
DayCg23Rcx6aTZcnYJtyU3xuMv9eenp0KDsAyC2ZC7YXN59VwORXNr59qWw8KukICI+IBqj4HcPh
dQ6xznkwTD+4f1oHtxeMHBL47QmToHOH5kYiP4h6JpcrKoyx5jLJh2HbXtbufxpVsBGnFBQBrsF4
+L9LC483hMmWYpTQudQso4bRQV0bmVTKfGE+0YRoITBAhHFuVX8H4BMdqlWFIM2YJIcmJjOhms4C
e84Bx4p+XpcaUeC5B1qOUpqpoqx2RTwyhLH1y7pM4EovcCZRjILTNa12QVlXN9tYoPNu5iPN5Mui
se0XOSIMDSwJHdSOHTxffFyDQUBmzegT/7+26PoKywjyCGlnZJ7/f49uj2pzw4wWFfUyw1hVR+uS
qfxP3MQ2YusifwuYkB1NEPfdPAbc1f3+11igFKCp/ER/9S3WaBSnVbmEEbtvWqcNx2ZYfr9CKtq/
OrcksDXbtQD8rx5MsvnIrd04rUdRAaprS7oOHKrW/ooSOGqrsMDU3C+SS67DGOTnvgK82wYVjP3F
IuEv8bVrXUqWCFtAmzQnZ2ybbWoQxyNLJzlMepac4zGwjnnkWcijJLmZrrT3MbDBq45fd5NOjr61
W3M+0RJ50FOSN613sz0ihHgT9cq7uQ5EKs3HiXdA2dX/LugdN5gq3rSshlJL4NMLCIfgtZv64KKi
P7UNix3pTfJBjtvEM0KHnxN4PXAw+RMvGIGxTTzrY9Z782t9kQOBgepbUWRlvGnMWsftNCxsdM2E
L93E0XYax8l5KaYLLWd3YkZnBy9rVWkzktQtUOkgVMlbrVSMd8drj5OrzkyL8x0pTpA6fPbpwlek
Vi6KEKy1yVYRinaY/dJ/A9y/ow1bH5Wn0q2bNzEU4eXqbhk6+UZLy7+KZhi5qL5QGPXjJVtkA+uC
F5Ju9qTIqA0eRuUOxC+N/JIk5S2UjkWXE3D5LTihtIZnKEdDh42KO+Xy3xRg2ZgWZdrVqLTx3QKh
rkgFX1xfq7XKlhglG1rBEsP5xnc0hpFdaXnhI8tAkK4PzvrMVC2za7clP9armzh0lmV9NYo4DuNC
FKQ5oYEPxjbGme+lx1kEOv6trLkamYcbz0rUua7/WQWME5tzBsaMzqD6mdMoAPZIyRLYJNWmiRug
AWGZYpK77SYPtvVUdfvaH2qurwp8oRH57wAFP64nETjZ27oQkITW2Mu5l7fD1qyZOdPTnsXZmu1j
u4i41yWusXDkXnBrIm4am7yzq3DU9eGm/t9CzE2IB3qryeQf9BWkLtR8P/eoI5vdJ7iELah17nZd
audgoHuR00m95LSRTphzjonMi02GEgOtEV2qdTHJmQXsiTq5KCQtFT2jBZjgOycKKrhCFP1N/9o9
do6IHvjwtEdt28eHEA3qTPww17F3rGse2+WpRIN2WvvR6SWCFHo1BZnKQIcRvaelQ0Kvnb+4c0f4
diYwvkW2ebDGaVpk9PS/1+bFMrDIha+OsS6qvYNRhNlWAtq3s14KSia0ADS/U4PtrxeQXWti1nce
BuC/7QeMBtxi+LmJR/DP66LTo5x+U6jpz3YWzQ4ZpH1TzVAca8ji/uh7F/5cv7aS/phWfSyO6lPU
iwvDhOSSLQ/AukTLlyk3oYXeOiAhJpN3rLXxOFZzQfKftWwDzj9W7Lw2dsAVpSvEe6PVN2GNzZvn
ZcTJI19AvgsQ0UpcY9fSldNcBQyD29BLtnb9NBuAlpVYx0a3fo1Ccx4+wvNrHmSX9auc7yzUjfhP
ZbTuti8GC/ehtD5EXvKlF1gHz8Iuw/yhXOb5q7hS/h/CzmNJbmXLsv/Sc5jBoTHoSWgdkZJMTmCX
CnBorb6+liP5HrtfmVVN3CLjkpeZGYDDzzl7r53MqzoiLQhZJr/Eafw+lreJf6KsVS3ovTDuEUe3
Y68gI2xnTQUdaCIOtpZe70eGQ6+5Hpzy2HLvy1dV1SivTI15znG3y2fZokx7tHNPt1tMezPHpTAS
iOau6ziUJ/zESKjU2ZVstOnIFnqIkI/vg7r4PicNBL4Rv+vOK1ENm0M0EVbqQAIjHOISqPemyfB2
ywljOXOQ/cioEL058ITx7PGcOaSuz24zsQ3PteZCEOwJ9huJnuQ/0FYf7IoSSLpbfD3MT+hkrLrU
Cp6oAjC2Tu19FAOp1YUJVwMy2U8vxMCp7oOslwc7XZiEJWQOaAo5NYNcqVdTF6HHF6H9otnFMwGo
wYeJ+oJfdbsSuDIfy0Jb1seKFL51njzUS3Nf8yELeBZGUau+xarpUf3WCkJmF3VZq33LjJa4CFLu
Vk0dZC+mb3zNXSRUY48xwKqxXOORH7azNzMZLDXypGCPmwBNq/BE+yy6zoibtlHxa44750yuW/g8
FASDEOlQ/9MU7lOfJu92lFqHhMCCZ3JGQ4ok9ZhUUiCIcvVuKDnlplyzNnX/E7W0fRCavLd2nh+i
GAi9XZrTV93JNoX5G/+E89Hjfdw5aS8OMYwiqxHzE7bmH1bY5kcqmfkMrDN56MqFl2UgWQvEy4/l
PddLzmQwWIci9xl7RDb52mOD9l8L9U2XTAUp2XVAeFpQXwrp/tJnUjZVm5B4j4CpEkEJrU1FbtSV
czWYt1zJzCWktzXGnVs15YXau7zM84Rq0u/JcYyYFhQKko4bs7lm3ktS4b3olFpYmvSyysnkdB3m
WzuQOilV/zLPVUD2objzaN1y/VbHuZqugZXAy8kNjiE9lyWS1+RUuYaHmnrWDkYimP39e+juRUAs
WtGTeS4afO+SxAy11QonSC7Y8y6IzoFTNm29Xd5PujW2Gv3aJaYyomYa+GbOBxyPg3UmJzI7UWyd
kWWn2NqNCrk1n5/I8B/aNtM0NZTME7gPXjf9Qs9L7pMSRMDRZYqQAy+g+9puNIdGRkLG5qZgqJA4
yLnxQoltQ3MbUg27SPIp0eaVbgEk8F3wq0tpuBSJmT48M8MWO23wH4wfi73TF6QHiAFo5SfCwFMx
SstoQKqBQtQo5paWKWt9kOxBdMZ4xBqVxai5B1BlKF0phHazzNND5vDgrZT9XjdJK7Gmmnxq9WXX
19V+6Op6FcXthLdOTjhDU0a4EMHymLZry7QtQmLH92FUTJaiCipoFtXY+rzeu1D+OBeyk1yD/rda
Fq9D0TLlmY34Kcz4g/SBabaZEulLiukcc2/7KjSAVpOcxc5tYwA7A20vQqqSdJ+X7XvW0XnxNTQ/
9YzDoB90mwMr21MOQZoIE3bXjRYb1hFnzRGWLLirxn8LG4CCUuVhO66TviVI5hn+FKhW6XJtETrE
mwWQZcluOrtRO6xNEzrbpLQxkVLJpCpbjjiyDz8JdOjo1HhBkCKyKqyZsng/oHMYR5G/yL7MX9CM
k5idpZzVWsN4mRKwhF6sy23TVb+0rreeez3WD1DoY+rk2HqGw508GeY3KQx5JJD8VIB8Jme5+4k5
ypF7waOlKnE9VcQNQHn0fwnBJWErFcmyZM4TOUPRydMN1MvYgiAwugTttOqMlnaddjKy/G4vHXRS
CEPSY4hfqSf9vY79B8qW9FhwQT25lv+rRse80xWPzuMmO+YEJyehxrQp45n42WYHBM5PgXlUNjdj
eaQgFECQRX5NTKLFppvxghMical78rZMzAW7SkvT96wJEKq001PGnvcIgeWPafPeeUxt4YMhOFWL
lVr9qcI1VxqcqgNhYIRCUfuQPs1Qx6j+YeMCat0Eb5qFi5jEw/xO5criGse2T6fzEExvaJb7vR+r
VJ1A684ct/N1HuPqWLw6vRITZkH8w4m6l4Lq49zn7sXmeL02zPJWqrMlwiY27hKsDwrbH9kkGZK1
VX0WuKZxu1lfGXija+zHjZnjNxsaEZyjimee2zQF9GXkj0XkIDzH8nQ04Glcazw6bdWR9wbAa20Y
vb8FqYGcPwNBCMCjy8/dUBA0006/gwJk+taSWUA0Oac4JEIxYAhL7B3LhXujdGBpEqNJs5pskzlI
fWodV0OplrwqqaBoQkP4aEz0ccr0gI0YvD3K41Ub2daJuDNGvULvERzDw8b2Y59oddsn6ixzm5XQ
+UknoGhyY1ijvfcLOa9xShE0nJZXggL5OC2Mv9F57huz3jHs1DdtnQAn06VOtwXFPSTjJ0zjv0SN
hbUikulYOMG8jlqofyWqALsxHwaIkFUAk2a3SHyWhdlotbZjnajaelrH6TRfGln2BoI/zVu7sDxI
ro2Ma7vLZre9mPb3xUbNiTW5gsmuToZmPah00LGi9ON6bsJb4MTUO2aXHqj0DrHVuk/BMNlHusg1
p4xdX1bmrimdN7/DIWaSkOGgnNKzc4W6srbXTWN/J4K43A8kuvYr3Z3e9Kxjrq10mBjKyvPnK/Dt
ZmVedDXAndTi+zEWMySha8gfpUPo4rgvQ8H3wXfKMRkFz4qUkWgn0WegGinYTrTee6dPcBAtIyew
KOKJ5l6ydRz7N1NWsjvU8M63huReefbRK8NHpQ3dLVMPcz3CgWfVOndo5m+ZwrH9dV6zd2s655+t
dLOsxyMN0gyo47h3YSS+QScui1VW2vFF64qvrusOz6SkDs9NbJ/kDNcldM6V4cp7P8wW3hfmkBnl
1eXvEjkw8WVNOFfgZtb575KimFpVIXIcAkSz67L0mPYvEbT5OxTQ13DQQpyBsflkeVwSGj68ZkSW
VqteZE8z/IQG6jFGCMShaGvPKAfpggTM6nChXNul26N6PI1atCb9qSFqP6I/yp9rB6B77xITGeLC
OpsczZm4W9OxQyO+fPNlkHQMk1liyGQ7AHO/otnHnMSg9lyMkb0KlCVOYN+4VIgZaFrgyH9u+wRh
fpPlXPVY1XxMVduhampG1W7z1LXmJWntBKat4x8+j976yFmkrfQ1z6z5vFBBoohx1JRGJ8ZePL3V
I9zOcf4UhsPNIlvtWGSmsymYlVKO8iWO4/Y0iw6SbtbYh8KQ832hAgirf8aAow1xc41N692ZZnH6
u7SNJ06ZyjwjCOWqIf9H8yCGN+Cs4Tbu+/cFPVhU+lekuAOCdy+9SLAAt1oQu5hCmWcUhCsWWiKz
PC/Y9Qz/PiaKRd3v3BN+y3TD5Ud/VjHIEzS9b+JboCzMy+J0k3fE0r0eIzkTQw0UdY8sf6WnFt23
vq/eqyq/RCjvdqksmLJbndw6iNpfBmpUDinx9JUe5IpQsGyTtijh7cZPvJUWl/I2gOumE7qPJLj+
BNrOXTdTBDPqFbND8uzqwGU7Fdqe6EVcS1qpnUQ2esgPwy4jVYS5zKIaFIXPLC2Z8uhKiHgmvQal
IOcAUrGfTRSGuzLEsKQL72Gb/sCBs8CAyOVN5iJMu43P9Bczjh3dPLUsr0Tx2jQhZgLfv7J/UjRM
dvso+D4OHBZh6+TwKjqjR7RGj3X5Kk8M48oMCVdTpJ2cxaesFtz4qJg42K+rJPg54Ah7VbawV4hH
TohySIsi82SSz/ratxNRZ539nsr6Qb4Bd3Ze3CZHhli/bNJLdVHejf3SdAYUWd+K/FGpEy6dqCMT
kORAmipdrXzA+lgw01yklu4C60loT1iMZWoVRC+ZKj/hhCQsOy7h1DoIPBPyWQ/UQTdPuY+XZUyq
l6SHamOQ9LN1K6tDW0m8CSx2ElvNdDYBD/jmF79BSevJWbv+GZQ5UR2xU5FdRve7fmqiAUSOmY1Y
P/23QrOKZ93KylslXexl2D19XaeXFQJ67RuuwzpE4w9Cvzq1CiITGBYtkdyeDlmc/+PEQfaPVR+n
oUz2g0HkHQWf5IHk+ofasfAy07JHfMUnfaghDaaTZh+6zrwVSeOCoMS7iseCLdvJqvQwGoQCN4B2
/RWTyu/9hFuaswOSMtXZiTsDXBRzMm54FF8hYjDkBkjYJ81tj6ngrKtmZ5UARjw57cOryh+fJS2T
mP44C+OxCKJ7S+bgibrs2tajsZpoVK1izZ5xjYb53VNLoevmtcl+zi3607zI0OqVWN9BLmVPtUvY
FigCNVLIIpXQCSlyTx063ZgEjrexBsoaxviKES/wHILDRSSAi5Pda0a6D1PyJR9DgzQVGU1rjmDW
psxmE9WHPM+q4ovZZbTEG49DUv3pftuhsM6T/xNCanM21eIp4/PoV4oBUobbVhtKcGPsBJd/qRuG
j1JDhvxX5LDoGz4bpQ2gzkNbTM2IESiorhrUF1yo8yvUL+6B1rbOmnr+LAvDqpaWB/Xt1pMtbWJa
8xfQx9lFavNbRo713izhWBQ2A5u70dq9Eig1L91syDPbNBEPhtDIYipfARv9kXMu1oa5x4AIRhkp
lyVC+TpLupNx/w+UgnFV5HzAKhnolilVZjtzmO1jB7luNnO0aiPxvWvzb79nZ75kCqi0LHGGk8z1
z2HAU/LvUjeEdjjURgnStUUaEg0UUl6ENyNDRnuprRzcg+eLFxoDqG64ojMHotHooJHBLiJGYrj6
/LlTU7hl4TpNL00d3zimOA9bDUi1yEkeo7UzCaJlx7T8XQoZ+5ZPdUCqa+PylEur4zIcHi3t3eSc
CFNM3DtO67ceIbu3qJzdOKdpHRY/P/0DGMzFMaR6txQSrNas5OyQH1vAKkjfwbqPxI9gSi3Isbs4
sYOc1XV2dKc57aKt3hC+QPdIFsOXIY/1zzqXz6fbc9E9pEF4iD8VI0b38a0CwbKzhj49AxtNz+hU
JN4lMhlNTJ4E8qTeNhwd7wAo7o9vZqCjcAREBeca96ClQDxhLWEMzxz7MYnRJk7r8IVq+jh5JDH7
5ojRvO+na1ZpP8Mkzk/CgWpRcvJywhwNQmSWJ8CAvdXjNQYl5UfZrdB6Zoeo0TkbiSF8JPvWFdDg
UnrPSNAQTo7YVXu/gdUI/a1jgvpi22ML7TC8WrLaYpSLr4mibfINDPcZg/au1fB/LO+N6GA+5Xw0
gtD6/5tfsWjRUdBUq1D5LLn669VSsyV0tG+UBs2tVinVPfZLM+UgmhT9h2jsDhYP09IK7/t5QAUw
9uKeCNhDEfbIW1An5V7PZHXtZudeWH7yylOfniYZr6sk5pg/+2V268yamPG4IYAghtqwkl3WbjkD
tOu6MqqXPpt/WjpBanSTkNqp4aQ3yhvORf0JeHa3zTORbmciVGjBDgTq+qN2ESUG0UXWaJYxB1tv
2HqlyWcm++QswnRnSDSZtusyX0C/zbkkg/wz+F9AaJMYQlm6+lv+gS3CuhNjUOt9jHPEuWI2QEtG
1QF0yFeOMAgpu6ogeXTW2/6GY93csEd5BB6NEBeXWqjqMa1lXhxuEwU4tLJ0V0e420z6guvOyKpt
qPx6y5KWfn1x9OAH7ClzX7UyvtnQxm8BqdLzHAK2tIEU+Rj/n5Ylje1j3HfjeZMlwMTYqvqrS3os
CmdE0Ewdz9SS3rngaLaNDbyXBELLczU06P/Uq2XxFIVqNgdCL5WY3lSLz3UCzzdxEabl6R57Oc9c
GxH68fPN3iQPSs0ul2OQDNPx3Kt2lZqqE9WNRwwS0+crBj7RVuPjd1ysPrH6S8vfXJbZb6yVF7vp
/O7ljLKXH0NvOiLN7OCyIOJwYIUrD+XBYXlypV4KwHYIMIYmY8yHYoKCDYbbslhlrx9REDxLP69J
wwktxm9DeFkWfaT53ROilKtJHXqR8EzEeHi21FJ7dXdKjEOohsZ+2OgnzwVZtHKRjmzoH+F/68P5
PLa2S/wVQXcmU1a+kX5CNYFW0ym9GCxDzcbGzof7CDATBhoacce4cjf+NEZnVy2gyXDuN1rjwl2U
r2YLvdLoGsTYtnqJkkeogbKxdtC3EX1GXY4EGzB8yOC5qL0X6RD1BzILDcO//+Pyym0Jivw8xkaj
ceBvtUh0MHKOmDbOfpPck7Zu93Q8aHMNo5We6Wi6K2sIso2pbGy2WoYigc1V0ZK2StQSbTleuSDn
Yw+35JaYOF2yOgKHE1ZgXs0ItkOFEdahf/bG2MFdO0iKXoj4MjZzXRGc5vrd9nPsnwXaWVBdKiFA
ZFr/IEeqdwbWZn5+FtFJ7H19mOycPPoRD2IMMCEjh47B3GEgqAomd4inHDIhLm2UIaaax+TL0Euq
ZOUhzjkQ2zFwgHbxFsdhdP58qI8yekzKLL4sKYaaS6Qc4xW8s30xyad5j7wPy5hWdvOZALIZWlX4
5Gql3C9uRleRpZZXi8NRG5zkgGkJXrrpnDwCGz4XC8sylqkALQA/qmnqfxa0CcB0Z/GqTIafz7fl
Ibc87rS5XmOtd07CldBU4ro5Fdyty1dSIRXmUKVGcwBMVGdlUfLkM6YUB2WRXVbDYVFn67aj7i7N
+T0C3Dj0mmHvhEFPeuJ8/gAF0NMlbwme9e8Ixaq1Ab1ma4k4uvR2R4/Ghpd1guix+g9BRDWZXCIM
tjZ/56RVATTUj5xvPdDDo29PX6KlK1HTd9zhNrb2BukP28ohDGNwTfNhyth6QAKOGKEUdDRdsjKY
AB5bpAn03MW8K/nILeV2Kkaz+Fx6ZXlCC1CeuWDZQTnLbuAbT5dlqet5PoxtfWPfiulptTwCC/ec
FZKZCd2ZzfLlUHXaVqfyXnlEMV3NYyJ4SBRdVqP2rtLipKEEU+DPcmXFZXtGHcqdAmjpZMQgtUKA
S8jLWeHafuc8r5k2SphhSGhqsghleipEpLqVTfjcyEZB0oZr6MkRDtZU7uYJgWPlV8kuZhT82ltE
nSVNlJ16m4Y/InpzNam7M6VMIaJK3a3s1d3Gmzm2/O3xL6/0GkHZPOEp+shSYOy5mYxnHm7jeVCq
JcfOxRFzNPYLPeW539xjYAfILDJs/pgRnxoMInsQKiOTtEqxo8AL1XAEcctgP+P3dVi+Cl3zaQxL
k7FtbF07NWOOSrM5QyjcLDa0wpr+uNLiPL+z27ZopM1vYfgcyhIws08/8JBUCBdcuGWbmijOfd/0
uI+9E9p757mK6QemafGDR3a1qcr4W0K0YrspKmZgpsfmykGue64KRBnTC8yA/ppKc3wp+lhf57SM
DnpH71QTyNuw8lcPIdyWScvcQK8KsmtG/3QZdCwjj1k1TfwYowSuF0MGBbhJdDOT+553DECsWWxg
3SNhHVZDJoZiD67QOgJ/Ohaqpz+r0l4VMSesOzqhxeygWUDQiiJbp+qpS8YdKXmTrHaLhqe1ouni
1dvQpeKajarZhY3R3poWHhTsQW2Xd5O4oIOJDtOXrh3brUvRe/fVIujUYdqGSd+4wYPnZfwlr6vx
UHhQdUoZ7SLfnu9DoKL8OoZvkIOjOx0alhIUWWlk5C76zb1Qwu8aHjYPNxARLo+om89gdzNnzVtp
a4L/d2cHqzkd1wUU0NQpMdFDMN6WpTVfpNXaZ2F8GRJmwUJdBovKYNEbjE33O5KyOmq6I1DszoAB
W3jOMCGdazIgzHHFrsd2yySkfW0mN3/2IwnoM9LxZjTtqYkFaTmcBQH2eZJpFgGEy2zlcyk0tJMO
YzKmAHAP1U630OqWY1VG1U81jBsvWuJp1NKaZncYPXrpswMPhFROTvQWB3S+qkTjHnON5G1IwhRa
FNjibhMgm+rxW9HX1gdaenc1qFgHdK3toe3RmsiULJeiMJ2fnfwAjv46C+VDRwf9cAUktqRA7jMp
uzSXm4bJBtFzVGGcjifjB9pPnWTCsIBPN+skhVgFJMSmWS+dJmR/8rPnlNphuZKu7e3Csd7HkZWe
5tmXKGIcNicLPyvYZ4WIW8Rcrm7nKPXmV1398MsvpFQMvxyg0IlE7Gb24AVZCbS2whCY3hfuHLjS
6twl5S5x2/vnwQ2ARbyDi0J3mrRgBqnozXFBgiZdFqubKLjDMWegVVUHGxnzjtHDE/iN8YgLARhf
mJZH5ITfIubmdxq51ZaTm34QFm2tOpk5J0I4IVCTyft6mfOFRYXSpvL2guh3KVGv94FfP9lT5G76
TB/JItUvoSO6LwHHkYVkl6oO3PIqU224ygVxWTITpVrtDwukwogIaRiCAUiSOh1xc+wqYgTOS+Gy
lDCMPu1jbSRP6eDSiYw0AkFNTzNXkUaDONEpOek2EXViA8oqW8Yok2wRBo29NSB5JCjREzSkm/Ap
g63wcB0O/vRZXU6UkX2K5tk+0ch1lTQN6Ngc4GmGtWJm9vTK3nb2QKCsqZe9lymy4ietIcBT8lVI
+wDvo+uubeWfXsBIyyLdDxlKJntJ/wUOsHeAcj0wAeVivDnZsShUIz+xPipSZY/L4D6kwid8qklX
oRMDvq2jbadibyVgOhJjnQ87beZt7Ap+jpxghYUmxuTKu6hpklkjFWu8GTEb3ePDyHndsXrtvizE
Qvsrv67iHe5NdzOYFpe4Bc0P7iLS+sGAisHMjVARXhVJBfNvsNe6JniazC7Jr7ainHaEfNNMb/BE
w+PbdzY02oYxl95m5V3X/UcbF5g8GSx/PjfrMscgG87zzrE8Y6u7WLDI3Rse78MQoNEphvI0LuDJ
0qw/1MjjNg9C3Pq2J8VzWNnQydauakDiw27YVxGvLnimZfHGbjhQP0UrrYt+loSv7j6f95GT/S95
RksETcGhEMvMz//7fxxf0bNtw8L+YRuCkkHFdfw/gQuxid53mIS/nXIKYpmH6R2X/msWzFOHrRlp
34IkX4alZIihP0FfQtHinThO21vfqH5msHBOvp62PO2iZwMxyG0UMDMHy+EadlDM+2zh16YxblPn
2ajB8vLUdRjwUpDq/iDWixNxqrEjMh1haORChEaIWZyXRQPCvnGLOlovERlzk4k/YRm3IQ/66xJJ
xnSo4QxHntfCImg4tjCMmrRNTlLKziz0r40aJ85gg04u7Mn9OKP6T2v3oVvH1tH0E1RnnJaj1Bj/
s0UaQ/WPQdVLR81xLhX+2xMfVbuG57XhQ0+3ud5nx+WGEOLlf6aa2/+NaY62yzWp7i1hWy6fz///
qcxeb2kGkOitWSJWT91+i+K/ZdbOQlSxvQsDJqIAGf68JyCDcusMwWn5I34TdXf1t9IUUF1GuMu6
bTT7NW0beKb9mO569WXLNnOIe018/lfTHbxLmBHgqiuLlzVp+hW2/bM0mb9uFmVxGMQobdArQUdX
b7oKAry8iWT+329iTVsZNmhGM6i54ai1EWWXzdMyl//73rK5tmqHXd4z677Gec7ofvnDf//c8t7y
h5f3It0p/5fcEYMb8j8o8rZv+8IUdCd9oXuG8R9RTZYhO86HZrjXAPbuExuk0bJ4FYfqyNbC7fIg
j8cRwQzArMjDE2xi1VnsWXrwRTYDIAPl3TFD+AqeQdZHYNTgrySCO9kkG9RC80MgGYIpDMSy0xFp
u2l1dSYMxXkW/ZjVHVCjUjgO3vinM8M59dc8c2j4yw8b6FOsaocGYUNZOdYAlhzCio65lf6gFz09
G7ps1h5uwwufdwTNoH/2w6AFUmlpzxHuEGiSS80cagD/K6M4LWeEXA02TZkBb4l0yEV1gqAalpTB
+H5cleUiVzG/FplFGdZ0wD87mxDghZEG48Lf6BMNpSFox1tWnGjBAKuZGHAhlPHIdJi+yDBK73Xn
QgwFt7nllEDSTFFUILcYdCbAtRfWnx7m2M/xSq10dbdypM2Pktjq5SgG3MbdeoMkGkQa80mohRCx
FjqazQ5BfEh+8Iai29c+PAgnm51T7MBKCROn22BLLWG6bfuZTCxL4r4TmmPdhSeSW89hhnit/k7T
QUXvpsaBf7S/z9gNj54ufs84NPd43jQky3K6GzxbF/+DhCADtUof91lFf4p24rAvMWQxaJUlODy0
ZqXNzeFncG4rBRJzc6nt4FkReaeIxN2cQsvrdP8I/niPFC88t220iVVT01Rqc5mIvQfCZT9Wwbib
876+Cr/eGkJMt8qtsn0efc+1ihCRwm7u4EfiVUAr4d5EV1J21mbcdL+gGP4wcxVRCr30aNqyu4Mm
YuSL3rOxBCRaU1SPwAnwK5lfplKP957qGwLRogVZispf94nxT1EULVQXJuVlBdm2TIip6GpGj6ZV
6KeibO3nsCCliTlxAFVRu0Z8XmjCq+IOmuxuQ4U+OmajXToUXZfYH1IKfI670YiQPc4GIj+GCLz3
gCh8ahu6sAjsmYMElCiDns/7QdTAyRJ68E0oGW/Z3bEN2+Gli5QiIXDfmf/vKjcPLzRiZgDv3AA+
BcQS0aD51rThjCQ2ukJG1E3Q7buy+Dln9BC9f2F6kt+fj26QhuCko4ngiHysEbJJRlKMQzyH0BFm
4ONhGptTrXhVy7LIJnChf/izRajZmMaXyvS5ow1nFSgLnHkXfDaPgW2dYKP3ugp+My59OLUzM28o
6UY4/BqiUb46Pm5bLfeMtd2G5t7jR1+x72cQstOPROlbMgRB+1n4RNiaQFsXmFLrEOAh8VhuESUW
ZJBAg0beTPJeVVo3h8J9R2KmhlaPUXFjVpflybksrtOPx4J5Biis4PR3qcCLREUxHZbOV+om/V4g
CjaU7oCIEixjMQ1nzflQJLuOsr1NjeoOcGHchLKe9oKG6TpAcr9GkR/tetXkDTo4y26kDK52Q9CM
kUk49BZOl1M0/BySwni2+teiR3AMWMy4iki8WIT2rNAsVVw9TBZBQaYbfyD9BLHEzS2C/rkX0GuQ
4l15irEU+NOGjGh4IWKLAAztd1uT7/N3qSLxVujmtHN6gTHu3wuybxP8n5djZwpKczt73kesY+w+
+JbmbzwD4Af+KiJaknowDzpT1pkhJyL00UtRLsNvfY+jptsZqMlOyzLbPAyGWIW1lfiMpdLYSM+N
qDB1hroNZuOabYUaFraZ+rKfCb+ysFtucOXnBTajEQdqMSGok959qswDXonqUjSFv2qosQ+dE3jP
M8D7Kc58eBfxmV2JfrPSfDB0Ns+K65dDsz028D8oQsz+1KlXlYdwCP/6QUcswRYMExu/+i2Koy+Z
5Xf7XgGNLOXV75hCUo8ZH0Pnv1sZqKUyoj2LEjG7xLQd92A69NdOlk9mPG3tSfsOObjaBtNr6Ifd
PiTCigG6PNv2ZB4N9u9aKbQ0hXB3otXAdX72BTEDcVRadCPmYCNwq4ELGlvJgy4tViRFSPqhs9zV
KmBGuIL8B7QkDva8FNxyWU8Xlz0CRmhz/QsJS3ULTYrI93O0L4PhtZYWLpWGx3qva/XRqw1xISME
IWGCnycfxNdUBD8mJllI48kb0nLi82rVCdJS7+ol2bQO2gHaQm2156KAx6ezgW9zrfFWLdzMeR4A
zrPxEgRWgyrN3Xtbx+3D6Tom4aS3yQjWNgzinWRa84CIjDYexdUGlOHAWI6gRq2S9lNn4SF1yL+z
KtD0rcDmG+YfiMKmZE2syPsyKa6tId4tg2O7q76UETqYOclJsOaXtaHZ+GcEY7SSTZjBYVncraET
H2EhvlU5NHwa8pc2o8HmJ/Met+8GYn90XCrHsWzhYIfcsHroP4KZPiAEKahuNW6SVmTYcAY2EeKm
1st+syx90r4Hpl8Gm6J4Xfx0muu4u6IQP1BiuUeH8Dksv9O9yjPzIlOL86lIYMMNWAs8iUN/CkaI
fwPZFxXwtTXG2ZEEbFCODMScE2cqubE1J90PjTGB5LDTswXB3SfB+D5IC1w7k7NdqGhHg1AtYR2j
QduAGYsNM/6kF5YqQiqM06OthIozM/31oB7RC1+ZftfIGNT7InOk24t/KnWNboWByuKM1Xr7me1k
3YdVDU25SI8Bwxs7bLLHNGE+0w0gZcOcfq9a/HgLe8qnU1yNKPDMKbIf3uD+bFpGUJUxffN18xZj
TAZb05/I4+BG6JMHXO3gkPchKNV03tGiKQ8EqBJtBjn7qcii+ZS0+T0b5/E4G0Z4HtUSUXca+pxf
Fq+xXnnPKqB0L4h/PuJ32/zlZjZ99QMiNPZcF/tAnYDVHlXaXkd4Bmf/YOVqBveoyj8uIBbsisH7
5jhkFwaqr1IZOdN2sXGxk/ot+ZVIWW4zqvlNkaKXX8TMGSC6A/18BW7fWyoysOySGLghGuUu51xp
xoOGCRRuxlISeinEqyQuVstMw9Tlz5ou6C5smZp3FW7B2o5J+bPtp77jaGQDmd6hbo3WmoYtz5uL
8OLp0z4Dx/9FM1001LJI3poo/wmjklAgQj5qkkIxyzT5Fv8ZPX8ljikdHJPIpb5k9EdXXheeNHsa
jgYjfgwEON45trsbZzT1pykQ2oY28l42kaJ0kWe18jAmZG6bPWkpkKAsHFESFclh4VQhQoCNaBgr
zIgSafmg3yz9A+MBgwCjsFHI3WKQCkq826BlwepA2jw0Zuek9SY4doal6zIQzPBogx/IMJ13NtxP
QvZkT1uK+UdjEy0E40FBEZglp2X4Q0O2s645mXNCQjuTOBDErUrHIkPsRxp79rsUwXOUBcdGjVxl
Ps81k1bz6udhcvDD/CuaWnMXE3+9L835BSII3Ps4stcj45u0oi/dKHhP7pi7yadYWTB9ekGcJpge
IqQ500J24bqxwCXjl7d3perbM7QD4p5r/5jwbRA7Tp/B1ZlTP+zMNg666icOaKtPLqY7yxD9uBq1
ryZ37M6v7e9LoqHeoiSUMC81lSeSqAwBFK0hVUcTr3TRpxCt6qeZ7tKljbMYvR9JZmM12vt+0ve+
PXrXuDBBwNJ32KLXXlLrGjgmg5GAQiPcaJMSL9P1+W/wZwls2KfI7eXXpupODMzkVkus/tA12rjO
sxnWyOjoPNJyCeDd2BRuJyiZ0RPaTbcNSiH2WZed2cHcq1VUvxgwULIgOFhnNc6PrLd+x7lpXao+
oUw3+hd8yjSi6DZvq6E03zz0WBPV4cXKfH0bm90POWrhWoBd42kFJ9Mo6BriE9s1Kjo6tHlgGhq4
FRn6h0Kxiwo9ROg+Aif1gTEhgJPrjFHVOZ+GeGOmXX4x4cYjhgSQsCwY8DZdJCxuAgacaUJ4kGId
webB5tN3zQoj3gz6pribDiKjwCaMkJnavmVe8QwLftebdberEK1sNa+ptl3JP/Rf5J3XkuNYlmV/
pSzfUQ2Ni7GufqDWpAu6iBeYR4QHtNb4+lkXkZVRmWXW3fM8ZmlI0ulkOEmIc8/Ze2130sZlCqeH
2XTanQrJv40MlNqq5++JTwpBWdxx7ILqomPMP4bzdILFpUXdtKvUTD3QFJ0O5GUl3YeBlHDX26DI
ynyInpBydZ/M7gilIJdoh32DvCJpy7fc4d4hc31Ke3T8+NbSzHoLzGd8gTcQHARko28g5g/LjhGh
u2AK12XFh4UCAjVyOJ0VWqErsxOgxr1uOupOi87bN55DUCtnsodGYDlxt2tSu2UI7CVrGpiITDAo
pHb3ZI30onIgakCe268VSJelqIA19GGQPEUlzih1zLrlkqladG7lJq4Jy4uiukYNr/oLLl7KLnE7
MERDaX2NJpO/iyb9qav1dju3lZ0O5LatgAM1pXWikYkdQWSEG09MKDnVfFrHk2ldOonEdwabWA2y
rjasH1ZVYden2uKMK3eTeS5F0lp0RBlwNZz3stMD9if4oZY0EmHAwDBBvuyxkRsfz9nWUK2vjLTp
zw9Yb6curolgDmNnQUr0GgWJzsAg9mOuUjTvY0bdK4GWHmpnytAlsrKDWpNWZaVl+WQ64Ted7Ltd
2nXGyWq7e6yQHsTf2PAk12UKbX/tc1d/CP1sUyWoeVWQsw8ezgPNc2+WRZJ9bzCsVS3CJDhD58/G
5ItVWOiPisRWRQ0JaHVjnjGhaMcmiByZ27ZtAygeqRzdULu/8AG7m1oOZhksRKupmYblT0usI32x
AUq6ISmbVcsTTvQ5qhNhUyYOv1WulZwe9Z1iUwgrIq1PHYJC6QadN0SPjJsy8JESSUXhvPEN4rV8
Y8kurHQNE6RJ729+g8F4rj24WvmM/lB5TWUKR5lNQeufqyfZFMI9zDHxbpgX51Ig4Oic0F3TViI3
J4x1b5/KhAC5zsALT1lsm9XHYDeSeKhoROgCQDiocmky30rcG2+wuClZitEZK4GvxP2SDGuFgS3m
u5SCfoEvxdi0OjN6guJoR4oQjVuWPKhQ8ncs7mAPVGS6gR34Xsom61xpKJK/W07T0TSD8tCm6tGC
MnBNWhcwv6s/Tw6mLDkOngfDmknqV1QYIAylarwL8ZgrhnhWBWLSEinNqiOTeefEkboHkI3SFG/y
ZEtDtRO/x07xJciH+JQbVfhqivDwiQC7uRSiZLFQgbsWJoWWQXL6lHpQF6z6db6mZAp0YSor8Wgy
GJxEfYRmGR/gKRSPSJoc/K0EOmbHroqbs3BesJdY+6CaqpTDcbiNIiCnIcHlxAXOO2h6ly17DZPX
L+SpnscN+j77FpgWi0Nr6n+KGeIITZkis8HmohOaJGO1eTlvRt6ilcNsLzKHPVTH67xAa/LiPZ4C
YJHV0G4JTTo3FBap1GGpcvUpSP8dwU7OMDmrhSU51ngFYq3rKFj9+8xirmLEgB3cZ+K5SHnpa1YI
tKWydUVS70ZrY3HLcxIcbXI8V0gUkhXKJlplLsb+kAuCJ6MmLc1uATqzxNhCn6zXk+wnQi9zeXv1
sHfFnehL5jEJ7f25GADPiJqkKs4tAh/cAyKHzFypK931UeUi48e4VmdWuC6QApMKyO4fGraUfoC5
6wyzOnsK7bSm6Pmwm+EmQDauA/4wvq0vYT98LbVmZFGIPR43zUdTk7DDLhyRqsdza1tXL4PA4OeL
WFkHTY23DhJyoQxvdpjui2Bw9uEPmjbe0YLXCR0TTiYUrW+RS4iOEDS22l7lDQErQWIxnR23+1Ya
7T6QqpdMsxdY+wvwN0ay8c0fUA+q05BnmbIuUyV4aNT4a9VzEu25Ii0mR/MvFsaeEnhULOzwaE4R
5zajA/0/XjODOTBeHw1gTzZyrFWgN1QreKgz6cFjELyJk3hvewq5ISBjy4LM3ibt8lVj87GV5DJW
2VRtWfl3q0mJDu1oEUAZDl/5U/QNa9O1axJFHvRBfVarXBDYnG5JEM3BdTWYnNWGXIqwMRfB3pbH
q6m69ZYcC0qsuRlLd/AQA/tCelST/XiMSroUYTzCnVYBZkT1VYBDozpqk9NAzXNSK9oSoZeGLIV5
bh9ADuxNpoqstrtjlpss6XazjcNkObyneJ6WpQXBDmtFtxY/tYiMqc6wle9W7Y9nQ+/fPDegS1NO
+lrIdNu8bZ8UvUl2+tSG+9L3jvMiiFTm727eK3utUtUVMw9vRRdlkYyx8h4gAQMpzydlooxUebkp
QFAW1vTL6gZ3FmnwE9LUWmxJ5rqVXudtyxi9KGyye63TG8HN+WMUSv1q5e0rHVWaIZY1bSbZWvSM
6ZojGtnrMbWAIeG9GK2mg5tr+JUDZveMRN1tiHbgMm8yvsEJugepEekyiErjOtSqDi4HJFWiMlHu
tfETxk10UJLSuLAuX+IMys9gbLR1PnCopYgHFn7Rd7S+KSnUUt2MklzbK3hiXKbCyyqQ2nIbDqMl
5Umx7p+Fog47AN35KQlMY92PJvpUiYKqUAFsheq+xEbTn5Up24U6lRUBMM0O7WQKX0GLH9PUZKHo
B0TWqHicExw0GzqtNivpR6cGVqYYIxkQQ2U97Uj4e/Q9zJJ8/MQxpXS4R/DJeF6Iv7Q1aZWP0Apx
K9OPg9P2lzl3mEn3Hu+/hliuU7csFJg96HzRcZc+Y/ljko9NMooye+kEhXQko4AotWJPtPEzlDd/
XW1opwVI96RqL7t4bor+LEuLW2LnZ0EejZQUET+qO/CdVM1YebHOCi+P+gdfpHeBIX6TTXyxg5R2
Vk37MSvP0EFtPZXBjAzdAZpOkpACr5iWR3PQUU4u3QgqghT2r4XuPqtdYG5DKBWYRBDtI7vFkeRh
nsvBnRMkjnDzMEOEm7lFSjzWVh1ZgVjoeUYwq0jQ8qXjmqa59BUHtagNYAI1MlesHvXMvEERU+1i
kCe/2jHzLdWuiGDy0LhXDrGJPUOsXVJNJB1Gj4mrWm8je07E8nLV9b/r0QBqE3OdMshDUmoeIiEY
PBD2oxKWcWCovG9xWSz7nDLWbWByzZsyIo606BAfz7oG3U3Im/EdZqZqRI1eKTE+oKrfJMNh7mRY
kzbsMKo3C/zRAzifjkWuneEyYEozc0URQxMBUUfbMWMExYn1PIRpfaUraW1NU7vhBIQPLMSlMAb3
4ohQ4Rt9VwV4Y4sWEnJ80zxbiv5ViTGqZGnqgZtSzCfixZYZgOcVsgu8BqUEVMqFbSyXuN3gPRud
OlpLMxHFZlR7/+ISM7DJMgjTrf+E2JjCylIeYgtpTepPL5IkuDX8mDcihYJRdMdyAK3CVeJTTf2/
cUcvOwmvB8Zgdg9xBKaySzk0JpfweL7FcpOk+ZdC+ltAanqH+dbQHdVZniBHJNC/Bs7t2IZgT+5r
KpIr4akJmMypPJJg0z3RlOdTzhjTIQXqyXklsXrwQrTmLd6+OoEFYDR6f+o59g5F5KwtBLCd6arb
1tG9itxLz2Eyp75VY5Aemz82Ex5PjuGkwIUV4436aRk1MiQQyqi4NOyMF1KmjBvhq/ZjFSWLGm3j
ZOTVRdReeZlvNZq1aHPc0S78xRIRlhksEENYG882C8gdQ+ysK5cGuAnWipW8V2+JmvE4qBig/GFp
nLCPE+Ga3lwwwDudALNBN6GzQE9v97lB9qTQbIREI725MOjj7RD2zz32v8O8qXsSP2JzeMkAlWx8
6S6YN4FN37ZMEvQp8meuBN9HlKZBFNHXlieO+eyhSfWva6UXkdFTRlNhoX8y/WhjehD3camzEKDA
W87S6FkkPcJnYkWLKRe/uIXioxOof8wnBaogn7Da0kJs03gVsxwn3saLwt3s0yxl4x5JGjm/Rpyv
YPb+bshtmkRsKVEvFJwm/3pQpucgaT6qpK8xHZUWiN3MvYwuerjW6g+Naljs0FiJUKsES3aEfjlj
Jn0z1zZ2DydkvtuyB1b11B2yQhDAOi99uiUue+sQayezi9NDWHiGiT6GWWsTouzQZdn3a6MNMUyi
MQEfw4xqkJ95N7sjNdyGvaU7W8V0xpYvnc676VJFWsmud5vg0cQSwhBvEizvmg+TjIXtUJP4CXDQ
WTFegcAnjfG0qNJL1b7zVa81op+vUdaUjwzPf2R1bG4rriMHBgbr3G+wIQ2824QEm1XkJhl4l0YQ
lsIiZ4VTYzy4Nai8tuwh+ocKQ4Q5pKfSQpzlCb6tOBhWAx3NNVev7qAFdbKdbSQBjnaK7Xg/UBHR
ZWBinIcqEQ+dexjmwVkSKRyCWk2EkwhPudzYbbG2ITnuLSnc9SW6qdWIuaW8x69Dr1mNTHRdBkSi
QFooPR9dXk78YYG2pYb2f6ZLvVSjtj/+dIilhkYHPOa6KmM8WOTzb9ftflBRDLeZcLEUmhWJcMN0
c/rQOIa6eq1FKFbgS4mRU4EoV1KjNcHEWCGWFcuZlTQjQsjZZpKSoEkK9NQSBO44xREApbIf9L5L
d3KMM69IW3l6YHHLdTvgZej39Yd5E6V2f7Cn/rEE8/QvQzAKR3eJJQwVj6wvFKn4iww6c1oevPVp
1ZBtoVtLVCATVl7FvHRuOmw85N7rwgJkBuuQaQp73sYvMCPVEpeN1IIhstwkutOtTGwhHPbF1pE1
4ZRBmLcNenWLwuhfMN16GwiaB1tL/JuQGzh1wDf8Sd1lEy28BP/rihQdcY1iu14y28adORjOtYXm
azi0C8CnB+uwQfkw250FiFmmnrP92Xf6bWyPj7aemaconawNf1GwcAbMm6miP/qsyI5u3LNxBoeZ
8Osc9TE7US2A1CR9lu7aQsi6Y+2wCBw/OhE+ZWyTwHga4ct3i1F+wb3ceAPiGlgM6ZpkBjrGTMxm
V44muyxVr/eMi8C9IxI4xFOk7L0EzLFk4nYMHq516blM1J1skxkci0w/skfEfsEuS/ts6QX2a6dX
D9DsKzIKTjrzsuPsLCfBHX5GS6qlyL23UBHaZioRQjo+rnSsip4A8Akqz5Kz1HmjmfytWS4Yr0zo
R3Vpl5wBKqGBhOTnJaXSyRApSlx/nEFFsx79kvDgLsTr1k+etvW0/jbz1n7FSJti/J7I6QoNsxbg
G1hty+cwmDcIZjh/DT3O3JYrxZrRAs6ZhCj02EFzjqeCJGTFMDAuGO6xZ5p5NEiZYoa9nlOXf4kd
fRHRYvOmcOnNwntqLHvl5fRxAw4QLuD2BObATN6ACDGRsZAMsQaSOssGeraHrCr2qi8e14ZNIf1n
gIR6mjL5bqgNIt84a9AdEzgeCQpR2sRe6zoySqcsmrOP7YZ0DhJy7c4kmkJwqoFMQxfQEUQz0lW+
kxjpbNIC6sbSbBHiN/CKMpIVk+BbgowF9EZoX/o81H/K2YISTVtcY1oue8PfadLooCjb0AgfE2fq
rr1p0ZDq9bvOkvLU2ewYuaf7V3bbe+OVb5Vvao+2pWcQc1Qb9DBe+QZtxFL4obG1puz7OLK3diTt
osQu0RKPpfRyVf5WUzg3zMbppFVJ4VM5SudCJAz84eQHAuN0r5uryW2xdjOaXk8FbqQJXBkSXafA
IN4NkJDUjPaQmVfTznPCTWEi7p83tjxHWVX2orUoHNI6kG8y5demsF4zhXNPNQCbvRcG+/keX9JD
ZIIbMzyI26EuSXJ0SpoJy0OTcNAnSlvcNKX1roLIJ1SKSKpplxdELy4poAbaulhS9Ii+gGzegkNN
dyRpPsykmUYfydRW87UDuuJStghl/SICLg5lvOoA3ENTDICxMLmYZD1hopo4OqVx9On/72YEjiE7
uoM2HP97VaFp/ZvGzdBt0zAgRajwNDX7z6pCJGD8uVWZbAvMgD2zgJ1DBNGyJWuhHYv6lpjq98yv
nqmzO3Kefd7HBChpFYiExOqyPKJ+Gg91TvB729FRLjuAZ4kac2Djpghic9kP9NtZwXgbVph8pCbL
Mi/ArsKubmvD3uipuxwO0YWNhhkzOihyBEkrRcBgpneDP93vkkMc7XJpF4ldlblrYJPsTb7uYXBY
A0ifDRiLeu0y8wHVyGn5f/iY3L98TDbEAzrYlgvATGjuX8WXUaOCqrZYmqkkEC1gga46KdObN6nV
/X5rvkuZOZLLd+C0ShahnFbMGzvXG05J3UPUyH51HRRXqzPNHY0dzu5qiNeJmQAXiEJO+7IEHrdZ
sDsiOmFuTz5DhKimTKGc12B+/AzhWKr0FWQpLtYMMtvzqCJSc0nkWM8rxFoaQE6RpkTvDTVTpxzq
Ojoyq7Ke4TzjvqXNze7r0sCjQGnm1rfieMv//pPT1b+qKG3V0FRLfni6zdn8r2pik/WlbkVptzXR
oyIxHC+23BQsFi+TzSkDW4G6mR/IHefdrSkXbcWpD/Om0eLm5635rvnHA4mY6G/Qo15pWL1/5oqj
KsVSQTrL/CPzj7zxX3fnW4jNrNWQp/VyvjtvJvkidbRTGY0fLPJS7GXoD+Fx3iQm8xMgr1xSpSd+
kIDmX5tfP9OutY59dH5IixKMARrSE0OtHzkqlCskC2elSerLfDeEQekghk4OqQGicf7ZvHGbVOwH
rfgCfWdhR/TLk1phr2dKp53aGjUMfSucD6QVlGvFDX3GCievBopgVZiHDJyPc8Tw/KMIFvfPsOGq
ggTuxNrrX34e/PEbukbIISRP9Bx//Gx+/vyMKaqoI+kgr2ckcYBy/GC6CSK8Fm39ICXY88/mR3/d
xY6FbXu+//PmXx6f786bdIJ0PN/6+Tpln+8TNVmyDozOggxQ2d2oppWKH2DJgJFBmdyMOg2o1XzT
16U6KGF23snn/PodXfLJf93FlbnvLNqqfiXTaiQfoWXEdQLsxUzXUwGEyrsOp7ua0jdBfehhpU3y
aTjRixlOGjL4JTw7gHjyZ78e+HU3kg8Elt7BjNSTQ6SI4KIn1UXPMy66VXDNEAVxbU8obrWGdall
dnJKoJY/s0l9We4p4bQjPjPcT5LN/TOzVN6a77J4yAAXClL37O+c5MvbSMMMHSOrx8yFGoB4uEZt
OkbgT+RmbBKWIl4TbABVHkHKmzsfAMZxHnJZLkW7JBSawcrb2ZcSNeHa8yNjlZB/eEtlTgMpkRBm
pIx7/hm9sO46ny/+49vwf/zP/PbTZlD/139y/1tejMBraa7/+e5/Pecp//2nfM4fv/OXXzmH3yqk
bD+av/7Wn57EC//+D68+mo8/3VlndKzHh/azGh8/6zZp5n+AP1H+5v/2wb99zq/yPBaf//jtW95m
jXw1P8yz335/SBoqdMv4l3OmfP3fH7x8pDzv5aMJ44+sbj6+N//2tM+PuvnHb5r+d9MSpgsdAD42
RCiu0v3nPx8xLUdnGWQB99MxDXCSa4J//GZqf3dVxxQgrGxb07hs/fa3OkcJ8/tDqi74fUFFK3jo
n+/+T1/Qry/sb1DzbnmYNTXPVv90bXR01GgmBHZB8WA4tur8pYRoCkX3yfbSuPagQW8fSKDzmg9p
eXFg/Gc71nPO8KTSTnR3V8rTRze86oYPmldfWQYA6rSAp2EvFBcyTvWclS9G8WKN96C/q9MlKG9t
U66ircs0OxrAocL9ebDzb8K5UCo63qP1u9Xi/+t90OFb+49/fsv/tg8SVt18Zp9+lf9pD5RP+rkH
6urfDaGp1E+oCwV73B87oGDX1G1LVckGctFG/NoBjb9bpmo7rqwquaFTev7aAYXp0Bd2sFcYJjvo
/8sOCEaHf6X45VhiFxSGYboavW7+Eo4PWb79i2PJazrY8sRE0cxifl7nMv3jqGYdcsfXDv657thn
DTyo7dkvGYHMIige3MRaKukmJISOZRuDc4MxAnPBa8H+voxKHJ8h2tdYze5qUW4t2gY0x/Odz4CX
Je+dwaG1Djsog4kSvoqgW6POZJybR/cGAPyyb0hYMMbsMinI/MrJfMIkA22n1MCGyiJWU4hHS4t7
mRj7lJTrPHD0RZBGbxjMBNcjdQX0k8zY4aGr00/XlSxO5K/LXnVP8ZQzNQjzbWgTgOAnpNVlsChE
enAGyFOWW5BKI/L3rH4fwviR0Vy00AEeIYLzDsJnTkAz6h2vAnioGp5V9WZ32VOd7KIwffeD8TnX
3Ya1X0eBD8x4JdKoew989ARjSb+o7MJThM8VwVkSHJMwfYXU672oTMSWQ9YOJPAO1gaNKmm2nlPs
PLCho1YwYK2fgzD+olTZvXSRSsXVO1Jge9lS36zQrSL5MfE7lMimQoVupWszVIc+jO/2wRz1+zhg
nxgaFAcd1ewVffhKZULotZw7CNgIcOQQJ2op9PIZTU4gLsQ7IK1i07reI9mxkhXyYthfHTtCQWom
eJisYjlgUuCLMePlFNRipYWPCr+ldQBtaKNt2jhvUWGpDgBsRoVVstEGodC44twzOR9hE68Qmpyx
/wT0XIjLEK63oFM1bEIrW3lMUlaNl3wLpldmy6Q+lbcwJi5V9FpB02j4bvTekYCKeEHm8ra2AdTo
YWjyDjV3b+TkD9lg/s3PSdFSVMHe61A3Z5qEmzplbawDKzCN6c21s4NvklQwJq9pJFnYXr7P/djf
B+YPS4uJtcaojv/Chk6pr2n5NRuY3x+OnZ4lMTvzvZehjskisqEYa8bVbdDQ9erApN/73tks8CKZ
UKHGzZ2ceIno7mAOFT5pUNnbVANzC4bnHEGAY7uXeChfK879gmCsYGQWNHgfRmIABJruNPfPBHVg
q41gN0WmCquyPWJCiJf1qO9JIWENX+0B4V1hCKGstrVvHUAlALTvik2/IyEDeF2QK4m/9Vzh9i7K
5E3oBKWnObwzmzSYLlmmtdms/NoxFyqiP/nHdMn0VATRweQLQjleBogBHDi49hc10G9VzKcZmrAD
8CZ97dn/1w1JiVEjeHKyLlyyVeJNP3rfB9yDoTmEQABrH2zM8ClMlVHjfSrFCeextnQD5xjk7ZEI
Wq2aHpgUbFyOnSHVgSQ3LQ6W90pXfvjyRVgGYDJKoAz098gp93CpV1bUN0zQS22V2fZNs3PCFXV2
7Dq2v8fjt9rMSoC/9ZOSdhcxdk+wL5ajPn1oHR/VODwRf9AsKAYYHBFsFb7y4TUplr6yAgQGbU0b
nK+uSrRHln2kmT1tlEr/qAMfA0XR0ZmrgB73Dtg9b6n17NWxyz4eUOBbSc67Y9o2OK92TlJRfk7b
k6uVSKyVg6UOG0gzm8bJDo7lrZ2c+Lqe5pbtboXrX0yAE2OJjBThaGKugdhsGE+uhMMwj4KAtv7a
6uiT09hELbioWTcwA+BfX/n6uOuLm27j1Yn8e9gb6yLsTjWQGxJ6l7oyICsmEY7piP7iAW9M6aFx
WO8CQz0Mk7WSz9R6cy2sdOkA8MQYttbHaIsV70hET8Ri0uywRCpXLb7bxrvJXBfR/NZp6xX/Pk2L
VVS8Ee1yGAP1VuIIzQhQaXEAW314aZF7B9m0ykL3kHu4nxnTq93eFMwyo/GA3fEYdfZGTQhDKji/
ZeYG5epafib06RBg2SsHCngxNJe2rwkQwY2uVVv5ctBL1jh0QGI32WFigs0Rc21rXDaKdUoY2JbZ
xNyQJPHuhxcd4Zas/PhW0JQ2R6AWCH0jq9+1er4f8xwrAUHr5kh2LD3a7gAgj31A3VVRv65iLiCF
vyGZe/60PEzzaUmzlf93SvDR5j353OumfutK9ehjjFV9/67S4UkBVSkZmcC29zQU9dZv7a2IJNDs
FJf9Rn6uUc3DIBvl5wwqbD20JIiyChdmvXRRPamo7/Xgmg/OzuucXZEXV7thdRxr+hEq9EKMxbcg
x4bqEBscOf4lyDBBGC4jHmnY+z4N2972zqVkaY1KcvbjNySBu6CqziVnIp0LJG6qieVNe8+N5M3o
+7uRNF/k/SrO3xJ7vCmqcfVs47XIiV8s6B9XcGMaOIQDWbdDfItV/7FB0g8l7ujWRKe7p1zYF78N
nic7WNYuGs5ivGPhvhS6cXAN9DpFcqs69ZCSIhxAYBiG7g4y9znmJEouHDbIhrrWe9dDfm/qaODq
N21CCEhqW40UYfKRPwAd27fWogq1V1XzzvrwtYLyhit6K8L6SzMmX13mb4OOvUrzH4ZNp0dvKI0e
MPY52DxbW2OyEixHY3g0eA2l856MMl3WsXKxviEaWU9tjYNrXGqaeqB9vioywbjFpJ55yPAURijl
25opbIwjpFB3cOio192TnfTnEVq/iLZ63T52Rlgucw7pioGYmWyFUGGahw9QM+GQdI+Tb3IS9V+Q
lK/tBs0RQ1JPU9dmnB9B2tDkJxgiwBWCu37KPtV3UcSPCNQvWYFFpBw/GG4+Jjgfi+ZDiYNX3bTf
qzouFn2o3lL1ja5Iw7ixVMBHlg3psysk0MV44FL9mDrD6yiiB3nM2Ezi7Nz8BJkKmClHK6DdSmPY
TdV0hAUVGk8Neqca7p1w9K9JOfzoh3blRdOpKKYXpwpeY5eWjdl+SVAbDKj+fEYwiJGwFwC7toy1
F9YnaN4LjZ076MetQxO3AgNplsqq6upLNKlvhEyG7ge62WY6e7pkkNdL2w0WKTNrlGykYzMLVh5H
ErkrdTqYECgSP/cpbQZCV/GOwLhtHXZrJ/SvREC9OHHMdLMbfsSJ96VMvgqj21TakviBAZClKjMn
zPaJEM0HX53eisnbAwQlVnly9orD1DXYVQkS5sr4ag7+No705yZQeE8cc14Hu8/GE0EjfjeZ7WNI
TnJU0qMffAVzvWkwoacaMFLSK0iq+VoW956+kJZnB9sG6JfihaWNa1F2OPo69OI3P3B3fl1csQis
sYGfau/RTD8MKOMMPNu7VoWPYRsDvrJ3ESw6P+DTC9y9WmvHKca65lYXRROXcYpvUFv2SvPEZezE
dPEelEKmuL+OeBpr64kL4J3u2T23u7s5cFBkDWeXH0xanoAvrMZE2VWBc3Ij584J5CnxqbadYW8X
/tLWvadoEswgx1ddRLdWTzYE7+w9nZItSm9Dz7kDUnQ8+pekRyeW1VkFg+YbixV1j23pA0uygIxW
2MsJd+BijLda/ax7qBBRnfgYW3BmyFR4e+Ix8VCZo1hkrXNKo/hctw99u4vz4HswlhnR2w6xSsix
V1EM6tTjMlyX1qYBkTpEw3hsDG8PL+Zc9STT8Uda6CA8tdplvvWgevwWrrSELhZaNFE8Dhay+CHQ
CTfW1GERaIQBILmi5qYRVmVQ+ug7VbiRDqNLraPgwrCxvcU+U/OxbKl1nHjh1y2C3EooC/LyFpHC
fKJLIsbDlUKDvnI21QiX2gJVBtf4lPUg171imFZGwbBaZVeqshgwUHbyPOtEnkW3Yo5mLifrWvjl
e2v5j3U6Ggsrajwc9fdhDJIFS1B3gTJy7fiut7RU6GlWf6/t7JwWHCJNll6YLeKKmmyxsQJmBlG8
KNJqTTdpXKkKKSBSxxcY4WWY6DsIM0k3plYdM83Jliy81p3DBblRWNsEoQWMUOs+PLvchAY1OnP+
JREFiPEBWDSBwI5D6Gmuq2s1q7/VlrU1OlNawbJLE3OwBh3SBHrceBeraevyNUdAoXYixy46qeUH
VmfKCjc5D60QuKyWQQqMYeCiDq4y2KkOsS1OJ5YhfqclxhU/+aobIer6UQVT1BYcjMtOL18iz/ih
dcGn6qnRyrFxzgmkY3ADWQ5Zzm1yYnWRK1OyUVw9BdrtYwirKvSDgrMU/eWJIKqCIU3zIzQhTFZE
jV57ZmsL3smw6DtH2xbFEGwcx0fDZiNXdvp6j/1x2FVDFi9YlIS7vky9ja6NxAQVAZdbgmeXaYnr
GeLmkryJdlUNhX41x0Rat9K146HNgC+xtqesWJk5cQEz0bE09OeEPvjS4L2SKlOu1bLrTyGjxqKM
73kdUT/bQ7ezSE5c55FWbax0jDeQldqVU4YRULK2IxhnxI8STYiZ3a8ki3gLw7A/vRpGmcBTIUDD
0HkiTskNcRrbJvuikvX22qIcgK4hnXX++ECyibfyjQDVLVGIK7XHpNfHCAl1b6P2dY8iI8V1Gien
IvT6tUHild+7SA5RcwptavbxKModGup9qZOkZGkPbiqhQSKMV77rsl7SWOjF/n3q6CYYncLYMzXo
D7gsHnXcwaLxOBrVZqvafrNkRWjcIsR0Abr1HSDgGvDEPtYnVlWSfOhe48FPOeF2GLzpXW9NB4qE
qJdtCuCx7rMPhkwHBzDhwuFyynefpCtmsmfqyh/kpGoeDtVOhN0rSIYXuzA+uy4KPugIoxRz94FX
DctmaKGzMVxalBpXe2fIrVMfhyMpj+En59TxyreRsfRxN2W7n1PRZ89QJb3W8y1p+NlrWkYFKGCg
T2qyaaQzZ0T53bS9TpJF7p06nEuEiivjMR0z1JSBwU4ypEtD9lU8P+herKzauEGhs5P42iao4+4p
Sm52KvQ9+/G4hMb3Feuq9UQqmgXgqXRTrmN2/E3JRf7ig1f29eoasG8euoF4MX9Urccwr2hDpr56
jV0QxzC7y8UcmEFHa9qJ0V6Eo1Gd6iCPiABSv/kT4VkIViGl6+kuzdEopEHkHscpAC1nmpuJeK+z
rcX9Iyuuw1jhtFP0ctq4Wfk2uGa6i/zyroRt8SD0T/BDygMvbbD40atdMyAmgR6UYXGHhhhnj0Hw
2uuFvU2c4FvmJu67ZWkvBpTZz5JE3LqbXmwj2o8IFGwbaELnMnSzYMBkZcyoUT+GEOipBAB55/UX
m4tDjhgwLrc4Ar8ERfpJrbOAZ/uF8fhLYYYHDu9NXk9bppdQwFztoTfNbVOpxaJOznFHlk1QReCY
rB3CI9KrGeOaB4G2iQwz97mWZgY8UJvUQUFmWAKkdl/jSc0B+1e8AEgJi1B5VgwQmccMbrfyzYOX
Fdq0iaP6k3QiG0dWzr/dYjxIGQENPr1icCvRgpAI8FHGRPxDTckJqjMdT5bLUTNxSlm2gUDc4+7s
L2X/f6k7j93KmTTbPhELtEFySnOMdKSUdxNCJkXvggy6p+/F/xbQqAv0oCcXuKOuzj+NdERGfGbv
tT1Yz/mv5rcfHiiLYbvJNywk0w9y1B/ZyTcujthunHNqu+deVo/VcprW5GNNetLHGCYZNXMHbSXA
SJnpU7ItfzTEm9lWXdICm7bTzk8a44Vw2d2Re3jwZABRXuovrIxH09niHFs+p8pRkHd4wzAqTprk
Snf01344VlrxKz3r1ia52prBizfqR9nItYvm7GoGuq0kfeA0OWlF9QHKSA+SwePh3SHTMvudicEM
uFTvcxeRKv8XPzQkzBRK4b3d5l/Conyj7rlBM7ln5qA2R3OYA4UW4P/w7eJ8WWlKiSoijrGm93R0
Zp3dV9fxu9xGvtV55BnyGeLEZVQuIdfNo09S2mwgsRv9G8/5U8+8NX7hYN2Q6W/i0TUXxXc728dK
kJ5obxsT/ZE3O+fpaauPqh1P5r6ABaNDg7OOMcmSX+bmnHOU3ODty4+U2CSAL7eII/KQTJYqzJI1
Rq9+RoY0QMR+rnoGO1vjxcPGZ9LUVccifHrSdOT6usnOHChOxqrUDNIFPLm17biovj9KnAYJFnAe
rOpxU/550vNHohWeVyAUvSQgUfLDAAkYzEX1ZWHk379T12/uyEF+lLV8myt50lL/x1jFe80PPywb
DZ+iTcfOoNP0npY9J4KPSvW8HV4rDm7LaK+dvoxMu55q+1QY0/3UHDaTZ843T6LXYkHeQTDU9YUR
wTfrO1hUXfY1zw5e0PXX5XdMM58NYt4DhuNza5T//G8PWxr+utD9A9Ts0K9g9cQ9qescPHA2s7HJ
gtxxTnbd0Ml5n5E3zDcbWIIcU+HYUSmq4mHO6thBczUISLTKuk8cAZMYpRhR96h8CDiHNIB+89yY
6W2huQQ3lDhVLOJbROzXTxbvs+fB9kbj4/GFNjifEDHAcGiau5H1J7ATyr+um05alT4VDqfljFUN
IEdbQ4HOl47bJDtlDSoTtq6hX4vz0PCkVpyS1uxGevk6jvVjYleMu5c/m+zfEOCQoaDVj9AO78vW
ppgd91m/5z+qlA8Hd3YVjrr7JAuak6WCcOL34rQaWFGbgkArvr5uEedS0IO1yC685cvNqR9GDYtX
x5+B1UM0uf2dQivoNj528gT61TtogPwBVwZjAstqNPisBIl3ObJxHtPTigsncBakPd34tg7lL5bM
NLas5mXRqz/M0464uTzzajbKX1yk0azBAOKDR6T0a41AVS0BN4kN9Sj5kkHgXjJiGXqdKALD/2up
nBVAD83Ry76Gr7rV2WxgK2LAm2n5V7p4tyjpYnvcXgw8l6kKJmm+6yDVWy6H0Sf5UPMJoGo+8tS8
hykYp0zqeofndBXlFyhYmATZdLNH/yG/y1E4FjLsDC3GR7lDOdYHxg0kI1RA+8StSppHadrkVrSP
fuqdlYJL6mVRs3Gm6e0nAOtA8kwvG2sWYC1vCdrpo67Kr98WGtZIWEBia1drad7XPNiVrjUBJuKJ
7sK89wgyCowOo9Gm3l3vpX81Gp/cM1qOGZQUNBBCvMcy/6nUcpwcPI5kBVVJei3X7q3Y5hdburcL
O+8hoU9fPLRChdXeWXSSIp9fXAYKPbL0/cMYGYQuWsXXmrEPKGRHLefEctwet6F5tJV1ylsi51pe
8SaBRKV9TyNP74plw+pRIywTnKn8Bpc5QQQaRtY8/2LKW1v0Ky5S0yn7FkqWB3fgMLZm8YRO9Dox
hvMENIDBWRbg2wSjbXGvOcZ00Z7W1b5t5/ZxysShH7QYbNvxM5UkWpO92DOK8MrtpW2r2ErEeX9k
WzP9Wjc8oT7X5eJgcl7nsOtdjBDiTFzfUy7t435953C/7NzBWWrec8ZTD3icmBoJvL6CWtHeGTWD
W52/Cn8t6GPruHrjjZhh39uSc35J11fKYd5JgcBcDW9Lb/00WMvJJOLpxRJL3NgDFK67SVsrhpMe
Go7GOTRozQLIoAtPQNM7J1imQ+h4+0Ft52QZMEcMbOY7TLJosIyYR/8PaWhlNE0AYQvxJIp0DsDc
uxRPxHAOOJzSrcTujLrkBDLh6AAeu5umU54ObVh23RziUtpzIC2yw5nqTLybcVHNWTSbuJSpyv7+
szb9f7Y6/g/Jw/Fvu0sEhv8fNA4usq//eb/8+Fd+5X//UxWx/4l/L5etf+3rY983sIn+W6rwb3mD
9y8P0tr+X1zXsBE//Pd6WfzL8A3T9qm7bcNkN/3f62XzX6bFppYsJd/iP//v1suW7+8Khv9cL+/8
P89AUg3Y03D+L4WD4rndOhY7mK1ulI2Oz1ZQ3Txma9Jre0KDM1BIXROYdQlhZ7yyZEF7WjdHoto2
wO/aetDwm5Hm0kSiXki27ORPuvZAQHILk7FB1vyeXLe11MaAVl+9tWAXWaTNSXiEU8wEVDERQ0Nm
xv7F88WxN2Fz5d2pGVO6fd8qqVuwqmhSPPpF5Yce4ZcNgdohrnUtHEYZ1TYHcFZ+bGCTQgPFJPmf
C6m0yV8QIs+OPhH6mtDAuBItt7G0UZN4N3XhbfTZ+lGvltuEjKNAGuvPrChU+w7d0qLLB792iV8b
Sb0zEzPS5oXMqql8Yq1AsDYSbH4J7lDD4H8pEnPHy9OD+cBUnQ5bX467XlhspU6a7IFJUcbTTwsY
4LCykWKBatvP7qoEoKhly4nnB4gBLslBQxpfG7Ckm79tB8xXc4n/NKGKbULmYH2zjwTZYZwrkYeb
WhYUYpUBy8miWrPTyyAS5opiVqz0tDxOtv6vLCmDDV+dcnIWj6x6xDATLVS8+gtkJeN2SItrf51/
Sn4juK/yM8FLyDhAfDCuQRttL/tthGebGTSbRPO3nhJqX4JBlnF0gtlObj1cvxiKcD0IiTNpsz5m
BpGOpyidhhx5JBpDAl1PoiOAAZ4E0+WpP9Q0sv1K1BrZA+lMHE9PfkDmo+2yQYFKV9qhGBNYm1Mb
m3XymbB7H5vHUdEhWAPkKQG0JlySGzVDDURfmTrrTce+yNBP1ZS9qMmmQnOKM0ElgQ2WspkaanMm
OvGgbZ86f8OKEwPpWHnOExp1c77t6hq5O38urQp6h+29KPaMZoNeZGqM2zn/HXJx0TX7Qxu1n9nK
TmNaxTzKPfGSM1JwCcmiYs9+Lp18ZZWaZiGDuj7oBwpOy8Hf7d2ME51qEonU5+NTxAK6vfjU2u1l
tREpL7svF31iQFVz6+XzBbvzfeN4tyAe3hxqWvr7GsagHQ6z/ZhJqQIbeCKi4uncNxMx2FCtFPlV
HRzhf75lu1YPeOSC1sAxa8Bgs9xHabjn0fwd0/pLlLixK+c5XYj3mMAqap9CrMc5nYn4crJXkc33
60IUBaFnzvCAr+BbpgmcM8T/RXVjw3lesmd77mM+vOu16R/GPj+riaxO2w5qqA4E8UnAxrq4Yd3z
lAqqU0K74YyINOgq862X6QM/6tB8d0X3Ze5DW9ALKdp57dvy8rd0YFPYQZAbrlXqMFOckg+SfWas
GEMWsghqGLNCviI2ss1CKpfPdrDO46ru8sI4W7Im9xFXvZCfGqtkFInvTLyMIKFh6jiSfEfcda15
9rXt1O3BYAbiXIJOA0tXF8gg9xIJeeiW7rWply+FAWJJaC3eCExeGGAJbjaXd+iXRJ5S+FXEG4Xe
Un6dGAFSdQ7jW15Ur76X0JyWBJIsXdRO9mNOei4kKmZaeQaTab6XhrUGFjkN0eKbxACYtJ08hmAS
l1eG6LeTDjtG6SkRgX0XVLn1xQ7kUO1oPXTOTz08hEC0xc+WReZYfCvCdDVMofDCbt0JpYzueHd5
LyPEpvxGvGpqm/l7SCP0S68MCIXaTW5PTdu85jMSlYXUIjtkrzQaAx+/oPYCwf1hbROlzbA7mD22
HcaxkMVAJ5je5HZ9hWLietb5pip05bQuwB1oqsBznQelfizZWqiNmYiVq0VwdM1T0KUJ4QcroxfC
OVK/MGM0Ki+GV33lAP1YbwMk0hlY0DfcL95Xuv9i5Ztvg0/ZbULwRDgCD5QkZgu83jI6F1JCjmr/
Gsh8iBk13M4jUM91NO4nr7920tyJOVEJwVuqh97VQzEJpC7ph1GUK8dx4LZGEoqqcpE2WF4025JS
9XvdrJrR77wENKxp6GyvU4fKhi4GJuhOHRyK/nXdXMUbzCqFli/Nzefe1j7k9upDuKuWnwSjll3u
JhiEgRsJ871CotOIzxyoM/OP/kjX9gbpQ0WgX24YeKLWyEHH5giz1s/ZJi/Azuz7nIPZXDQtYGfK
oQN5I8B09pqVDP/x3FSRhdpiIDTQ9Z4gHO9LmeanzDI/SFr6DpYBl3n2OJlHQSyEu48S6IISi6mM
QqRPJ5kzyp9N8Ac+wcD+G8Dg35p1FZpaQd6DvjIdB1TY3vdqnXk2rJfJWf+M0PEPjcM8RrjNPey4
F1gmpND7yo3n1LtbuzkLR4w6G/h+GAJuBcQpf+9HW6NJ94ibSH887YyiiS2Ducuf1+aet5egJNFE
WcndtgfBVs7O7seRwouqfZv18uyy+DOLJMIOBLLB1kDtTeySKm/eAludd331QTOWu2LvxHWidIn4
KyN3Ateyx8t6Rf+WDx0sDN/9QC7+CGPrGUPxiUy4Jmwn00PCydCQUYwqWGnqFkc92jx6kepYJ9yC
BH6JWPUFwg0wgjq8xuNibTHC5QaUDNuaSVc6MzczixRLZHhnQcLNidia0bRPTK7pQnkYtCay90Ap
A6AB6ONuRq2TeWFtituphoADyu7XHRZ2KN3rQjtppqxskkpcNNN9AJZlR2b+XXk7HnjQD0tBIDfp
ZFbsa8mXrrEM4a8mqJ7KwGWhdLKA3HCBKvZ0zGY92RtxPeqRVcqHIUU0DxkdzlSBObtNwFT4xme7
+AhcVkI9NqqCtDRAMe03ZsKgMAFtKsdXbanQ0zGADdtioQ21KkjTjcuJY1qhBaI7KFomiY1qIYzX
LCSU/lCkxN7q1hv1UAmwJTNikluvDGOi5pOLG3obWyT2hZnHkcuNx+qlnbkHaeg2KAeBv9eai2Xf
wKdjPoYHuGJijT/2u0mbLXRIKsabxV40+baH5C/XPuBHI8adioNuq1YAlcNtv+0ZMCvehfRkLzo8
nTrjzumxt7PdhDwkpXZdyCo2ex0cqiTpREeTjteoJ3yQR2pCIgHNYNDXr4zhqFbR+PGvMe7GA9sd
KQimMwukh7ViRWe5LYZE3aTXSyNqyGu5VYiEmKsHxNc9jptKoqmS76wJ3Sr7hWzOeAgxW1p/p5nz
xy26AOzGk7M/XMR0D+HqZB8uq/vJtQ7assskWnlPVX3uGr0mstz5KcAngai+G+qMravB5KzztXC/
CZuCH4uhF8Cp6KrXEn1coxGi6CRM5rzajhqAYvzMxLefGS8kyh39znnmyQdO6kiCsbruvveqp652
UNflAEJ6Q95gMfvUG4lmiyk6eIUknEjCgEnDmZXl01OPpIcGisev31O7mYQs4pvAG58CXsYTt+kV
huF4qIvtJsvnz07na5bzeAsz2DqhhSJ+qtSeln572FamAtmGFzzvJ/SgTv1bJN0N1HHy5Zx+DQqD
7e0kgcBnuOdWxt7l+OEmHJdcvgih1hr+nskJwNKBDRrXbp1iet8KEyQquNog0WfOXIy38DTdw9Qg
IiNpBngKcJgoI6kTPBnirrlwCFPyfGbAepiV2xJUouqOw9J+F1tC/WKchfxZk9ID50cBMGo88CsD
Odm59YEJWHMaJrYKY4eKE05BGTYswfeELkIwU2uLVh+RLwtX7hAYpmYhkaKn7yS4J7FnYaoeNA6O
gVQgYmrXaKTQPhp58pRQxx9qg9wHvcGzWg41siLPCYoGzosB29NfCJtcnSIURr4fs5TMkOHWJedp
grXCLzd/FyiN3WzdLLBwcUPr386CZM9AEMvh7D7Qg2pxUl9AsmkHVTM96doTqQcHJTSm/H598Vyb
XrE013CzMnpIR/0auUNpo5koeduFaJXSfoXyzBKSqZUwJbkLDE4olYbQcq3yrMVON8XOyv+vtfs3
yEzKIAmOfBymYHxwTTtDfwAuzuJvqok/dgZCtCbtaFXre5KbdlhZGqBEiOxNt+mxlc7HVbrOyWga
rMk20PQOdzL0a6aHJ1JYkrAr8NX7CUlD2u5qKfTb1nXedTF7sdM0IA6yjw6wCiELGQXIXDyug/EE
CQTZ77CiedYo69w3fbZyLjK5xuwRjpNpZFfmcHJzWcZmsREukKGRKx7KuWgfmVLeC7scrqD8zihj
unCeEQTLZvURDZCqobV3aA04GpbxZ/BtMi1Ibumh70YmWm9AwmbUYewIC6hciFxM5MVVQt+DnChp
Pe/iukzleaQFWsrlXYeHEIrVxmabIhdN9u7D2MFLcEQYWTbewahIschSedoyq6DKNK6LWkMthuLu
avZsWPftY7IgD3Xb9pya6yO2veo4QnMMVoasQqgWtmAK4JnI36Ba+k8SnMVxnLSH3aqJton+deub
a4Mg855IpQPIcN90Iaqv8wu2zDVwOmYROlQSVvcqR6yQ7rlfcgtqm78XSQArKo8zWcMApdI+NpFI
nbHnXgmerrBrZMu9HSFNB+TigCudc/L0UJShjmf2XJXw43XH0QPimDL/Ay09UvSpbYB+0SjVJ+Ws
ca/PrLJ51cJpZNO2bGbUA+w6tqRk8Lrod+tUPiSVAxK9s6PeOMg+J2OntrqAKawWeh4S+ExBGSKT
Ni48+nhhVVA/2JbP6RIxM9YZ3ls3XrN72jhdSmd4IlTTJziElCPPaH9Xhfx2Mv0i1KR2IFaYfDgH
EZNuWCd4KVto+JOI+0x7Sc1DlzsyIOKgI0jH6/H8cjyDNpw9lH2qKtHlINZkxItuxqD5oafFaAYY
j9Zo/Wk2d2eHMdhFsxURzgk4VpdsPhdWQ4PXTWBm2rfapbP0DHONW5eYxHV6rrRxifq6ovIE0O5m
BWIivi7XoGdyTGROtNShIwwzPLTA9CPaWC1wXPEmF+bQ/FkzS7nSM2mF3JbhZPHJ6CC0wmouyL1j
sMpuwT3ljAwKf0UI7RMaN1J02ktzv5TG31mhVejWhRV3TvIU81TE6hgaoBFyC8nrIbFIiz5N0n2r
l+5X73k9yNle484cI8ISgh3CfdhEYeyoqXfkxKjiAdH3L8KfsBQkNUGe8669bG+LbqlO7QSepupA
0nYaIvkq+6Qsa5tkCUo8TkHZJd8FG9OumqHlWNTYlTlEKCzvbPY4/wwlcNWijsmbuGfBTaujnUCn
Py7K0hkZxTU6LrwKWVxtAjl4BTt/3ok4uYEIgvPwIIjk2sbiHlDaX6ycrt6eOGrt0HF6GToTixqV
lNeTkjJgyOV3iGKr2WM84LKwHIcXK19N4rxB4YG0yPzyb5bNGm2HRquru6d2yBhSZJsREMv+Sdbj
lIAt615Hv8i4lfxn7Kzfq2EQDs77T0ITIr1s+BiURxgE7uqABaTGEEZvDcbpLVCLxNEioDyCfw9d
1nLP3csrbySv5NDQoBrfOgJQr0K4tej6T+mj+7U0HgqKeM60+dgbvNNSlXCN2pPIOL5YaCCkQpRm
a/wp13G4CgrOKtU278oHjVs7gP4auTNAkg+f6MpZmA8eW1urJ3OsvB83+5UiHYtLKn/mQj4b1Qq6
wcyfhzaQFhtdhpx/83p8c6kJg9IqaGH6x0yJP7Ve/I6m/jWXJFPs/3KeNd/mCmeiqQ4WSozANFPk
giRnWqPzbacmlZL+tK3Wg8pTtuiU8kWTnEBBhR2cdxBV2s5HsI8sPR49q3jVJRGy//y+tW6+pG28
6ZzvMBK8Q6NbnGiKLQN5GifABgvCcSVpfuyTV9BwQU5mGluhBSDrHambfWbcGYzF6LMSK/EDTQX5
vgWPw7Ju8UA0eKbMi8cwJbGiLeeYT1IuVvjBDYRR6kVfcXVGU9u/9PkI1mvs4w1LVJTzwFMbGgfk
7e/56tEtTA5y+dc+GXYPyT86oPvSLJPQ1dWh33qULemXPoqPzrHAECNqG9QefDkPEdk3IdonsE9F
17ICMfcBK6qZ4VtvTN6uKTUDMAXfOa0F6PZHUqce/RYp3zTR72rQmxKdqdyiHBmZIJNBFnjXHgzc
xPzGZfMBFXIOCMZCEQffN6hUfmVAesGOnFHGOemVidIELcwXgJ4SHXI3xnYP+9O1LpIJSwoYm/AE
1r8Tny4pHueuTm+HlnAACGR7cK9vHLr9vzua/pUkxKqu6qkb0e7rzdHryYFWy26XUs6REEUysvwt
ogrKqbnt35mfA2xdTP8jn7VZsPGqn7PBfiZy08GHkfIL+fCmMdgHdI9dg6jId+kV7+76uY3zm3KA
jyveJNb4QZ5nDK+ZQM+ZeGr1AqM2ae+LJpgImiPzspSr0wbSXzY+fZXkLc/83wrTST9MVynjioQo
qGDK+GGsqNHMxfrqM0meicERPMEpNjbstBYaXgOIOBkIxDcTZmeObGqhVdxXzfIGhSKoyPdizIQX
zfDHswsZIyJk8sphybtZA22aT6oHTf77aKcHEGItgS5WOFjUyquGUiXVOwIGxhujVlaEoLQcIWnC
ONdCtx4JbYFsqmFEQQJyIaqevAsyxVY/f8FXwMJ79Fx0qdhxaOGzs4MhhcE0ulJjuNbUZB0TiFpH
T3HitMQ4aRov3LjYdwDHsH5QcMAN5Qif2Bb0I1rtStyjVhqvjASY4LZRgpK8AMpS/YAZ96JOmNig
JCjqttM/7FY8u6Abo1r+n0DuYDRL+myEX0zl8j8VcYWkl97ogKdw33koO8vl1gLHGA6J8VR7e6nX
Jvf6xI9/S9QtFDEnbDf2J8OrQMEPkoouFRFMyGfOG8DetG/aEPhRTrlEsIZHDUW3cNSxiBzsIrJX
TTt5A6DtrrnV3bQPoftBAYIeyVJ7I1R7xddlEAHeKNxepdZHhIEfNIc7eHDtP51ykEusTRsjpXut
MH5Vif1JfDBDJQ4sTHYAGozyM7VQJiyb9jwCUwg7axzDxHMtvvaZGi4rYrU07y1I3mWQ1MsCNbUi
XoK6Gj2iZb0wrug9W11BEAFrWthEPWaoeFx9CnMDSrxqc6pTJ39sOvtrJcA6dFD+oQoAne3CAY7y
DbO7kA5wD8s/jcL5C0WponerMNUAJ+eTAY9prs2pWBDedBOl89BDM7AycGQI1w6NMQE+dRbs92n/
oksdrPbAZ48XeLsW2k/ep8fGbKhLR6YAJgxoy4O35XvV3eiPXzmbtZ6lVlYxP1yBJTBXaNEeKFHH
k76+riXBGuSVBZkDNM+uGlYpK4txdEehY3RXZl2bUdm/57kizBPtUZLUHlU56d3MdiLmrHo4ifYn
0T5lebezSnocIbB0LkZhPRPoEKk0MVko2ShqRG4Gcg8WsW4GjxGYvyU/2+beojmazhlqlL6HoZ8v
TLp9WiuLhBiiii4NU3raSz0PTC3FY7NiTxF4ox0FV91KjY+atSCLbY7PPfNDdeUTeex3iTY/z7N4
KUd937HV1T6bCfMG4rVZFgsK12OZW/UV58pCxrxvu/FiqhFVSUdF2BffiZMFZOsO7Ah0mT1bjs8w
TFq/SzJ+GQkQhcRrI6slIj5LOfF1j3smw0wb6r1/seGVc6VNr4SmlJQO9v3c801p++ONHhaxIAaT
Hp92KLJE4f9iVFKM7hlEE6p+ZoS2L5awr8AFI1v3LDZZIBzRyvRgq8xuiIELNguF+GDQQHiFI9Do
XjW5kUapJBYYEfGVqWmHTPl+PMlvv1vfvaUrIq1zEYQXTGMLE7uL7cPWdubz1ApAMW59y9H8a3al
hlzmY20o0BGPcakobP+o5kieirikjDBNh8+tm+gtavVEuO/fcptPS9m8+27tBBTMWdyRbINCxEJD
WCeXUt2van7v+jo7QZB3sZDtooIUlmJmGFcC22S9hV5mT9fF7F6KNP8oG5XStpR8UGLUjk5FkeX5
+VXu8hYabm3SNwAvo1GMW3sqI8SwhjVeVO0+ZhUIKH7sOp9WM6OSoyrvo45iai1rK+jWnJHd+i5d
jFtrUw4sN33uW9MkhWd+AgCNOThHwp8jeug6XjopWOI4tfdV2Ow9hll/5UYk5UDwj6OHuKs75Gvb
Zp+gAX/C0IK4qOrfbRdsmZvBQGcA1+rqBFAqC+BDs8pbd82+AQJmlBP8K5Pj37uiXQK7TLkxMeep
PtWOdMkI8uY/XeJfumZXUtEJM60wCWUpzAe/ZJ0BvJ7sOwTp2fAtNP9JKuivk2DI05YXkzWXKNPj
lN5o8PBjxS43zkDdLJt4SXvwWQndO8pSPd5SVwWuAwaPaJmCJQMCnGFIYlVq8AvFyAxwE5Fheh+J
Wb72aspvCagihkk/CYQDIfA7eIWrei8d4y/C4luL2oubmPvNZYQNdGMGvEM/WXb9lbNlfwg7ApZG
1EuT0YWpGvkcM6vJ1JmwE/AGs3sfd9rxCG889Mvi2qtIYUo8DHKlhfsn9TZehL76qT3vQ2GAaBgd
milL7M26IG/G21OCui6q6QPN+zAxpRvt9i/K06BfUgbLGF+te2gPM0/SJC/0qcGoVhUXyfKg0uyr
tRDCsoI4+K79nTXWOfOcG9snInyYIlMjVSvJ9w0jzq/hrZA275JbPQMI473sp+IjlRUlv+70h0XZ
1UEv0j8C4QwwTe12gYuyUCbG3T7zMhfYxQLLBv697pzn/vrQG/4xQ0541cLbEobeAHWzo3rk9YVO
duhNm5Fged8mjXuPPnktq0OrOxdnWx9cYdRH+tUKN4PjmF8OB/6hgN1OgEDHh7fSSQ8adcssiuqg
xvHnn6xRw5m9qxWbi5P3RKJU+CQA617s3LaCSRP9VTal45Gwmdsl2W5TXfn0g9MY+YnDfHLZEyTs
If3yGnSmtau9z14fkVpKkowz9MRBFB+CDWAvLFLItSyul4I9zZ65m68zVhLa4Bh3wZUYh0vaNN6F
kzGYnJmEbfxqSCHayOWHFVUzsYaIwFIcRY0png2k4r4c8odOI9h5HoOqfUR3hSKpY7UoF1zNOOQC
krg8BuY3U7osTBMyo4vTCqfr5ODGK6TVRXOhTlW6ksWYONapWXR8Ii3TWKUA9beLeV/mE1nBCoi+
meNu4NvCdDf6aZQtFPSzgZyrMW/ybtbvplk5nJ3lxmesnmnzN86Ai4U0lMEVp/nWOUcdgzwMAQYd
fCRENpO2w2YrUlbzWWn2cKhHwHh2jptQZHFqvVSewGoq1bWrAbcp8B/k8x7gUDMFFmI7EyP60piD
CFP4HjhKwBTOlTtDgPc+OuHNFy74oBp3gYhaJROZ3r0px/xDmI7DirvDxithdfr9B9lmkneQQscB
bI7g/yyzDU6ZNxdXaYE93DHR5FTiNdflIXUtcl4z9zxVI4sPyJSxZxOisCmDGQTRJRY8y9CtIN/R
zhx9nO3BPhBL09Ac++lIdjLtlD38lmzMiI4djiqnQh2N+tnwwQyuPeHXoI/57bWsUGnwQzAWxD9m
T54SaShvXQMwL9O3R9cjogKlz4vfo5I09e4WD/Md594bMiluSI+FIDhWhmn9Fai+x27gR2Ft/a9r
EufsNO4JouHn2KywKnsMnj5iEFiifx3+ziih1Y4MbV/0unqH9r96QT2PCQQ3vdkzche9/seW/UtJ
/RtZlXvS1KYz0PEu5J4i4ASPhNaO72hg/HaoPXmSoLyCvlZFrDlEDPXgBbPJfWk8TlwtwWOno4Kc
iFIM5gi1wHBZSlmh4fbJw9p5aItFBZIUj7VrkE8AD6vy/3prvZ4nMl8QUMi3vJq/E6GFDhjsK6ym
U03bAvq0yhi2DiADEzFijxiuOpO2acFDch5ncaxdXEe6Z+TRKlkC931/Llq1xYvGzelqlRmuXXNP
llAaUg3OvCeYIIxyQFM6iChrTawcnCNj1d1Qdv04L0Yyj1cJXgCvk6+jYLfjcNeTpQFGF+Jl7NsO
1ZTb3uBN+zSFx0ExayflzypqlvyrG/2f0qt/cwd7pOy3x1azDpWzvKp6YQXOW4WPnpU0x00061iG
2H9BesKdlG9nbAtkytsTG0D7rtWFfV1a8928sP5UIwC9utq+MvpUr2XQsqXDXQ+8Gw+RISONjAXE
nHJ/aRNe2qwMTY9fKpcmRZVbOIFub/llsurvpB8xo+6pvUJ66GW9z6QxPmsEr6Gl2i7QX1FyrQFx
DmnfnRfJR7RvKxWZULzP+zIzu0okS/TTNpcwPy12wzlM6GLGtLurZQdoLNyYt7W+xzk2Y3L09cPU
YzqCyV4zBzU+KY1Yvm8rY4nTYq4sXwnJwbOcvUtOQPLJAbCnhDslSLcj3K06/rZolP6b0f5jtwmb
qWCgCXYTH3xEDuVp0OlJypQYMcXW8rJZi8W0WT71LdxaIL+ETyyFHSAMtU9O8qAQ1aUSrq/SW7Rg
arsx25aIdKT3rbqdUhsJj3h0W/00y/mtnRsuPNP/qWR54po+bQkIfOHkELXXR9UYvzpVopcUfybI
43FKmEMl2+c+R9xrSbr6vFQkWhkjYbS7uePCLUmQmrU4oYfFhR47f3GyjsK1XGJ2+ez4b4tU/awF
+rnV53d0frJENRLmENgo9M/vqWd1YpREY+WK+K/CMvsr7UXHBX922/GqcMqWRW29HkYaxEIaf90B
XMhq9vei+y/qzms3ci3N0q/SL8ACzaa7GWDCe6tQSLohpJSS3ns+fX87T830qQF6gL5pzFzUqaqj
VCoUQW7+Zq1vkS6p6ZC8io6UlaHZpb0c5SqNMU89guK9KKbImuyDIcE3JHvx/tEd41ZHGswkdpX4
CkDtKY2XtqCtkKqkYGzh6AAziA0YFCwqI/+XpUcfhUo0gZFkWOk8HGs+g6gO4TjxIXSJQ1sv9S4s
b2QCbciL+DHcLP0S6XSzs1b9JkhhC4D5veYZfU2oJamc++yAyWfwBxUcgX9hj5BvQroOLl2bBrQu
itcmNLZCdV71lMt3VKxhpfbZrvLH6LNUkuuQ0bBbRWvTrtaEww7YtpnYsdOfLk1yIYXd37dl+YVU
baEnBJSzhuD5NgY/EGG2oWZXJykv84wPL566WT7RTg1t9+kUwzOztXjLLe3MYk5TgC4xgciNePjW
SLNRMNmpJ+7fsHDIren1p9kVysqN2hctzkE5cHhvPe7Awavjs+TARA3jtWqsGLxM3jjH0IWtX1v6
bqwzOwTZARbuU/PoZ9n1Oi6MyrY8kh1d722hNNxzKTCUtlV2hAeXuEywgxfsabdzQMHgQ7qM1AMr
XzBuGvdTyMSOmPHP2u54eAnvO8Rb2urlqzzJoB+N0nqqSRNq7ydfSACkNbWXJlUG2qtY2lb7iRQB
aWRFitBLY2uIw9WRVlfCPz9taX4NVWmDpVkYpTG2lBZZH69sLU2zo7TP6vhoK/y0jCR+Zfhrc3y2
tTTcssKYMUb18Zd66OJw5bq4c0dcuoiV5E6XLV4rLbw1Xt5UmnqR6vBGYPPtpeHXx/lb4wAmT6w6
lNIUDLp0yVafcyLahNI2jL8AiRJO4kRaiisrOxpm/xB4jdEhcpHjPgaU5c76P4bk6iGkQbmSVuUG
z3KOd3k0z5m0MgPk7GS9eWhxOZfUYBOuZ4xJGpgVjNCptEQX0hzdSpc0FlWyfOyVIw3UvbRSh3iq
HbzVnjRZKzzaFlbAGBaUfYs71UZkxs5KmrMHXNqltGs7+LYbaeAepJWbgTAXKcAWafIGBE8HUXXj
LFOqWxkjeGkZ7ziqBoIzsK+t32xAfR9Fr27Rbi3V2j7WuMp5uoz7Ggd5hd88k8bzEAe6bmFFz6Qp
HR0z+gh86l27qdprgnc9ZeSoqGiBBlztMR8zjOwDps55W7Lb8GQYdeG/DPF6lLZ4cmv5WxS875Yj
PhGCkutB0E7RVMhFcbVG+OvBZzH2ax/kQV9c/PfyRXpWurLs+EIS9dMQ3l2CNUZUpDxwCfAhFNMP
XoLGfXTCOYCEB6zDsyELXhLx2x3bjZjAzIfjY9CCVzxejxRawKBgRRiePgyBBJZAAlPAa+6MG7YD
pAEP4kAEeWCEQDBBIpA+EsVnK2HTT1TWJoBYoMpHis4L7UEZGOln5d0q+AYOkwWlKrAzuJsA/oFi
6UuNCd4IF2GEtw0lge5/h4WQh9PDs+MvXcIUUAGCwjEMNi3cf2FJyxrAXoDkcMsNwMBsM10JZ/iD
RqnhNVBmvxjwGxo4DiU8hy4AjIxJHsoDWBAea8i/6PzfKjgQg2jvE48leSCwkARbZMOMKJKvCIIE
z5TflkRK9LAlLBgTCERYOkCdUJJ8L5hgxxJHYXCHlPApBjgVNbyKAm4FodTLctzCk5xJvAsZPYRe
ACNYW9VXb+4V33hTivYkSn/ZFcFSESAuzWk9DM08cBD5Qc/QOY4DidPARHZ0JF8jJYJGg0bcfuCX
31lQOHIsMC5Ujg5neQylw7b1r8rSjjU+DxOKB6U1RI8Csoev8p2QPiRoxoT8YUqlJiSQASJIAhmk
hxCi5BjnjopYWLBDChgiNSwRvyBn562DL1JK0IgGccSDPBJAIImbk4F9CMHMZ0q/F8MpseGVTO9Y
T38yGCZtsBogmiSQTYhrIMdYXToQT0zIJw4ElBwSCkkQyxEySli4uxRSig0xZYKcUkrlDM7qxiuQ
3da3XAvx7GzLpiWD1j5YTbcy3XHj6/3WG4w5wq05KoWlV19tiqhmsCkxK3Qm045sVoIpK/DjrKU/
1dw98SRcEgNVJhgYCj34xJ/G5aNZS9XEP1tpT4miyb2GSfp0Nw2ylhJtU4KYijT9UpfKQ7EYu7H5
4OtPxxyfDk2Ywsco0TbueHHHEsaT8dS4IeUNiFbt3Or10tLBQnvdTbfHZxZDwgG2Ib/uIpYiKq3B
IaaX7+a5Ff6V5McLQVe3Lupf6zg8dXG+JVzpTjcyxwFJmph9qLT6jh7vBnXpkTTedZT0MHFSRjZQ
CH8ztX0osfqEcSWw1qm+elEzBPKJXNNYh2QIb2PAix+7EzquU8gmy2jrVVeB/jGCW1C5JzVx3uUx
4nQWywxtJl/90M6TIgQ/FdzkSeI6OJWAn9jQv9/64uJX8WtvpjsfZpwzr4fmUf+eXEQm49zn1qAO
TvrTmF9qDccfGPr6YmYPmphjH+aLiqkTXIMJyQ4jh2o1hONBhUvXxNFlwKNZKuPuj6gvCl/xu18C
rQUl7rxXzMycot5qgnuKFWRwUc4kBINeXDjteJPHnPyj7LZe2AA9jK57lEhDkt484h65lRCNWNzc
LDW8WSjG/M5/xRDdh/1JszgZm/DJBvnSdvYpSULS7sRRlBju2pMEGnX2eMkM5c8vVtfBzVDEQ8vZ
/yon+Xpc+X52zCmpyrIevmC2MzrWTH0CtuWeeMHBiD6Dsdo1o3sK6vDViPwTtPYX+aNMfoPIgq9R
ECUcHSWayRzaE1iau/wA5N+fGvVR6daW4d9QEu3RoT16Y3iWYQiLZERUHb0Zo/86WGiNeep9hJaF
Yb6/yytK65zjYP+SiCaa5luTCtgU+KxR2LtpShXY3Wj+JU14KS++EMt7xJza9gZck+1NdfhZrXWS
X0uEtymrz6rN0C6Hr2M4PeEAX+UvNYnwQvtW6+XaGKcrK8eXqG3vKHTf/zx0VPtdJ+mRuNCJ55Bk
M4VAsMswuJkVkVztZWzzr6wadsTx3Ksecr/Tgbd+d5n+SZCWqpQfwdSiTYZJ061SN6FyD17kS0jj
ZOM0h07z3uUdxXt10lrt2XX9S9Kuoy466doIO+9aG929rwTmV9x+WndnNwDYMNq0HnFh6Kf+XDZq
95BXr28OmICRLzDBdYSyd4vmjqbnbZq6W6SoTyQ177lJ9WqnlzIR78g11kNkrrgyeUAALxu9h56n
AJvah3xO9iJdS39CzB1ZEK8FyvOlbcKb6f90HMnC8F+FYu4cFXsR38bi88/jNYv9l1ZtTn2VHrUc
BFnor4cy/hJG/FE9nam6eisv8h5V+nv0ujOF7l3Sf4gQOoU9P91sHywPT1Lcx2KrLkbk2XCjnO6u
6tEbFNGLIqxDNZ5bFypXNdxod3MWbcHwpwyRL+vPx+iiBq2xJJEDvkRZy8/nC673+ud1Wjoo9xd/
Ur+D0r8xQKDO+5C/hdVkb5zAV9I3XMfH5clZ5mOLFvGbHqjPlIuiGizU3u2D9HgMI9O+RzLjLpK6
fghbP1ecW6VcMMajex8cdZ8GKwTuG6fiO6C0zAwL1Ui2UvmynT+EHzzkw0vXZZdFAHn21RT1Ly31
ccf7F4uOiuWR/2qk5qrlBPUN5VYP2apGa5bbM94t6tt6neYTOYcQDBT1WIJbMF1/E8F9i6hJbTr2
yGwPsa28IKzYpna+Z/1xMDVIF/iwQ3z7ZR9f5ZOdCI4NcIdfQVvM89Be95b/qimIphRNnD2zmvtF
ejRs6WRp8kufvfWR9t0mCnWSzrFYvAwi+zKr4TU17J+6785pch4U94aLFkyKgaG4e4l0TtvYORSG
sybWaOaytND8mwmawcqIdLHsjQ01sh3zzVQO29HpdyHKSsIyfQTn+M80t9g46sIeGHm1gD8QF6Fj
Id1SHLqUb0DqZGcj+FB9TgLkiKRj5GwQ88xtD1OSXQxgiuDhDnakHf2cNLdoW9mEcE/mWWWRNySr
4MJDIjwxQN0kXnvA7HOA9rNsGFQ36j6EeucFJgLV7yKSRsHulphP7vrwTIApQHqWaTBmLP8gfJnD
2yGEBuKnlmtVH7cBYhmVsSRkTxRZr74fHvo8nTOpO0n5n+fo7Oa9F418FlMnXxNSKrPcqvxhh0p5
aRLoRQmD1lNV810ZwlBEb1Gg8MzjYSXfZ1lRIktUXf+Arh1qO6rUzuU4GHek1Z98ag6HlGK3vllt
eGuj8YrZAMlrQeo2ZxqL8K44J1l8cRAh4g9jmTOh6gx4JT6rBHQSc2EhJOp++VxFesSJ1HaPvOnu
BvEySQSlzq2loFln6gHTLOG44cfFb+mokNFOZVAp4boYxmMXQD0VKMTO9nvo26ini33JaGuw3B9R
ZzuT2YRlauuRAVqOIcl1v+2DLFz9yGcB7ax1jrNO/Ylq5yDVlY29jtyjbiLNsYJtM8TzhCUlOg1G
CR7ggmCl1/lSka+Sf1+2KVhXwkciqCfFgJX5SrjXvLGHDZvguQZdVL4YH59IrD8yACkNg4MUja5C
r2+nTMb8fsXfOrdWcaevpNmbIFxG2M7OULJNoE3HjuGtVztbTFLDOIehutRtAJMjlqCYyYwX1GTa
JYv6XESkZ4bjovJG4gyyvefJG1eZF4OzgwJQzUljMOJum6fqGYPYDkD91iiDdT2WC80cgcSROajl
kCVXIExmKExJTtfZKyI7rJeElq4qHV+OgVOJ0Fv126EHJ2MdyabDs5gn97eBxBWlANcpUlfIls54
c8RRvgP8L1kvy08h9QXD/2rRjNOCld4N3/6rEtcQONSjCzolXw6quwvJU2KqEDIQDW8d/DrFyNZ0
/e9ZIFu14JrG4j3ybhFSpo5IURuY63D27OGCsv/dY2BOl1V0Kjqbla3uTW79KYe2Vw8vaMkOQJIv
HeqCAmRqXDyTMtkSxr2WVwGQgiPnTYRF6FdvMaoxdXQ5YrwikGdJTcsjN6OWtI6M4DbsrUvJGefu
Tj7wGjSY/ugtfRJmq5iBfa+seq9aV1yFQXVz4oKNTpQeYTm+ih6MaB0SYhjD2xt+earLYnncabxq
rPPCsFkxp3To5qLC2qLRrrpdvMHhgef2XHr9nYXJRYsVjkD1aBY9IlUxR4M7yzidDBw7sjQtfQYc
0wq38bE3zZX8Mk90GLTO1m55rGF/SW1OUzA+Iw4M0ixxENIo8P/DFD4ovEcn61ddQzJRtCmEcqQj
mUWH3lumo8+UIzgN1rRGR72sCuK7RnfDE2gJ7GqJT0q6hHAPLxNSyJV0XMh/DS1vSxTJmlvzxC69
4zCQknNr/JKaihEhI77gtXwQAre+jl16GWsB7tVcDW6wV5j3BVcmArtRnP0OsWCOhL92Tqmw4a4U
5zAyzrpTrVXPXUfBvWCDa/gr01/hoFs2DKyU+tZ752mkGzSL9ahMa2sq3wvDvxY89kKIW4F5QODJ
BA1AONSLTPHXFV+qC/Cc2dyyAQ9YHK3EYGsdgVHRuOgQhhqER9VKtfaGbmmQIW6xGO9TIGZxvySh
YuuoKFiH4BDxFrg9nulxY/VEldTNaxHxwVHghUjkZTdHxwI5zr6z0n+GU7xrgR3rX/KickrwHgii
obU4A2znIFwL5CjRaP1EybZXWc4NOsC6YqMNxupPdyiau08rEyfGW1mo+yYM1ooGHTzYij5bFiZz
PP0wcqlkNIkODmez+0xNBUYhG6AqOcL42ZRbNTYupo4DWZgbQ+GEabsV35hu+gbTGscOxDepZtra
qbtOS2cr36bmd3RKlKVi8+bpMKOM2Z+3nJ9Vi4nkNW3GbHHRRlQK+kK+SOiuHP/umonDjGvlo+Xf
GXGwHrBUMqBeeZWOJYoigP+OQm+p9zCJ8/fE8FZW7mwHxb/qwjjXqljBbL+GSnso8RwyIZtztrJB
ELCdBc+4hzKhxAjGxRDkG1Qys1Za8lqVUUKxkgdz13abIAQJxqFKYuefs1rlQ3fVNVGDLILMFaP5
ZRugoQVwx7sxRrDJ82zVW8HBLLiCu3Ct2NA7/B58DgqlsF2JTt0njX2KMzKP9O5RsIaLJ0BQersl
kmqHSZ/HNXlfnkAx7JKFhthGg7pVDsTsmqckc3ZoFQ912IFEm76bquLPpUxkwqe8kmNIvHhszlOR
HPtCuVoutZZASItypa6IQOm46GBjsLveoBibaWQr6fWb3rOq6up1phWLNPiy6esgDySwqiNnnxXZ
Cv30mknSQn7QpY10I0w3o5ntkiukw3WcvPgFNGtTnFWizRBA7eyK1Mq8O4HM2cEa2FSjuvZCvGqe
s4ANsC/L6oy0++wlxyrPL2GYwQlKCZIf7kVM0wPNdwjdbSWSLXrZQ6qECyKS1jEiG9JJFwnSCpWP
Aab5Qp+czZixMqXkdqZDMwJDnjB+1wmqLVGK70SPjDUKozwqSqQqwKTMSxWRH0Du6sPQFXT7hVGv
9t7gBHCkChbEKZ2Ah6b+v5cfIkEl/zsz5f+N+BOgHjrAjP8cDrKtk59/y3//2/F/nv6ePvHP7/sL
EaKIfxiqYzmqatqmblqGIM7kL0YIX0JP52qoWnRCUnTdIWjinyEopvgHcRWwQRzXsF1HJp38rwwK
vqQKQKyETzmqaVlC+69kUPwrIcQkzAIwiG0Y4Dh0U+VvhSDytwCKymgVhLTyjvAzYhuejkIXhdnG
pMX523tz+Ys68ve4Ffne/Q1G8udHaapACGPwVliqQRTH339Uq+PgsGt+VK8ke3BxMzjWqAVccfHH
fK2H6T7MozXmv5070IyW4p40CQnTPFMSc6/Z5UbK9t1S/YlpIIJ4fE5C2ZTGRDkS7+0iuhQK+eJ1
frYU5fZ/f/FC/dekjr9ePZBKHZCHiWDXkmlhf3ujpiLth5Bjg4DlriGoXTu3lH0A4mDMBe4a3Bes
yvGAbDaMfokSLW3uYDliiDKFtx4YeJE88XMdiD47RXGwcj5IGFVmXuhvDUwOaI+VaK4SiRTYoM1s
FBT9yFqDQUJxg7/XzjVVmqS5o1Nma5VFCjaCi3Fusfzy/eCjz0riS1WMnHYR7HstXNkjwb9JdClH
nJmZBRNQh3EW3MbU3fuds8fPBxKJWb5d4K/VSqBrMUSvokeT0CTVbjRcTFM8taicWWi7EMMS4yeg
SsXHH+xtxlkum9la2PsRKBpBy2xo2vysswBfwP+dM3llOujan2jwKppbkkZ9zu0E1ImtDTSXI/mJ
WPdUZa0Y/rvFLrwKeClAyfZFbF+8yd9CgVtFCGFdn5GRzCzRLDweQb3rOu/aK5L2IvzZgNE+JRRX
eGgNbP2gGNElCKKrlikbN0sWsR5AOk6o1fJzNlJA5A6LO5MiFzEYzu5g7VaYZzJg3rX3GSM7oZRY
kmL2wpwaiIGnL6FOdio6Yofrz8nBEtuLoIluwGsgr8A89YdlTyp6ivCctASUUdMpSlAZmcoLzhBU
Lc1l0ssTj+sFkcfrKel5NRZ5Z/6yL6xPZwiuhZ8z1cRNoG0zA+WRHl6KmN+o6X1a6ty/eW658tm4
hEFInRDiICr1D28gVYX2qxfagQIJqVOOhodd5rHs33t4JLQZyDNRC2hRy6rKJw0zwJ6VpzEq65Yu
oRPak1qUpYXlGQgIpi8zCO609bdY9AxSUukI6xLWhA6QAjSVnmEO2Km4YDle/JVO1Uzy9rB2GvwD
AYZK/Iw68Jq6WZtUQoxmaurqqPDWIWHMwG0xa7ARz1EHT7C3YrmApOqzonxVeY0CdLp5H2v/V25+
+9H0uypcZP1MYRUgjGJ6snCkoPHhrXbl+G41zgYBUz8LI8K/Q9nmW3Bq2ilZZvIOdUPiVMpSY9AU
YehQBuOgJ9mzycy92yBr7nDkuH5BUDtFLfpptyQSG9JbxAUxYAZVG9b3To6Q1PrwfHc5WdK/3Q4W
3ZODpFAq1/J4X/TeWx7wTqh98WaJcqPq7kvOJ92kAFRUXFG5zm2eOc69ZjxdeRGSDLIBxrUy1e+5
45EOkJ7bkRDNsMdo1y1HDYFHWpzMeJMX0BbVbG7G5udQxK9V4F6dIHz1NRhjbbkxAxj6Tv3mwnxN
sVPOU5Lf8sbbpKpy9YT3OyG0A9H40sFz3yLXGCfnZrKCtCPzE4Qw1VJz8GawVKFDxc5nI7sF195P
hvhU4A2M1HS15vxUfbkZCvOTLr2fZBqmTjwwu8Om+EbANC9s/eql1UbzVYpqG2AxcSdm8iyLa2Ja
m6SLXxUyM+ZOE5+BZrRJcXdcbVuNzdqfBFVge9Qn4m08UCLcf1OH6x7VG3tSCMS423AEbYlZPMdx
SSJSfWnhUfQNPuWW607RA+BBbEvZQDV1+BB5ugDWsh6JJHV75WL3zRsH+ydwIjz4c5JEaNuqjaPV
uyyOL/U0YleKL4IZsmVVW8WiNAMgzripPqVptIektUawB5Ru+tAYCY1etRk8hZrRf3S5z4oDe0DJ
iVUEV3rsZ/2VGEQbQR2uWME0x0RrKR3jtW+YPxkapgyq52wirMVgmFGOaT8v4WOFE+PSaeixO1vX
ih6BXqw4VWVx8jxrX5BR0lqQbofC/hx19fDfW8T9vYb7H/8fQeA04DQUPv95pXfKq+/0M/75zrP/
gwb3z2/9Dx4caWMGmeSE02q2Btrtr1qPGDJhCcsmOAxdgm3a/Lh/lnpC/4eB7hFUnEtZZ7rGf5R6
Qv2HY6kaRaAtLOKgbPO/UuppuiOruX/lwblCs1SKL0G4GRqwfy1iWuwiHbJoUATusOwsn/ld35C+
7eAZkeO+6oKygq4ruqjC2ZtF9RgVZ02KFJivCAk80yszx0qnEPuIjq89t0rwYeonYqseJlibzmat
0CvKzva9E/vclQ3laxyGBQRH0Caa9eZM5YGop4axIYPbXnrxmGB5iF+9ehUHtHaTC1CAIV0eR3gq
CC5SrWnZ2qgsEheWm5o3W5nqgi3qpY/0eKl6Wg4AArKZrxf9QpnS12ZgtWhycM+UCPxGSmiJh/XB
GCMpRIkhlSH0KyhTZ+zzEQkP7os9aqjAMKWWxVE19d+Fa1+JXBp26XAIc1gI6CFQlzUUfIyjXbOk
9GPFOAtGVIAEXmPdlDbFVIBzsN/7Ih3RoLrZDNc8fr87GDcUD4P3HoKuB53SS+PyhJl31hdIBPrA
RZT/C58GJkxrOIYhemaAX+WQNPjC8TgpVL+Njt7DbuZaRcizwtQbO3AG8W7mV87FMElOyzFA2pDe
42Y6Asy6RCDHlmFYcESGjDLkPiHK2AcaRvth2d2n2jO98/oJByk4uRinjQYX1BMluz5m8118TpQP
rXFfTZ4ngYwTDcMn2OmvkuxWNehB9We3VMkDMsGyu6kvRnM6Qk+gIqv8c1e3qGmUgw73PY2S36Iw
970RnDrN9hkbsIijPXoxS90lZuOX6XWvoc1S35RsOGUAsQPfieQ+nsnSVcGnqYr6krLWD4R4VbLs
2jfJtekJITFHlDlIim2rhNeFNFZjCgpjGrdSU+U1MN70ga/vbtn03Gx2Zg1LoaG/ABUnK6BQD606
IRIZmjvSgrkSy51BizG7oQgMUqjdvXMHqrFBgRu3DO6nGJ1WA9KDqG/cU0O0T1VSc3S1u2d5uE5D
7YMKzpoX9Y4RgInJMUDi65KXzTYs81A8himuHr9A+tr1T5qhJ0YDKnd0loa19mpcUzh+2lCDi5Ud
oMVs7O699jE7x5b/qQTGdpLi30h3vrJMe6Q2IVTEGszYtrxAv0L3qPYMu4DB+Sj5q4ZLyUeL7k+U
u1l2rgNi56xS/FKI15o1XYbqAhQf1eI8rItLjsmNhLrHn6+ajQK4i4JAr+kHjN6FL2EY63ZId0qP
w67N1G92b7PA8chyx+kjgA8WiPoLPfnq7fpddbrfKNW/Qm5/9Hco3yGf9r1dbfV8l1lovkScXnwc
u0iAh7MpyQS7yPYohHlAVs2KxhoYq8UvIVqMPISY4zPv2tVIaTG64xJa4aGPpqVu9ldh10fTCFYa
HUpAjnVBOospuQav+WRzDevxYRgF+UQ++xVnKxL8w3Uvgbyg+YC0G0MxT2VKWdZB+tBh2c4cP1SQ
tAqCrvWF1xvPLi6AMfDDaer59amyJnl3F4269CA4JQImQpVQHQ9+fdYHyZxyXdAFpBGSiIQra+2y
6cNOhkOmzbtl6Zr1bEICUJj0SYBf4XMow2XqqltkB9asUunIkmaXJwEyy1Z9ZXILj5rfjkBBBaX/
qW4ZX05RQsBJbDOlLx4O1iIvTH7rA15zMG/jrK6HZWrp8ziXAR8xwFv0/Bt7ErvIin6LklIn1koU
f+xUmxTjHXgT3L6aMq/ADzf1+MMIlNGkUd1IXKKVSTsQE9NkjkQfRedMb8he6zKMvNmwtOoMiGih
ruMpdubIHJ5ZUXxMKIVpJElqmnpzHdMZ8xZ5rHHecSXxMst32Jk/SFzdWXUHMpXxotFH1hheRQ1U
ocnP6MBPGRHuMw6rfeebYJ+G6Ad5OdalooD7y59VDG4wLVRfo4jUnUln4YmTcN5H7nUsmYciCteX
g7XBvqcDx6NvHHP1axQfBEbiL1HHaE4zjnujU9DR4zwgsoonCQnN2DsbcqzpzQHSZcpwoqPn5M/U
H0/ED4BWd3vqvkcn3OqjtF/0yDN54uGo53fRbM4WR69f08nSVib7WGS2j4R/yPVXPldCFWhOeHOL
Gu837RQZVvyn3wkrILHQ5Xr3csrOtJp3LdQWPrIXx/Q0tt7Ru1ZeVZ4A88INIXfYb1GKnzhPm1np
QaUEnIY+3aDcFswJiT3f1aZ25uHH+spFCukaX3WbwO0ZkAQBGIVQHysz0Xkn4hcOhsMVU1vmEsH+
ofLYJjbqp+KXv9pgx4T+xy7PyLTfJlr2doqXvYNnUIjyQzMbPhUzfdpt/2Lq8b623htzeq2K9F1z
JTo2CT1uP2deAtmKleKl8JJvHd0pukB0ybZegcIYQmDz1UGC+0otPSgVHA2/4QHad8UWYMzDRk/G
Wc87EtYDPrl209Xo/3K7/raGEutnri5Mg1RUshjhWOk4Q1lx+Ayo2EJnp84CkThpPLBtF61cohCl
UjifjKAfEcMX2unmxRIdkV8orwchToVfx8C9YEN3iTi2Y0r5jjh5EdU4vUptn0ykdRhpY22ZCH/j
poWQPcvDZG8iQU1NnUK/NhjFuLgm1aQdSS1AMVnliBG0qlly2p1hL+KMgPHB2zd8NJa6xyICA+MF
UACflhKg7jSOnXL2J/fq44OZafg2yf4eXt1U/8noLueuk94IGzly3K2Zpw01cZW1+Wrk2gtDxV2P
e1rx4fGZtG3BCyumEF+HtnaVmo5RPKInPWmDqBPHdG9VFiOhmH2MvXMG+KeNg444dvCNq1FzJvCG
SxgTto39BUqZ3hCp6c65Uo/wrJ+CXevajkGs6GDK6Jn2fd3uak9sy7Tautq0djSJFHr7U5SlzBrq
gFHXhEMyU1d5ka6SyD7kCTW6gZRNLUxib4KVlw2/aie5l2rxhoTm20F5xRgem8/vpjbLeTfQFWtF
dW6mEdBnGBJFZx6NtHZnEujoWsnvKOIT9x04FFCG50NJZrjndR5uEc3EY1YebIQnZRtTQ2JdZGDT
ccqiy6fKe6v6jF2zgnEzw5WmVGHF2cCzzL+HrX/pVfOYFIiEG1Jl537HIAjwUOaId0VEZ63xf/Pk
m0UsUueTXnx5rvbSj8VZlolpaG1703oZcs6ewUQA0oAysRDRzjikv6KcBzm9wixO0YTw+y3HZHio
gQ8iAssQcXsTXSdQtSmwvpswfXYCw2DDgzkPph+ENhxfkb/MAudDN1Z9wlIvvykVJW4hKbaejZk2
b83b1Ikt+shs7iSYTDxowjYPdi3bRRIyjHpsU0vssAJ/eJAg4sACSYzlCFMLlOK8B1dcTBnEJWpf
IM/Mg3Rc+VjMvXclwh4VVuztuwD2jGAqpxvfmt1X5C2CR04md20jTor0bjMkVrNsqeZsmnmWkIbN
SAEwTpfBBPNr0MsFPPhJBRht7uMk1WalQAWjgj4ZJba5YuBkI4JdlP0I0jlBp+j38QvuRLIC4T53
EgBd+Jzs7lDcpKwfPwQEHUQq38oACkKDIE3UzzqTSGkyMo/uH8i0DW46hDttUYkQCxg9/MD7sSFT
E/9azI0Cj7yrvacTV1rclyzVWh6kVChk0UTMUHx3PqXibhUhQTASg53LIXxUbCodQDak77V3sCU2
29CvapB3c1Zg5w7R2cZpqSyAkT87n7OcIEHuNeai8JdgVDLFA+mYf1t2Xc1bM10w4JdlDMIHkmUm
NP3JGtxPu9HinR4yPk0NzmFzJPTDiEqszARkyvK0ZSYzN6YjBiEKIFZGQu6OFLlFWqtGX6/En0k0
S6Zabpty8xIxKsOWW+L1Wg+VoxNQqn3XLakQkDMgcrC6ypmPoxu/xtzYI5kztjOhUzKDft3W5rtp
TJxIFfdsA5ahEIyz4SepeFX1hz7xJFDafpemtxE3Z9xIu4ycMYtWvBEpfWUZdw1xOMxC1qcCv1SQ
VB8NtuEFlxVFR32H3XwnYGs2ES0zFyWfC7ZIRkAcqDwsWaobeBndPJ7HjJOWU4X2RVPRMvkWr9fB
4oz1yyUwIS7MeemNCljYcViGBmPzKsKC4BJh3BEAy74SzbpiHYwW6EJLem0eqtirODVjTRz7JHv1
2oR8tHZvgibjtqnIScEYHiblNu45uTsFAmthKA8jBLkeV3yUAsIqF3WQoHc2UOE7LfElnYoRnNHG
eoRUgLDqZ2JKy+4ynHBge9SWXR8yh4vpUDCke/Yx6CPcneZQbElGXLqSHFaqrBvUphIrQ+sIbe7c
M66hfdZE0b5hryHSPGBqqzXLUFjLkAsNnRgxqAS6zvKmAvOUhY/MeiugGCymMT0HmfCXIjT8c0XT
lBFgtkdqL6xuGVDCr9OMLqWQzO847bQFVqLrENH81tJLUY4MQcmQqBdDFT+0Pic0ooaLDF8hWjsZ
rYqv1dHpzz+mSAdYpUX4BEiFjj3Jsvh37s5kuXElS9OvQqtVlVnjFjEDiyqzECdN1EQpFBEbGiQx
MBIAMRAE2tqsn6D3ve5VLXrXb5Bv0k/Sn1PBmwKlqxiIypudZpk3QkM4HQ7342f4//8UtcedTCOP
eFl9UoHNwePt0+Esvl+5AZJ6gUwcJFUD2MtcbUubfHMp0w82WipTLUIOfZlM1wonKjUvaHx9AoyG
/tLrc0Utoo+5Wj3wajN4tpt0DA4Fefp6NbWK1VYQJxj358bYXdOdgsbjRFp2A+amrq/d0s3g4U9j
lRx1pgerp/nqGrHb9E6pVheBX9vnZqEvkJBoyGH60CbuQje49ftc0Jk6VwfrVAa5KC1Wq/w2IAOL
cDtQf7lcVcPS59BVKuFUvw8VGURXWZQIHeHSlUqMcJB7nxsuzTLRoIJeUt5sah+xdf0uiORPqpHc
FH3QQzZykuuVe52vlk9q7MNRMW+WQNULigebIL8u5/b6mr6hY4VmeGNXTma6q9wlmF5SYcdhn5hW
pb04un+0wVKkiWuhqFLA4FIox7tWfZ0VYARMJCtGnKhhrtKwB+eNvkhroOeeQcPUOh9JS2kzQqDw
Jl75GVsk6A+CyDiOLdykrEQUp0//8mCeqKji6VN/TQdqNUDguL9RPm087LerrmJ8vMCxwko9ja+V
Gu0dq69+lXTaLsXIDhLGmh5++IjmgmS73SgSZI0Y5YP1eG1mF2q/npqKfukTCK4U9ZSdBwARQ6gn
nzUz5ZaP6mxcWe5DWJxEqwzKqWI/Inb/RTHBd9faYy2tPstr1PW0uPzqSicwIe5gwRLPqA56a4jI
gGNouGtC8r1KhfeRCmtID/STvK4WlRzlxwQngFMvkzWW30JUdylR7AmSW8AY52oTP60JcWizJ/oP
b/BI+/5ntwFabefDdeDJhKtxM4pJDOANIO0LIC9eJwnMZHQYUF1B+jwwiDLnY6m81GM0GxIXZ7QK
zbFA89GRBw429R/zOM9CeIXzgCSPRwJJUNDlYraJ+jMkW4OjFWD4QWaZZ+iEN0NzhS66DEF4Xtgx
LOA6HybBcnU8n5t3OvrlY6VCVMt68tYjDdyMip4qaZg6CegokOMmmZqHDobnK+MlzPrEJzVpJKZ2
QkMnZ057+dNlXzsHggxUi/UfpEX9tA6l5gw5A8Q21zAQXPvWb/r3G9g+eWyo0E2j9dHSWDmukX1t
FPMK0aKxPG9An4TY7FzzUfYu56IZD+gWuoeVw4Kya6ATSdEdmFia8kU9lPRixLcKz3xM6F6LAOvR
nEQmPGJSTn6V3mRCk0CXQUfCHKQb4K1Rml/kHLmohKYuiHyUuH997STMZmG+Sm9CaJJo1DXDpqB/
X2hjf2o90yfIhKJJYDyZjZ3CHc8+rjVwZyrNL0PLQAYzQf8CXvYRKkXUo2p9bK6Vx3mNhjOM91vf
23xZow8xlgtVqBvOs9HG3HyK3KAc/W2LBH+HSA9y75phkaz/4wrAWZIn6+QlzOP3f/Qt9y//ZpLA
t20S/zR2IV3/Ivff12RSmSpoDcvWdKAFu9y/+psCNsQ0LbAXmkx54HeYh/Y8Hj/jkGt9RdV+Kvdv
aoBJ9nL/pqGosq1bDMle38v9F+vU0paaRh/KpbVQKVWco1R2Udb99K5UrtdBs3pqlhWRtE2PpTQ7
VS2by4ss7YQsHwYNWFUeWeNN0eeqQ50TiZF8mlmpNEANLR37sZ9P8qx5WOJ+fzS184BujEPKCSc0
cqrEpRonU317yXLbrsW1q+SrhHq2Vx6NDbK8sqtxPa+XyE7076kJROdBZbsnZlN/YoGILZBWR/WJ
X1cqSIlRhvgicR6YTyW42P4HvT+cNjmcwCisxxtVwn8omuUdl0shrc9r+6pv1wbJHWJy2ca8Nn0Y
ravAGyowyfhYr5xoNJ8FDdrAzD+T5PlMkz3vUkZDFTXm5LKICnsYJJ+VdXiXGJRF7A22pLH7/CPa
zq5Mc4SPUIwSupPgBs8nS+FIhXhUinCtFHysRjhbqXC7LOGAQYOEUIlLRn8Ul9nipgENaPDaCuG+
ucKRA97ZDGrh3Kl4eXSqx9rj9lnCAaRloTFq8AnzJEMUdk0xYRAqRFJmQY8Z2fU/gpIwEFbFsQzw
MJdbV1M4nQbeZ40XSvUCMbX0Y14aU8hhOLwmmlF+JuMxwANSrHNuNfMkoCi5idg+Ol1BatlG7A9O
Dbq/gkWFB0Oc6G8G/WWCCmFMF3qARwWQV9zoQDjUFp51I1xsXzjbc+F2z+lUoa3p7oOIAGELvnmK
j67mM0W47Gm4xnmXiy8a+TOw2SP6gyJVhp9f4++r+P3xFmQiQoENMUG0vJkTIczzNaGCqUE+iaFf
izCCFm/DuQgsaNqIZI5lflbdtJqoqd5H9o5aMHm32qyuYe+gFSbC1GM7iSiFNEPKATjcoBUA54WA
9GLAejqgvRzwXg2IzwfMtwLUFwPuCwH5BYD9ckB/UjRNgABmQAFtIIEe0ECJ3EQOVJAQ8phA6XQF
hNACStgAKZSBFiZADLkUh1F0izM3WV4TOp6uASOurGTUd5uhBjQ1akCTF8l4HZ17fWk4V0Sz8Nv5
+iED6e5qxUQBCVwan7z+6kzgoVUw0DW0TJUWsMhinase3YxBXQF7mVaZdwPHQHiwNK6nw2dCJGGH
9/omHgmPKQqUJ4GPRjXwnDTEqR9wkCswO/ReVijRWIA4XcCcIaBOF3BnAMhzHVVgjNOTCAAm3bvv
BGNEh73phsrZBtGIvh4PU7obNJl1kqjBBD4jYNLgvOCZDIUrs8/nATpde182RC0JUNSY12AATa2B
qFqgV5EYExrElLWOK4Cs4ltLgK0lAFfA9AOZBK+cp8cKq5WV6sDIPta0FbIMfcyHHpPyHPjUoFZy
dU7vkGvx/SUuHzSea3rzoOIvjS3lc6nUYxV4r1LC+qFgKP5c5uk4SpPTACCqYgisku/IdA4gmpn4
eGIJ3yN9qpjpYL22UWJEiljpD1d0J+A0TaiNULwhybgewaGRwImhoL8ZzHW42BW9dvz6RCVVLd50
Qj/MCvDuWCxHMG+GJUQJW01HYahfGadplB7bfkwTWl5G7RGqOLnM3gMzIj6MPilRH5HcTYLOYnAS
hF/01OfNymdho38SszSgizUolFNHG1v1Cpa1OiKRO4qLE2llL3RQ1w3oaxsUtqqfrBoV9Qy6NILR
Vh/W4LWpf52a8fI+BMcdgOf2a3e0aujDkcD4sOGUKJTy0EfMEJxWTbgjqF8tg3OyfKOyWJIH2Iw2
eHImgBsNNLkEqrwAXa6BMjebFZVU5PYRnJfRg9z2l2CZlDRBu2kKo28E4g7TZ6NU0VCj8GiKZZzD
nI/4UaH614ZffBZbWaw5EiXIU12ZGoGPfaRXyCvH4yAer4T2mTeTwdGr4OkDcPUh+PoYnH0G3j4F
d++Bv29gVoLGb0DluzSU98C5sYtA7DcCuQ+CXwfJL4Hob0D2u55QTXxIwPtX4P5LaQJ3/8K15pM+
rACQviMXVgXOrkg5jSi5DQoD8wetBEYtyqTHalCNVbjlxaaeAJac8n8oD6M1wpjcanN7ShyNXg2I
dOiSKU0ArQbcMUQPt6FDjjoUhlh8XYKv07mtyemN2AgAYiB0cR4FxCZOoikX6rhWzkGZDEyd5Bj+
/hYvjd6bAdMC2dSpAvMCBaurDCYG0e4lXYnm8DMUeBo5fA14kUMb/oZOFjKFYAGrw4DdIcHyCGF7
UNodyLA/dFggHmwQFVYIqXUoO/BEcpcMMKcB9kgOi0RsKg9WSQm7xINlEsE2mcM6sWGfWKyXDhtl
DSslhG0BBHSyVrHToXWqNRHNtPUHhKLoiGrYFIjJuBjYTRY7Su9X4NoqWDA2bJg5rBiqX7d9WDIG
8S60w7WFiCZE0PBBgk+TwquR4Nc0FxZcmwrOTQj3JpzfxDBxJBg5CcycAoaOq8WTCsZODHMnb3z/
CPrGGFt3iqKyYY+ksKFDLUS2zfpjP7FuvH49rOizF8MLauAH1fCEkJzLYA3BRuZvJkyiHEaRBbNI
g2GEmi1EtwrWkUF60oaFtOk/RQinraCKqphbLYQaSSFf0HPwgUoP4V4AtfBHlHSUrHklUf8YCdlh
ANUKUa4TV0pPgUlcZk11UtEXOESHWA4w1JY0WNKAwU3SM5VgJPQabp5qVFyiRDmUONRpQAVJX+dD
8tHjkKYYIfGugi4T0PXaIt0lT80VhiiCrqKD2y2tk1xWx/4x+gmDGu6XsMyuBPeCELTkkRJAipFy
x6KgFgf8o4DNA5OshFG2hllWra9VeGYZfDPSuEcGaisbiq4BGnkKrBsPUptm2yTpaYTE9z2DRBlw
r+WcXiL1lIq0Jdp6sAvkfFFCwcxhwCWk58XOsc7n9lMKR068BRPOHEdzoMOhq+HSicnQVuAMYZKh
9bkuqTHOKrh3kLumQA5pelvexIKcR+H6U/bgwdhDGZxSIhS+FVw+HcaXmZpHVVLMimVxp3jStRZ7
5+b6UYcJqGAMPJiBPgzBfkWDUxiD7kLs7yUsQmAAlw2swrl+hUzppAJYtoZzaJb+TQgHMYCL6GUT
A2biHIaiClMxhbHow1yUYTDC8NfhM5pzb5ICfFzBcwTjQgmAAl+0Ol0m5rFrry4NFeVKOCySvlgG
yyFFU1nljqeEg7DwHRBXaAMR8qnFRQL/LZGD87j+2MDAlGFi+jAyZZiZOU4J7cTIxa/J/3AHw+As
AGLrMDozfxxcBtD/9HsZvucK3mdRPUmwQAOcwLJ/luKLyHBwULU79yCVlvQ9XZFXG0SCRCMoI7mi
XqoAAWumXGfn0orWxpF+DrR7iMQ6bZ2Kc07joM43pyttMySTRtYCA9HAZ63gtUrUUxG0mdjkczLB
e+UANYhAwoaVqAeQGMEw0+rlCHW90z7M2TUMWmsVoWgCoxZmrUE1pYJpOydXAk5mBf8WWerzED6u
BC8XMVz67wEnhK8bR+AO15cxLF4DNm8Nq7eG3Wso+GWQfTewfjcQpeEAa4IMjGzYVBLsYEW7VARd
GHjSxxT+sA/Ifg6fOIdXrMIvXlbBNRjEE+K6gb2ux/2EQl8cn2lxddJv7FvJZxHw8CVsqQpzixaZ
k1qhZLgU6UUo0OvNVLLxUuE9syELWNAFbGgPVvQadrQGS5qO7B9NQZuu4E/DhBuW8Kk1eNUG9GqK
XYqG0ACsayu5kwGsGPEYNitK3FCzbTjaOVxtENk1JjTix9lWKxpOt7gIl3C858ios37wvkv43xk8
8HwDH5zCrwo/PIQnXsMXT6t8Noc/rhunGWxyE1a5Crt8rX/x4ZojtnzjwT13q1sPJroBcz4UzHQY
6opgqsNYLygO+YLCTouwmfjBBokdoo8UpnvoIWOxoUdHfRfbl0ElZAGjq36w/KR69Wy1TKcFrPmK
gAEOfQCXntW6C6rllSx0KBCdiK3NrDY3IBq+1ol0V09MWPmrexWGPvr1DyX8pxTh5k0GBR8mfwKj
X9xcYp7iKWwY/zrMfzGtCiUAA0EAIgupWN+u0AkQCh46ugHQvibinwnBD/HPQvQFCmA0OnoDNboD
JfoDGToEkR1euWyi+dr4TMspsELFDR7zp5QOUrQkPYtRc8zQ+E5WiKqsyossL+5MBDx8L74qtQaP
FabXCth9hR5QiESKKj/062Jmz68Ub3NGK8kLL56YSXm7QXpBsVYXmzS6atAQyUNo/wGtSav75Xw+
U3AjQGfjST8WRIDhOvlS43F6hXmk658igzankCrjjTUz9TXqwdGDDVzLjkYI7F6vMv0zofMszqU7
0DEK+hBiU2jIFwWW9Vm8RgnAU7PZXGcoTiAsUWs+pDyTyW2uxRR0U7pbK9E0zZwQ1Qq6nc7WqFhw
mu+QCoRCv7n2UbnwQLeJn9moX6BbS11hfYNy55WJOoaKSoaXKpdInN3Q3v6qyB9TxZhWRQworJp5
hvF5idZGI6SiFdQ3YNN/qlDjSFHlQBnvXtKquw1qHbzZGzNBpHs13eoylBKOoDWL0KlQSvleMr2p
K00lRRedjYZi4uVSmgWr+VT23Y/ioSJvdZrJUMHc88q6WdbBVbaE8lIsTyu/nFHFSmX5LF3as+34
aLrQoBUM6R06NtfiJdO2hdRrdYUq9dWmyS8q81EK1Kn4qHmjg1CQrxrfvU830h2J6AuZvoGoo4CA
vjBRSwlRTclQT6HkeLOs9GmGqkoWP2+blTWfFUZ+oSE6YWXVjcQTbPIxXMcLl9aqYj59c3USI2RG
WPVZ/KrrNVeSLt31JXpOFptTGnbepEvvqq8AvMur8zocGyjDREIiJkcrZoNmjIJ2jBHf2fkVoYNF
k+7avhQPRgO2gXslXFO1vuw/hml2xyVRRWM3jU4rEO/QW8PiE5RKj1M2r4Zkeqi3S9cbzwW0ApSh
uAEAS21cn0Qu4Z3MHFGAoQ3ctRnZMwWtHM9jXmjnmNgt2mveh5xIKTDOPTR2GrR2GjR3VAPJomA0
D4WoRXlXocwzx4JmGsrdVAjR7SHLflfhGazQ87EolrA3Twp0fsTmEzuqv3IvMr34GKD4Ik5Uqc2v
7KkcJ5/naog3eJpCoUVLyO5zYKLoSgEHKGZf1wGsmIyUjnwpfu411sxdyvcbLbnQUbxLeU+IMvdz
fWgV1X2MmpGt0BHPjS5Cz74D23NVFwVAH/TU+lQ61M1MU7NboQySSQgHqcXI3gDlEcpBEKy/1H3K
vegGm+hsa6vlQJzSRqnv6z66KHN3sFz2zyStuCm+ZpF9jTTnp2LkyvOrQkMr1SsQRg0fUL76UhX9
ibgd1M2DLM+nMUMopF5QFIxRGT/KiVfdCGE10B+N1b+SVsWdmJOHaAxdsCYiM2OZqzsDtRjxjGJn
w8TE6a1PxVnVEd8vQuU0zmGYetVdXnNlBqB8EmkWW8ZFrNjnVo6U++os/yYMpG5A9W+QVyiWUy1T
hwVJKdkXe0C+F6vrmRWyLMtPaSLI7dkXuC4kjcLt1yRtmiM8YYSNV/d+lk3lqDn2wk8NiR0uvYQr
fD4FoqVIT3mwQu8G/y4mwDbdCyuE85kAUbRruuji/kSyAijXRg0bdS0Sp8fpxjxWSSp62WiOspdw
UDcF3PQ1zdiwqDGIhe0JgBysaaQ8Q8Q2a++8r3xMQrY1/qDYNI3rTZbEvCD5BqFu32oWfrVSn+nz
+4wsRFFemIX0BelcdCsh9vKnYBzHEUirpbRlGq8pxngmLDNtOYrj0wpNzRCYCH0LT2iQMSqU5MTX
KwTXodxjOlG9AmR6lRrB0EYkfP0VENo0jRtYvohLIEtW5NmZr13S9jUEfxHTsYl7S4glLH2Y3TLT
pj9ggQucbIoLA0ynBDiVt0JOhL4qoUeLM8rQqQQ5Kj7218aYrhZndoDba5ExWp+UfeVSEG7FcBy/
YeFqQ63yEQdKMlzPSepLk43XB3uDQmf6SY3JQBjD9SYbWvRm1Eg7GelnT7vdoB/Muop1Xq2u0Zg5
W2b+RM7ckYpEAGm8gU66UaxW0ee1RM0pNS2kBLLzuWyPuaVAlwmFiXlVnSR0uhFY4ygvzlcUoi3T
vhX/EjvlrjbHfH6as6QeWVCoXYZo+4e8RUA4VasS/ZL9SaUgmQ9nJYzg06vVcVyjuEQ/X9akMuxJ
v6L7EaU7Q5+PcjM+DXMaR6yrcRjOUU9M0Yo570cYU+l0o0tf5/EKUahoEcGDGoXIk0v0oR/08/W9
tN7I58nS/xIJgLmH9n+4BsozJylV9vOjcrl6UAJwfoFWnkWlduT3kbRLyMT7m82oVNKpb4OCZC+S
yA/Plsj1C9gDcCPbXKIdLRPfheko0JJbfW4v5MZbjdQcJDYZv0Gk69d6GqyOg8Celak7yxE5spEV
m+e6Sq/SfKK7YTmao2Eb0A1vuNJDWpap+u08ry7zsPxa+nN/SJ3W2gQDKqc09NYIc+uEzr0lvTGa
tHpKlJK/9JUHeh2B2fO/1LYxc/PgOJFp+GtP0bU6ieQC2J2hDdaqDHSTIn8VxIM0ksqjWLKOw4ZY
WornIaN6A09Tn+i8/NUlRHA3IIWj/Ey/8gIaZpkNiTwwRQBNQM3Ol/17syk/rdYhQt16PtKLz5ax
Wk5hMeBc6LMgRNIylZcSDDTzyDUllC7o6jT3VYRqM5KGsV1c0nKJhS1p3gSTDPggNlqjpL+hlr6y
UQOtC+MskVH3Rr0W3R7JGnoyq1FA6T0L9GCoBtGA5ppIWM/5pTAJP+lNPPNzkL+SskJSTCWj4W0e
NRp9IAoNUExZoWM5z2j741ZUVBF7GdMTa0UcuBqoGRn4pVSDOwUzPoBbebIqczrjGZuvVeUeZ7YC
nZ6EQiP60aH/BGImXI4yo3AqrbwLrWqizQHaGYShR/KdUSVA7NBz4eJFgFFFWdPWzVs7rcyBpNh0
Jsxs8I0wZn1e9SCpZ4qBCmOygjCZ10+FWcZAduixqfu4ZiiJU9eOntiVxlFUz8cr7i/FcIuBEcEW
lOs7CVDpEWhimXYUHtDhI9WSTst1WQyXS4BhG9J/NJeYIvgz9XXUV635yvgbE+L/s7lUogzrLpKh
Uzjkdf2ivqa3SH2zAOdbwL//60+vEj8ubpNf+6X3B+ottp98W6eLf/unx6SMCzED10/il4VWWdsr
zG5ntJ3uewNEDk9VPjGyZv5G0bNP1dPQKaZCKfynXgQJ9tuPZe03WYNpb0GKohCs6/yYQvCLBfqj
JXj/6Z7X8v3fee8Bnhfn5Onf/kl5ntHeO/mJFdD7vxk8om7w9IahyKI4/WIFtN8MejFaojKsKBSj
VeXvbQVkk3J1qzr/s5tAV35Dv8UAZUsHIVnbVuFfLIH+m4FJIR5Do0EzbFOhEv93tgkUcAMHLYFm
/Ab5UFHtvkx9X7ZMIAIvlsD6TQGkYOjgF1TZsjTz724J7EMtgS7/BgxDRidHXPMWf7RWQO7/plp9
pc8q6Rr6GzYL9KOb4AfMxe9mldbX0dPWoPoL4HOv7e4f/cLOmLz++TdDsrUWqm79VRNk+6vCwj5/
+l8t7r+3DO7W3L34obgAXnzZ+t381S9/e/iXn/XyW61HffMZdt889hfIjcJ63/6T+ttTXThLzPjA
iZ0n5+XNoGLG/jrJV1fI74flvVEn2WIRR078tBtKLKHNUTt04Oli4z+2EEOygRE7dNiZw3Xcu2Kd
skWPafem/qpccIx3Q2+3QL+DT7qL/WLx1JsVTrHIW6NrnMNDn2PAAJkT9T4sF5n/2HqtaKxY3EB/
+AlM5ode7QAS8MPDwmktDQhTlbu+/93x39rAv3sFrw9g+7b/+Z9/e1zx9kxN+R3r9fJIvXMkX53I
d373Tzq+HyKXN9160R1sow8x4Wxr0A5sAsj1vMLa7PaIeCmCy/+HO/IHN+TRIvZbm1HIOh08aIk8
85O/G0jMVVxrhw478JyWSURm6uAxbxZp+RD5j0I0q/AWvQFOeMtCah3Y3e2gvX8e3gz+ZTdjsSad
2CzuIfjarVeodbAvBgntQJOWjdXfM1A/uN1+N7FfhYWNe7vlf7ksOi7OwVvFSRe9j4vsabEbSyy4
jvt46MjDwH9IUM3ejSTGNd67Gn5wZUZQoIvWoB1MdrQqnSLBxEU9dIbiRct8GB1sk1HmF1l7WLOD
UzkqPD9J25bZ7OAg3nLCJ87yoT2y1YFnMnGAUb18fVYHr2/i7Vl8AQg/dAO/3gj4H4cPO/jL/ykW
vaf/+9//Jy1j/ax17uQubqqzRVy39q+sdLAa5/7Dvgsg4+scvMrnizyBFLgbSFgJAP27L99ML/2Q
A8l891ZBqDceuiemRDGukz862W6s5wl3sMBTp06Kor0dBN3g8ClHTuXvxtlOV+9gfadOtDdoB+d4
ylX6uBd46Z2sbYn9deK2OZO7uI6mSSPsJHFca4mNDjbbhY/X3Rq1C9O+HXVvIUQ26dB99mwuJYQa
cqfcDbfdbnYH2+0Gn76dQFD6HYQgMzwUr/dh62S9nLMisqyHrshsES9cJ9oNJNaC9O3uy183bTOR
QHB654skbm06Re7AXMySJSe7dX8oQmvs4MUon9rBvNLFXXebtIMQRaS/D57qX/5X0rtNln/5j22S
5ir7y/+OH/20vdZqB2t9SxuyfG+t4Yod/AC3TtzsGztSx4cPfOe+OoVaBxsaSYLQj53e2MlbjgBJ
/8PnTALS3/NjFb2DRR6RZihgxu1muD3eRger8eWV360YHWy2L/7ywXmo2rvY6GAhnm3o7NX5FmWf
Q48ikg+9W9yXlhHVBf/x/ZH/vATgcwJ0lxP/1RTgy/l/KwC8/NZI1F539YfWZ+1+svvme+nzI6Ak
TXs/dLAdBkleOL2bvbxwJycu6s2caO08JS2vyOzA5E8I/xdcfK17z+7AYh4n8VOZOfluw24doi4y
/BcscObQZLc18ru59x9MsFwRSy/bw9rfXeK3duffJuMOeVk+vGT2cv7/eQfO8TJKQK031kHURCP5
rGztsC5iponTOBSQMj9tzbf/3a3wDHV4z/CcZG1XUO7CwTzJM2fRuidkuYPFZa6r1gIIQMf7l8/3
F+AUTeK9JRAtFw4d9qysHL/YjbM1Nd+/Kr8/2/PFgxO3k3aIw+w+5tfjmMvl3hp04Y1cA4pqXQ/0
6Dh8qjOnfPJ7HzJn35Psd+ChzmoSz7s5bt1IpYND9q0ELObcA6WbvaoEKx1c9veLvOgdOXHYmn4X
hYnPi+WiZSnR5th9yK9vuQkFx7h3vPBdSMi74cSSawrYot03fn18IrqHHr1lCJNaw8t9LilTgNcO
PeMfHsretMxb++Xb6B1smv96M5qNbj6Ohv+tJ17tIot7r3YnKkr0UVEF6gzYlaVp3y+jvbxd/+qh
vvXdF4ianQt7UD0ewJTZ/6GKPC41TbKL71Tjk0cwCd/5nb8HwM3rlJZAJuztvm+P/IN+4YcYy/pY
7Dn2Msi7A8fdT4G8Ua/4uZmOyixpp2vkvv66CP5zg9JHQKQK34C8bDFbhy1tmQtAzd4tAJTmwKX9
lt58PWeVC/yVw/Fz63EpTkJ7xoYK9JB+V5pOF0gLE/H66v25z7jiMnfp29CydoammUCCVV0xQL3a
yvv2BzP8Q/Ui9oyztxENhIA1OPGKJiuybBnq68v+5x7nd1BT72IBhiJ7dU2AarRB8NLgQZHNPhnS
dwtAz4/2lhX920Re26PfstLfIqd3AEz/P5jON+2c/v2g/U98E1vz9g/4KiIij73Tv3/ZlC+ZBz90
1D/EZJCylk3poFr3Qdjw9lwF++FQf48kneuXy91A2/CgAzfyKMlZ2G1943iRNQs3WZOBb31KB5EN
k3f2UhNdYBGO6MkCPrQ1XbWD6Q4X8dLJWrFMF0HHScYytEHKXZSHR3mxfzXi6h684QbN4hH1q91A
YsN1UR5GRHB/EQRJ4dDjMXayZPFWxAWM/vDByVM9thLkVgcneuI/4OvtZSnsDt7cBDZCnC/q3YOL
V/f9zO338z+TRUampj1sF+sAer+9unYHZniQJZTlWttXFp1RD91ox2WMzWktwpaKdei4J4+vjIPc
BUjgpHCi9mxFm7RDZ3u6yPY2GJykDoYlKQP+qZ3woant4SOfO8V6bzd0UbE+9wuv3HdN5NchZvnT
zsksStZOuD/lDtb43MeuF4uYrM5eCaKLKvt5uVkswftm7u6dCeuDmu7uy1/PqaEV9cSa7Abajqu/
ymX8/EpPk9jZx5p1cEQAxhXtyXZRvf+DgHHLrTz0UJPZqJy2rejiar4Sudan1mvrIgF6RR6m3INV
0dx59zm/vs9uQD7tBRtKF4BfcaIhj7T2hCJ3sIFnW6uZ+XEbNNNF1DFL9+qU5CMOX+HZ2iGgy1p7
QlE68Hxm1eKpfXkoXZTpZpVfNM9pmt3DC+ujdHHl3YWiFNxyLskz7T7m13fxt7LPmR+7T0k7bHyd
AP55o/kR50rwUQaoDuwmu12TdzNVP5iDwyJzQS3crL2hu4hqZotsv3TXBf+CUs9CMKKme5VMXe6i
nvuccp46j9vmtS0DsutdSwKyqH99t7wnjf/u0H9ergvTaf9QQefF5v7/Iev41YXE4oOdalU9O7jX
PmDCHhw/aA/cgW/9IaNE277XOrgkqCa7kfO0yL2WfelgIaa1I/I7rWG7mLBX7r+0DqJj+uLEC//l
XNUO5joAW5o8td9ZF/HQLPN758AAWjaqi/uG4m87LdlFsAIoz+2dif/MPty8XGK5C07BCenleLFX
S5LBqB0cfTNy+9XRKu7wUU+dtG0a5C7gJ2d15tbNvjmjlcrhE36+Fs+SPT6lrHawxM8V0zfG7uBI
n4GoC73XS9LBuT532hRkuQsaOY6Hk7w6IkJi6dCIE0cP6v/eXu4CIkzw/eSv25IXstHBXcfATr1/
po0O3tzFIm1ThGSzgyTElZPhNUZvJcaRBzr8BV6Ronq1kbvIYV8hr+OnKZFRvpvlNrzod7DrZsRE
TorZaI0sd7A7bj3H3092oMa1+5xf989vncB/vdJKF9oTt44Pp243xe0id+Fh3MLlEW7h/u5QurBI
d83D4o3l6CLL+NFfFODeW+vRhak7KdD4SL8dxJejy7rS72CHnJWxk3vQZJ5Rh61PoJVZB/7BDFnu
IqrfsiWqLLD3h18H/tMTcfTIyYvdYGI/PiP7/3h0LMQP1ftnnh8muOhvLBHgNdPsAsu8vR+c3hk8
4whqfx46tSDBPLktYwOiy1C7YLff+qiOSHDn24RxU7Fttd/FO1/gy4fl7p3/69B3kpowx+9dI1jj
tPIztqkjudfBhw6T8Cnp/SuEr5Doz29zUGhlj7yjvdsfv25Sz5zSz/xWkV/ug6ClA+Dhg185UuRL
j9TPpTwvd+OJzfztM16B7l5kKX50OxMgvzFyB7bk3EkLb88beV6a77oMf14+6C3Q4T8gEuoZwwkc
21kmTvv177769TNxRIUf/uZuoGePa/fVrw87SyLUkXZ2F3P9HDeI4buIA4+Scr0o3rDqXZBeBslj
kvf++WwBSTJ2/2VnCV8+QxeCIttYVsDspwLQBAf6DfJAF8VOxPTDN8f+7sn+Pj7k1MnWfv7Ge+iC
zzP2g1YWrIvoaEy1SPBhdgKJ2wy+/5i9Ttu8qzX4g/Z6nC3iR69HObR+lRbqgq95xHX5lvtndXAl
f5v7NisidikF3d7vPACR8WvTXKwOYimouC0v/DWG/OevzOMFVcdvG3T7DNPHIdX/aPe9lmmCK7A7
5b9u+o6TSgSEbxwKuQuvnzZghZ97vW1GMO5tsfi9W2RBfFTMWoU5uYty8GnigRvBkn8okqjNsewi
yhXFSmrviNwtvu6WfuszdaHmcYa390DVsj1wB2dj4GVEuUvnLcsndwFHvXKiZY3Qy+tF70IQceoI
TSS/TRymv85unX59718sqt7Aid4oWnZRyb3w96SWuqjjfnRiFADaDrvZQTxwwSK3R+3iRhEL/GVB
RnIPXtOFxb/yi0fHx9S/4YjAgTl8d1w5aelAgKneUFqUu4nBon0Bqg4MOv5ZTmz0dkr1NQXu5++o
2aJ+9BZRtJ/47MBBe9adPl5Ei9j5L70P+SMoQBo1bG/CW2HEsL1PTm9Qxl47BugiuXObhCBcW4cA
rfrD99EtNYT2bLuo/9yWYJT2JtvBpr9n5+AiC49gXBak7HbPvw21utDju8cLfMPbUPRO9s9ezKl0
kYiZ+k/ADt+yM0A8Oqkdi0rCIhN+y+vkqA7BzjRh2+k0DumTW/o+5PHPy3H8Lnx+aGLj5SOIC57G
Ai+/NRKYn4N1hT5k5UNrg8u73f7rPgVBh4/YzfYEHTnZw362ootPcEs/aisAdVEbErNFsqgdYnRw
KIVE75HjIdXTGrqL2v3AqYU7/oYH0EWlZbC3O7qwfkO6n8V7zPQuah+7cd8W4O6isEwPi/3WGF2g
pImin+gsUbZp8K853z/vpxwjMdMOprooOJyyj/feH5fA4acat02I9O3Ls3Yh0S7QqrlQ4mwVreQu
xE+uYHIViRBRa1ValC7El56dwTO/KJ79kYsFybvdQj9nfjsoJTx/ynn52AZ5KF2QkHBZY//JeXr2
X5MHJAJa8++CNyTK2M/rM2Bfkgl+wxgqXXBZnxfqow/RkN4wwkEU3RWercIrFEQXGedd6uijn7n+
m0YefZfdev76hX036733CR3QH47I4O3ppytdaAEOUIIA+LRbgu2R6KK8OXPaXpHSRYIBTEvRG0E9
J8PVTuUoXbB2n3cnLkzh/eU/osWylVrUu+Apbh9g6vAJbQKHaGfWmR16vgV6/zzeEnr/5eWrVYkD
Ogjw/vI/ADA8LXoRqQ1n7eT5gkL289+cb7aDviZ+npai7OAAXezdzT5Ixx9Obk9a80FPybD5n94X
elG2Yn1faPgtD/4dv77DbkdvSbH8bUOUt569aw0pIen6D0k5EIoV+6pDXRDTKGp+TaJdvfHlaTMg
xtDByzYMunXStRMBn92P/+iqeesN/21297NI0qH7+R0xnD+rm1fm4mvs4eq7SPUdgendY1t3QYM6
ypymrQDdRV1oANJ0sdt84pLvApc1EIiHPaJZFyjC0SPxXFv2uIuGhN/Ku7RuAHrwci260O4eO1H4
ogbaijFMe/dpf3Tsvw87mJTweVqzBmN1+LAzymIAQVtbQ+5CTURgsklhtVwouYuK+dViv8b0XaP6
/dW9y8r9ySpdnJCPEDwbml62XhyKZ997cX/eNfCWDNw/3qUwWSTEg6230gVR4KbM91gTShfpIhGe
t4VulO9X3P+8LfSWrt+hW+jl0wgj+n4q/+Vvt7L8u2jgO7/wbfTHCCTNv/8/AAAA//8=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de-DE" sz="1197" b="0" i="0" u="none" strike="noStrike" baseline="0">
            <a:solidFill>
              <a:prstClr val="white">
                <a:lumMod val="9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Technical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7645650" cy="645454"/>
          </a:xfrm>
        </p:spPr>
        <p:txBody>
          <a:bodyPr/>
          <a:lstStyle/>
          <a:p>
            <a:r>
              <a:rPr lang="de-DE" sz="2400" b="1" dirty="0"/>
              <a:t>Group B: Wednesday, 18</a:t>
            </a:r>
            <a:r>
              <a:rPr lang="de-DE" sz="2400" b="1" baseline="30000" dirty="0"/>
              <a:t>th</a:t>
            </a:r>
            <a:r>
              <a:rPr lang="de-DE" sz="2400" b="1" dirty="0"/>
              <a:t> May / </a:t>
            </a:r>
            <a:r>
              <a:rPr lang="de-DE" sz="2400" b="1" dirty="0" err="1"/>
              <a:t>Thursday</a:t>
            </a:r>
            <a:r>
              <a:rPr lang="de-DE" sz="2400" b="1" dirty="0"/>
              <a:t>, 19</a:t>
            </a:r>
            <a:r>
              <a:rPr lang="de-DE" sz="2400" b="1" baseline="30000" dirty="0"/>
              <a:t>th</a:t>
            </a:r>
            <a:r>
              <a:rPr lang="de-DE" sz="2400" b="1" dirty="0"/>
              <a:t> May 2022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F7994-0EEA-4E1B-AF1B-4AD9E458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Welcome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Diagramm 5">
                <a:extLst>
                  <a:ext uri="{FF2B5EF4-FFF2-40B4-BE49-F238E27FC236}">
                    <a16:creationId xmlns:a16="http://schemas.microsoft.com/office/drawing/2014/main" id="{17BDE6A5-5A6B-472B-8716-2A7B84245C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21051224"/>
                  </p:ext>
                </p:extLst>
              </p:nvPr>
            </p:nvGraphicFramePr>
            <p:xfrm>
              <a:off x="2752724" y="820854"/>
              <a:ext cx="10467976" cy="60371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Diagramm 5">
                <a:extLst>
                  <a:ext uri="{FF2B5EF4-FFF2-40B4-BE49-F238E27FC236}">
                    <a16:creationId xmlns:a16="http://schemas.microsoft.com/office/drawing/2014/main" id="{17BDE6A5-5A6B-472B-8716-2A7B84245C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2724" y="820854"/>
                <a:ext cx="10467976" cy="603714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0CD6557-6444-FD6D-B97A-CED4763DC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30893"/>
              </p:ext>
            </p:extLst>
          </p:nvPr>
        </p:nvGraphicFramePr>
        <p:xfrm>
          <a:off x="0" y="830208"/>
          <a:ext cx="2752724" cy="4567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7660">
                  <a:extLst>
                    <a:ext uri="{9D8B030D-6E8A-4147-A177-3AD203B41FA5}">
                      <a16:colId xmlns:a16="http://schemas.microsoft.com/office/drawing/2014/main" val="3909940146"/>
                    </a:ext>
                  </a:extLst>
                </a:gridCol>
                <a:gridCol w="1805064">
                  <a:extLst>
                    <a:ext uri="{9D8B030D-6E8A-4147-A177-3AD203B41FA5}">
                      <a16:colId xmlns:a16="http://schemas.microsoft.com/office/drawing/2014/main" val="1595937074"/>
                    </a:ext>
                  </a:extLst>
                </a:gridCol>
              </a:tblGrid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Name</a:t>
                      </a:r>
                      <a:endParaRPr lang="de-DE" sz="9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Organisation</a:t>
                      </a:r>
                      <a:endParaRPr lang="de-DE" sz="9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265857560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Denian Lampert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ATB Automation (NL)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3516650227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Joeri De Wolf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ATB Automation (NL)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060088239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Peter Hamersma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ATB Automation (NL)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1320689307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René Rauw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ATB Automation (NL)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3507655524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Eric Bosmans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E²S b.v.b.a.  (BE)</a:t>
                      </a:r>
                      <a:endParaRPr lang="pt-BR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1160317406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Alexander Rebhuhn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(SYS)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609183510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Bernhard Grimm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(BDM EMEA)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3565023501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Daniel Härter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(CS)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3670408487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Daniel Lohse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>
                          <a:effectLst/>
                        </a:rPr>
                        <a:t>SAT (BDM EMEA)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606140156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Felix Böse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(P&amp;I)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1581913672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Frank Schaefer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(P&amp;I)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116474154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Andreas Vieira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(P&amp;I)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3526680705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Ilona Betke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(SYS)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514776525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Heiko Berner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(SYS)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914190575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Johannes Kübler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(SYS)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831054112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Lutz Augenstein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(SYS)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270508942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Karl-Heinz Heß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(P&amp;I)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480119777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Lukas Uhrig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(MCE)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3478267642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Roman Rybalkin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(SYS)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611115329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Markus Frei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(MCE)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3849504990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Marvin Seifert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(SPM)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1635793453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Thilo Dauth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(SYS)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1738069748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Matthias Meyering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(MCE)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1182147931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Maximilian Jokisch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(MCE)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655723096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Robert Boger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SAT (P&amp;I)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621876593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Heinz Kendlbacher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STÖBER Österreich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2180873936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Stefan Haan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STÖBER Österreich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604443543"/>
                  </a:ext>
                </a:extLst>
              </a:tr>
              <a:tr h="15749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Reto Zingg</a:t>
                      </a:r>
                      <a:endParaRPr lang="de-DE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STÖBER Schweiz</a:t>
                      </a:r>
                      <a:endParaRPr lang="de-DE" sz="9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" marR="6562" marT="6562" marB="0" anchor="b"/>
                </a:tc>
                <a:extLst>
                  <a:ext uri="{0D108BD9-81ED-4DB2-BD59-A6C34878D82A}">
                    <a16:rowId xmlns:a16="http://schemas.microsoft.com/office/drawing/2014/main" val="3517305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85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9F85A-2489-F82A-A4D8-E9AA566E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Technical Meeting </a:t>
            </a:r>
            <a:r>
              <a:rPr lang="de-DE" dirty="0" err="1">
                <a:solidFill>
                  <a:srgbClr val="00B050"/>
                </a:solidFill>
              </a:rPr>
              <a:t>as</a:t>
            </a:r>
            <a:r>
              <a:rPr lang="de-DE" dirty="0">
                <a:solidFill>
                  <a:srgbClr val="00B050"/>
                </a:solidFill>
              </a:rPr>
              <a:t> TEAMS Meeting</a:t>
            </a:r>
          </a:p>
          <a:p>
            <a:r>
              <a:rPr lang="de-DE" dirty="0">
                <a:solidFill>
                  <a:srgbClr val="0070C0"/>
                </a:solidFill>
              </a:rPr>
              <a:t>TM in 3 Groups </a:t>
            </a:r>
            <a:r>
              <a:rPr lang="de-DE" dirty="0" err="1">
                <a:solidFill>
                  <a:srgbClr val="0070C0"/>
                </a:solidFill>
              </a:rPr>
              <a:t>instead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one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big</a:t>
            </a:r>
            <a:r>
              <a:rPr lang="de-DE" dirty="0">
                <a:solidFill>
                  <a:srgbClr val="0070C0"/>
                </a:solidFill>
              </a:rPr>
              <a:t> Meeting</a:t>
            </a:r>
          </a:p>
          <a:p>
            <a:pPr lvl="1"/>
            <a:r>
              <a:rPr lang="de-DE" dirty="0" err="1">
                <a:solidFill>
                  <a:srgbClr val="0070C0"/>
                </a:solidFill>
              </a:rPr>
              <a:t>Fit´s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better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local</a:t>
            </a:r>
            <a:r>
              <a:rPr lang="de-DE" dirty="0">
                <a:solidFill>
                  <a:srgbClr val="0070C0"/>
                </a:solidFill>
              </a:rPr>
              <a:t> time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all </a:t>
            </a:r>
            <a:r>
              <a:rPr lang="de-DE" dirty="0" err="1">
                <a:solidFill>
                  <a:srgbClr val="0070C0"/>
                </a:solidFill>
              </a:rPr>
              <a:t>participants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Feedback</a:t>
            </a: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</a:t>
            </a:r>
            <a:r>
              <a:rPr lang="de-DE" dirty="0" err="1">
                <a:solidFill>
                  <a:srgbClr val="0070C0"/>
                </a:solidFill>
              </a:rPr>
              <a:t>Discussions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</a:t>
            </a:r>
            <a:r>
              <a:rPr lang="de-DE" dirty="0" err="1">
                <a:solidFill>
                  <a:srgbClr val="0070C0"/>
                </a:solidFill>
              </a:rPr>
              <a:t>flexibility</a:t>
            </a:r>
            <a:r>
              <a:rPr lang="de-DE" dirty="0">
                <a:solidFill>
                  <a:srgbClr val="0070C0"/>
                </a:solidFill>
              </a:rPr>
              <a:t> in </a:t>
            </a:r>
            <a:r>
              <a:rPr lang="de-DE" dirty="0" err="1">
                <a:solidFill>
                  <a:srgbClr val="0070C0"/>
                </a:solidFill>
              </a:rPr>
              <a:t>case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collision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with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other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appointments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r>
              <a:rPr lang="de-DE" dirty="0">
                <a:solidFill>
                  <a:srgbClr val="0070C0"/>
                </a:solidFill>
              </a:rPr>
              <a:t>Group B </a:t>
            </a:r>
            <a:r>
              <a:rPr lang="de-DE" dirty="0" err="1">
                <a:solidFill>
                  <a:srgbClr val="0070C0"/>
                </a:solidFill>
              </a:rPr>
              <a:t>Presentation</a:t>
            </a:r>
            <a:r>
              <a:rPr lang="de-DE" dirty="0">
                <a:solidFill>
                  <a:srgbClr val="0070C0"/>
                </a:solidFill>
              </a:rPr>
              <a:t> Language German – </a:t>
            </a:r>
            <a:r>
              <a:rPr lang="de-DE" dirty="0" err="1">
                <a:solidFill>
                  <a:srgbClr val="0070C0"/>
                </a:solidFill>
              </a:rPr>
              <a:t>better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majority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participants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66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7C3E3-B51B-4C28-8093-A4AC281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8063"/>
            <a:ext cx="7987800" cy="460800"/>
          </a:xfrm>
        </p:spPr>
        <p:txBody>
          <a:bodyPr/>
          <a:lstStyle/>
          <a:p>
            <a:r>
              <a:rPr lang="de-DE" dirty="0"/>
              <a:t>Agenda Technical Meeting  Group 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B4967-57BA-4F73-8AA8-10E2C748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53145"/>
            <a:ext cx="11161800" cy="5819614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de-DE" sz="2000" b="1" dirty="0"/>
              <a:t>Wednesday 18</a:t>
            </a:r>
            <a:r>
              <a:rPr lang="de-DE" sz="2000" b="1" baseline="30000" dirty="0"/>
              <a:t>th</a:t>
            </a:r>
            <a:r>
              <a:rPr lang="de-DE" sz="2000" b="1" dirty="0"/>
              <a:t> May 2022: </a:t>
            </a:r>
          </a:p>
          <a:p>
            <a:pPr marL="0" indent="0">
              <a:lnSpc>
                <a:spcPct val="70000"/>
              </a:lnSpc>
              <a:buNone/>
            </a:pPr>
            <a:endParaRPr lang="de-DE" b="1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08:30 – 08:35 am		Welcome					Johannes Kübler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08:35 – 10:00 am 		</a:t>
            </a:r>
            <a:r>
              <a:rPr lang="de-DE" sz="1800" dirty="0" err="1"/>
              <a:t>PROFIdrive</a:t>
            </a:r>
            <a:r>
              <a:rPr lang="de-DE" sz="1800" dirty="0"/>
              <a:t>  				Heiko Berner</a:t>
            </a:r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i="1" dirty="0"/>
              <a:t>10:00 – 10:15 am		Break					All</a:t>
            </a:r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10:15 – 11:15 am		Drive Control Suite 6.5-F			Lutz Augenstein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400" dirty="0"/>
              <a:t>			- </a:t>
            </a:r>
            <a:r>
              <a:rPr lang="de-DE" sz="1200" dirty="0"/>
              <a:t>Online Help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Graphical</a:t>
            </a:r>
            <a:r>
              <a:rPr lang="de-DE" sz="1200" dirty="0"/>
              <a:t> </a:t>
            </a:r>
            <a:r>
              <a:rPr lang="de-DE" sz="1200" dirty="0" err="1"/>
              <a:t>Programming</a:t>
            </a:r>
            <a:endParaRPr lang="de-DE" sz="1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Predictive</a:t>
            </a:r>
            <a:r>
              <a:rPr lang="de-DE" sz="1200" dirty="0"/>
              <a:t> </a:t>
            </a:r>
            <a:r>
              <a:rPr lang="de-DE" sz="1200" dirty="0" err="1"/>
              <a:t>Maintainance</a:t>
            </a:r>
            <a:endParaRPr lang="de-DE" sz="1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Advanced</a:t>
            </a:r>
            <a:r>
              <a:rPr lang="de-DE" sz="1200" dirty="0"/>
              <a:t> SSI </a:t>
            </a:r>
            <a:r>
              <a:rPr lang="de-DE" sz="1200" dirty="0" err="1"/>
              <a:t>encoder</a:t>
            </a:r>
            <a:r>
              <a:rPr lang="de-DE" sz="1200" dirty="0"/>
              <a:t> </a:t>
            </a:r>
            <a:r>
              <a:rPr lang="de-DE" sz="1200" dirty="0" err="1"/>
              <a:t>evaluation</a:t>
            </a:r>
            <a:endParaRPr lang="de-DE" sz="1200" dirty="0"/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11:15 – 11:30 am		Evaluation Market Feedback			Johannes Kübler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11:30 – 12:00 am		EZ-Motor News 				Roman Rybalkin</a:t>
            </a:r>
            <a:br>
              <a:rPr lang="de-DE" sz="1800" dirty="0"/>
            </a:br>
            <a:r>
              <a:rPr lang="de-DE" sz="1800" dirty="0"/>
              <a:t>			</a:t>
            </a:r>
            <a:r>
              <a:rPr lang="de-DE" sz="1200" dirty="0"/>
              <a:t>(EZ2 / Con40 vs. Con58 / El. Name </a:t>
            </a:r>
            <a:r>
              <a:rPr lang="de-DE" sz="1200" dirty="0" err="1"/>
              <a:t>plate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Beckhoff Inverters)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200" dirty="0"/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4357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7C3E3-B51B-4C28-8093-A4AC281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8063"/>
            <a:ext cx="7987800" cy="460800"/>
          </a:xfrm>
        </p:spPr>
        <p:txBody>
          <a:bodyPr/>
          <a:lstStyle/>
          <a:p>
            <a:r>
              <a:rPr lang="de-DE" dirty="0"/>
              <a:t>Agenda Technical Meeting  (A + B – Teams Meeting)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B4967-57BA-4F73-8AA8-10E2C748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53145"/>
            <a:ext cx="11161800" cy="5819614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de-DE" sz="2000" b="1" dirty="0" err="1"/>
              <a:t>Thursday</a:t>
            </a:r>
            <a:r>
              <a:rPr lang="de-DE" sz="2000" b="1" dirty="0"/>
              <a:t> 19</a:t>
            </a:r>
            <a:r>
              <a:rPr lang="de-DE" sz="2000" b="1" baseline="30000" dirty="0"/>
              <a:t>th</a:t>
            </a:r>
            <a:r>
              <a:rPr lang="de-DE" sz="2000" b="1" dirty="0"/>
              <a:t> May 2022:</a:t>
            </a:r>
          </a:p>
          <a:p>
            <a:pPr marL="0" indent="0">
              <a:lnSpc>
                <a:spcPct val="70000"/>
              </a:lnSpc>
              <a:buNone/>
            </a:pPr>
            <a:endParaRPr lang="de-DE" b="1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08:30 – 09:00 am	 	LM </a:t>
            </a:r>
            <a:r>
              <a:rPr lang="de-DE" sz="1800" dirty="0" err="1"/>
              <a:t>Optimization</a:t>
            </a:r>
            <a:r>
              <a:rPr lang="de-DE" sz="1800" dirty="0"/>
              <a:t> – </a:t>
            </a:r>
            <a:r>
              <a:rPr lang="de-DE" sz="1800" dirty="0" err="1"/>
              <a:t>Practical</a:t>
            </a:r>
            <a:r>
              <a:rPr lang="de-DE" sz="1800" dirty="0"/>
              <a:t> </a:t>
            </a:r>
            <a:r>
              <a:rPr lang="de-DE" sz="1800" dirty="0" err="1"/>
              <a:t>Example</a:t>
            </a:r>
            <a:r>
              <a:rPr lang="de-DE" sz="1800" dirty="0"/>
              <a:t> 			Lutz Augenstein</a:t>
            </a:r>
          </a:p>
          <a:p>
            <a:pPr marL="0" indent="0">
              <a:buNone/>
            </a:pPr>
            <a:r>
              <a:rPr lang="de-DE" sz="1800" dirty="0"/>
              <a:t>09:00 – 09:30 am		High Speed 					Johannes Kübler</a:t>
            </a:r>
            <a:br>
              <a:rPr lang="de-DE" sz="1600" dirty="0"/>
            </a:br>
            <a:r>
              <a:rPr lang="de-DE" sz="1800" dirty="0"/>
              <a:t>			</a:t>
            </a:r>
            <a:r>
              <a:rPr lang="de-DE" sz="1200" dirty="0"/>
              <a:t>Advantages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using</a:t>
            </a:r>
            <a:r>
              <a:rPr lang="de-DE" sz="1200" dirty="0"/>
              <a:t> </a:t>
            </a:r>
            <a:r>
              <a:rPr lang="de-DE" sz="1200" dirty="0" err="1"/>
              <a:t>motors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higher</a:t>
            </a:r>
            <a:r>
              <a:rPr lang="de-DE" sz="1200" dirty="0"/>
              <a:t> </a:t>
            </a:r>
            <a:r>
              <a:rPr lang="de-DE" sz="1200" dirty="0" err="1"/>
              <a:t>speed</a:t>
            </a:r>
            <a:r>
              <a:rPr lang="de-DE" sz="1200" dirty="0"/>
              <a:t> + </a:t>
            </a:r>
            <a:r>
              <a:rPr lang="de-DE" sz="1200" dirty="0" err="1"/>
              <a:t>gearboxes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higher</a:t>
            </a:r>
            <a:r>
              <a:rPr lang="de-DE" sz="1200" dirty="0"/>
              <a:t> </a:t>
            </a:r>
            <a:r>
              <a:rPr lang="de-DE" sz="1200" dirty="0" err="1"/>
              <a:t>ratio</a:t>
            </a:r>
            <a:endParaRPr lang="de-DE" sz="1200" dirty="0"/>
          </a:p>
          <a:p>
            <a:pPr marL="0" indent="0">
              <a:buNone/>
            </a:pPr>
            <a:r>
              <a:rPr lang="de-DE" sz="1800" dirty="0"/>
              <a:t>09:30 – 09:45 am		New </a:t>
            </a:r>
            <a:r>
              <a:rPr lang="de-DE" sz="1800" dirty="0" err="1"/>
              <a:t>geared</a:t>
            </a:r>
            <a:r>
              <a:rPr lang="de-DE" sz="1800" dirty="0"/>
              <a:t> </a:t>
            </a:r>
            <a:r>
              <a:rPr lang="de-DE" sz="1800" dirty="0" err="1"/>
              <a:t>motor</a:t>
            </a:r>
            <a:r>
              <a:rPr lang="de-DE" sz="1800" dirty="0"/>
              <a:t> </a:t>
            </a:r>
            <a:r>
              <a:rPr lang="de-DE" sz="1800" dirty="0" err="1"/>
              <a:t>combinations</a:t>
            </a:r>
            <a:r>
              <a:rPr lang="de-DE" sz="1800" dirty="0"/>
              <a:t> 			Johannes Kübler</a:t>
            </a:r>
            <a:br>
              <a:rPr lang="de-DE" sz="1800" dirty="0"/>
            </a:br>
            <a:r>
              <a:rPr lang="de-DE" sz="1800" dirty="0"/>
              <a:t>			</a:t>
            </a:r>
            <a:r>
              <a:rPr lang="de-DE" sz="1200" dirty="0"/>
              <a:t>Elimination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factor</a:t>
            </a:r>
            <a:r>
              <a:rPr lang="de-DE" sz="1200" dirty="0"/>
              <a:t> </a:t>
            </a:r>
            <a:r>
              <a:rPr lang="de-DE" sz="1200" dirty="0" err="1"/>
              <a:t>s</a:t>
            </a:r>
            <a:r>
              <a:rPr lang="de-DE" sz="1200" baseline="-25000" dirty="0" err="1"/>
              <a:t>B</a:t>
            </a: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i="1" dirty="0"/>
              <a:t>09:45 – 10:00 am		Break						All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dirty="0"/>
              <a:t>10:00 – 11:00 am		</a:t>
            </a:r>
            <a:r>
              <a:rPr lang="de-DE" sz="1800" dirty="0" err="1"/>
              <a:t>Success</a:t>
            </a:r>
            <a:r>
              <a:rPr lang="de-DE" sz="1800" dirty="0"/>
              <a:t> Stories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dirty="0"/>
              <a:t>11:00 – 11:30 am		</a:t>
            </a:r>
            <a:r>
              <a:rPr lang="de-DE" sz="1800" dirty="0" err="1"/>
              <a:t>TwoSpeed</a:t>
            </a:r>
            <a:r>
              <a:rPr lang="de-DE" sz="1800" dirty="0"/>
              <a:t> </a:t>
            </a:r>
            <a:r>
              <a:rPr lang="de-DE" sz="1800" dirty="0" err="1"/>
              <a:t>Gearbox</a:t>
            </a:r>
            <a:r>
              <a:rPr lang="de-DE" sz="1800" dirty="0"/>
              <a:t> PS				Thilo Dauth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400" dirty="0"/>
              <a:t>			</a:t>
            </a:r>
            <a:r>
              <a:rPr lang="de-DE" sz="1200" dirty="0"/>
              <a:t>New </a:t>
            </a:r>
            <a:r>
              <a:rPr lang="de-DE" sz="1200" dirty="0" err="1"/>
              <a:t>diagnostics</a:t>
            </a:r>
            <a:r>
              <a:rPr lang="de-DE" sz="1200" dirty="0"/>
              <a:t> via Bluetooth Connection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SensorShift</a:t>
            </a:r>
            <a:r>
              <a:rPr lang="de-DE" sz="1200" dirty="0"/>
              <a:t>		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dirty="0"/>
              <a:t>11:30 – 12:00 am 		</a:t>
            </a:r>
            <a:r>
              <a:rPr lang="de-DE" sz="1800" dirty="0" err="1"/>
              <a:t>Discussion</a:t>
            </a:r>
            <a:r>
              <a:rPr lang="de-DE" sz="1800" dirty="0"/>
              <a:t> / Feedback				All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200" dirty="0"/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63225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544</Words>
  <Application>Microsoft Office PowerPoint</Application>
  <PresentationFormat>Breitbild</PresentationFormat>
  <Paragraphs>100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Technical Meeting</vt:lpstr>
      <vt:lpstr>Welcome</vt:lpstr>
      <vt:lpstr>PowerPoint-Präsentation</vt:lpstr>
      <vt:lpstr>Agenda Technical Meeting  Group A </vt:lpstr>
      <vt:lpstr>Agenda Technical Meeting  (A + B – Teams Meeting)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Meeting</dc:title>
  <dc:creator>Kübler, Johannes</dc:creator>
  <cp:lastModifiedBy>Kübler, Johannes</cp:lastModifiedBy>
  <cp:revision>5</cp:revision>
  <dcterms:created xsi:type="dcterms:W3CDTF">2022-05-12T13:57:48Z</dcterms:created>
  <dcterms:modified xsi:type="dcterms:W3CDTF">2022-05-13T09:06:19Z</dcterms:modified>
</cp:coreProperties>
</file>