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7"/>
  </p:notesMasterIdLst>
  <p:sldIdLst>
    <p:sldId id="256" r:id="rId5"/>
    <p:sldId id="337" r:id="rId6"/>
    <p:sldId id="364" r:id="rId7"/>
    <p:sldId id="343" r:id="rId8"/>
    <p:sldId id="363" r:id="rId9"/>
    <p:sldId id="357" r:id="rId10"/>
    <p:sldId id="308" r:id="rId11"/>
    <p:sldId id="1684" r:id="rId12"/>
    <p:sldId id="1686" r:id="rId13"/>
    <p:sldId id="349" r:id="rId14"/>
    <p:sldId id="358" r:id="rId15"/>
    <p:sldId id="35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57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40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669F"/>
    <a:srgbClr val="A3A62C"/>
    <a:srgbClr val="003E74"/>
    <a:srgbClr val="004B88"/>
    <a:srgbClr val="006EB6"/>
    <a:srgbClr val="007FC4"/>
    <a:srgbClr val="6A9DD3"/>
    <a:srgbClr val="00386B"/>
    <a:srgbClr val="0071BC"/>
    <a:srgbClr val="E9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81963" autoAdjust="0"/>
  </p:normalViewPr>
  <p:slideViewPr>
    <p:cSldViewPr snapToGrid="0" snapToObjects="1">
      <p:cViewPr>
        <p:scale>
          <a:sx n="75" d="100"/>
          <a:sy n="75" d="100"/>
        </p:scale>
        <p:origin x="763" y="43"/>
      </p:cViewPr>
      <p:guideLst>
        <p:guide pos="7"/>
        <p:guide pos="393"/>
        <p:guide pos="824"/>
        <p:guide pos="1663"/>
        <p:guide pos="2457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40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öransson, Ulla" userId="69157f8e-56de-44c6-907f-2cafaa14a054" providerId="ADAL" clId="{C681137C-34DA-46BA-8057-BEC909B8CC20}"/>
    <pc:docChg chg="undo custSel addSld delSld modSld">
      <pc:chgData name="Göransson, Ulla" userId="69157f8e-56de-44c6-907f-2cafaa14a054" providerId="ADAL" clId="{C681137C-34DA-46BA-8057-BEC909B8CC20}" dt="2022-04-25T18:29:57.727" v="685"/>
      <pc:docMkLst>
        <pc:docMk/>
      </pc:docMkLst>
      <pc:sldChg chg="modSp mod">
        <pc:chgData name="Göransson, Ulla" userId="69157f8e-56de-44c6-907f-2cafaa14a054" providerId="ADAL" clId="{C681137C-34DA-46BA-8057-BEC909B8CC20}" dt="2022-04-25T15:42:40.050" v="16" actId="27636"/>
        <pc:sldMkLst>
          <pc:docMk/>
          <pc:sldMk cId="3349524324" sldId="256"/>
        </pc:sldMkLst>
        <pc:spChg chg="mod">
          <ac:chgData name="Göransson, Ulla" userId="69157f8e-56de-44c6-907f-2cafaa14a054" providerId="ADAL" clId="{C681137C-34DA-46BA-8057-BEC909B8CC20}" dt="2022-04-25T15:42:40.050" v="16" actId="27636"/>
          <ac:spMkLst>
            <pc:docMk/>
            <pc:sldMk cId="3349524324" sldId="256"/>
            <ac:spMk id="2" creationId="{00000000-0000-0000-0000-000000000000}"/>
          </ac:spMkLst>
        </pc:spChg>
      </pc:sldChg>
      <pc:sldChg chg="addSp delSp modSp mod">
        <pc:chgData name="Göransson, Ulla" userId="69157f8e-56de-44c6-907f-2cafaa14a054" providerId="ADAL" clId="{C681137C-34DA-46BA-8057-BEC909B8CC20}" dt="2022-04-25T18:28:55.550" v="677" actId="478"/>
        <pc:sldMkLst>
          <pc:docMk/>
          <pc:sldMk cId="948599696" sldId="308"/>
        </pc:sldMkLst>
        <pc:spChg chg="mod">
          <ac:chgData name="Göransson, Ulla" userId="69157f8e-56de-44c6-907f-2cafaa14a054" providerId="ADAL" clId="{C681137C-34DA-46BA-8057-BEC909B8CC20}" dt="2022-04-25T17:39:31.206" v="221" actId="1076"/>
          <ac:spMkLst>
            <pc:docMk/>
            <pc:sldMk cId="948599696" sldId="308"/>
            <ac:spMk id="5" creationId="{8983BFE9-7EA4-4231-AC39-F5C90EF11A56}"/>
          </ac:spMkLst>
        </pc:spChg>
        <pc:spChg chg="del">
          <ac:chgData name="Göransson, Ulla" userId="69157f8e-56de-44c6-907f-2cafaa14a054" providerId="ADAL" clId="{C681137C-34DA-46BA-8057-BEC909B8CC20}" dt="2022-04-25T17:31:07.895" v="152" actId="478"/>
          <ac:spMkLst>
            <pc:docMk/>
            <pc:sldMk cId="948599696" sldId="308"/>
            <ac:spMk id="15" creationId="{355721A2-34A0-47C3-936B-17619D8154D0}"/>
          </ac:spMkLst>
        </pc:spChg>
        <pc:spChg chg="mod">
          <ac:chgData name="Göransson, Ulla" userId="69157f8e-56de-44c6-907f-2cafaa14a054" providerId="ADAL" clId="{C681137C-34DA-46BA-8057-BEC909B8CC20}" dt="2022-04-25T18:14:29.091" v="498" actId="1038"/>
          <ac:spMkLst>
            <pc:docMk/>
            <pc:sldMk cId="948599696" sldId="308"/>
            <ac:spMk id="28" creationId="{AC380F9E-4DB2-4DF3-970D-CF9E03CC21F9}"/>
          </ac:spMkLst>
        </pc:spChg>
        <pc:grpChg chg="del">
          <ac:chgData name="Göransson, Ulla" userId="69157f8e-56de-44c6-907f-2cafaa14a054" providerId="ADAL" clId="{C681137C-34DA-46BA-8057-BEC909B8CC20}" dt="2022-04-25T17:32:13.040" v="162" actId="478"/>
          <ac:grpSpMkLst>
            <pc:docMk/>
            <pc:sldMk cId="948599696" sldId="308"/>
            <ac:grpSpMk id="19" creationId="{88F69E77-19D1-4469-98EF-DC417EF63089}"/>
          </ac:grpSpMkLst>
        </pc:grpChg>
        <pc:picChg chg="add del mod">
          <ac:chgData name="Göransson, Ulla" userId="69157f8e-56de-44c6-907f-2cafaa14a054" providerId="ADAL" clId="{C681137C-34DA-46BA-8057-BEC909B8CC20}" dt="2022-04-25T17:31:06.929" v="151" actId="478"/>
          <ac:picMkLst>
            <pc:docMk/>
            <pc:sldMk cId="948599696" sldId="308"/>
            <ac:picMk id="3" creationId="{CE99C9EF-3F27-489D-8178-5DC8435FAE9C}"/>
          </ac:picMkLst>
        </pc:picChg>
        <pc:picChg chg="add mod ord">
          <ac:chgData name="Göransson, Ulla" userId="69157f8e-56de-44c6-907f-2cafaa14a054" providerId="ADAL" clId="{C681137C-34DA-46BA-8057-BEC909B8CC20}" dt="2022-04-25T18:14:29.091" v="498" actId="1038"/>
          <ac:picMkLst>
            <pc:docMk/>
            <pc:sldMk cId="948599696" sldId="308"/>
            <ac:picMk id="6" creationId="{0416EE08-9647-4B5B-9910-A416F234BBF9}"/>
          </ac:picMkLst>
        </pc:picChg>
        <pc:picChg chg="add del mod">
          <ac:chgData name="Göransson, Ulla" userId="69157f8e-56de-44c6-907f-2cafaa14a054" providerId="ADAL" clId="{C681137C-34DA-46BA-8057-BEC909B8CC20}" dt="2022-04-25T18:28:55.550" v="677" actId="478"/>
          <ac:picMkLst>
            <pc:docMk/>
            <pc:sldMk cId="948599696" sldId="308"/>
            <ac:picMk id="9" creationId="{234415E5-3720-41DA-A0CF-5C9213A05D0B}"/>
          </ac:picMkLst>
        </pc:picChg>
        <pc:picChg chg="del">
          <ac:chgData name="Göransson, Ulla" userId="69157f8e-56de-44c6-907f-2cafaa14a054" providerId="ADAL" clId="{C681137C-34DA-46BA-8057-BEC909B8CC20}" dt="2022-04-25T17:32:05.228" v="160" actId="478"/>
          <ac:picMkLst>
            <pc:docMk/>
            <pc:sldMk cId="948599696" sldId="308"/>
            <ac:picMk id="23" creationId="{D04AEE4E-1E95-44CB-84E7-0B4E125DBABB}"/>
          </ac:picMkLst>
        </pc:picChg>
        <pc:picChg chg="del">
          <ac:chgData name="Göransson, Ulla" userId="69157f8e-56de-44c6-907f-2cafaa14a054" providerId="ADAL" clId="{C681137C-34DA-46BA-8057-BEC909B8CC20}" dt="2022-04-25T17:31:37.369" v="155" actId="478"/>
          <ac:picMkLst>
            <pc:docMk/>
            <pc:sldMk cId="948599696" sldId="308"/>
            <ac:picMk id="24" creationId="{67D1F4AB-DB23-4406-B043-54FDAE0F2FDC}"/>
          </ac:picMkLst>
        </pc:picChg>
        <pc:cxnChg chg="mod">
          <ac:chgData name="Göransson, Ulla" userId="69157f8e-56de-44c6-907f-2cafaa14a054" providerId="ADAL" clId="{C681137C-34DA-46BA-8057-BEC909B8CC20}" dt="2022-04-25T18:14:29.091" v="498" actId="1038"/>
          <ac:cxnSpMkLst>
            <pc:docMk/>
            <pc:sldMk cId="948599696" sldId="308"/>
            <ac:cxnSpMk id="26" creationId="{9CF7F69E-41BE-4F79-9497-1DEB46F64514}"/>
          </ac:cxnSpMkLst>
        </pc:cxnChg>
      </pc:sldChg>
      <pc:sldChg chg="modSp mod modAnim">
        <pc:chgData name="Göransson, Ulla" userId="69157f8e-56de-44c6-907f-2cafaa14a054" providerId="ADAL" clId="{C681137C-34DA-46BA-8057-BEC909B8CC20}" dt="2022-04-25T17:44:19.915" v="283" actId="207"/>
        <pc:sldMkLst>
          <pc:docMk/>
          <pc:sldMk cId="2846036267" sldId="337"/>
        </pc:sldMkLst>
        <pc:spChg chg="mod">
          <ac:chgData name="Göransson, Ulla" userId="69157f8e-56de-44c6-907f-2cafaa14a054" providerId="ADAL" clId="{C681137C-34DA-46BA-8057-BEC909B8CC20}" dt="2022-04-25T15:32:29.350" v="6" actId="14100"/>
          <ac:spMkLst>
            <pc:docMk/>
            <pc:sldMk cId="2846036267" sldId="337"/>
            <ac:spMk id="11" creationId="{B478E652-5620-4FCA-8AC2-1DE8F7426EE4}"/>
          </ac:spMkLst>
        </pc:spChg>
        <pc:spChg chg="mod">
          <ac:chgData name="Göransson, Ulla" userId="69157f8e-56de-44c6-907f-2cafaa14a054" providerId="ADAL" clId="{C681137C-34DA-46BA-8057-BEC909B8CC20}" dt="2022-04-25T15:31:54.972" v="2" actId="20577"/>
          <ac:spMkLst>
            <pc:docMk/>
            <pc:sldMk cId="2846036267" sldId="337"/>
            <ac:spMk id="12" creationId="{6EE3A015-103E-4CFB-A854-58761F5E4B84}"/>
          </ac:spMkLst>
        </pc:spChg>
        <pc:spChg chg="mod">
          <ac:chgData name="Göransson, Ulla" userId="69157f8e-56de-44c6-907f-2cafaa14a054" providerId="ADAL" clId="{C681137C-34DA-46BA-8057-BEC909B8CC20}" dt="2022-04-25T17:44:19.915" v="283" actId="207"/>
          <ac:spMkLst>
            <pc:docMk/>
            <pc:sldMk cId="2846036267" sldId="337"/>
            <ac:spMk id="15" creationId="{DB15EF31-40CC-4B6C-A77E-F855701CE1D8}"/>
          </ac:spMkLst>
        </pc:spChg>
        <pc:grpChg chg="mod">
          <ac:chgData name="Göransson, Ulla" userId="69157f8e-56de-44c6-907f-2cafaa14a054" providerId="ADAL" clId="{C681137C-34DA-46BA-8057-BEC909B8CC20}" dt="2022-04-25T15:32:19.448" v="4" actId="1076"/>
          <ac:grpSpMkLst>
            <pc:docMk/>
            <pc:sldMk cId="2846036267" sldId="337"/>
            <ac:grpSpMk id="23" creationId="{B9F1C290-2093-41CC-B677-78B5D488B6D4}"/>
          </ac:grpSpMkLst>
        </pc:grpChg>
        <pc:picChg chg="mod">
          <ac:chgData name="Göransson, Ulla" userId="69157f8e-56de-44c6-907f-2cafaa14a054" providerId="ADAL" clId="{C681137C-34DA-46BA-8057-BEC909B8CC20}" dt="2022-04-25T15:32:55.267" v="9" actId="1076"/>
          <ac:picMkLst>
            <pc:docMk/>
            <pc:sldMk cId="2846036267" sldId="337"/>
            <ac:picMk id="4" creationId="{D29A1466-7AA1-45D8-A2BA-122ED62F4068}"/>
          </ac:picMkLst>
        </pc:picChg>
        <pc:picChg chg="mod">
          <ac:chgData name="Göransson, Ulla" userId="69157f8e-56de-44c6-907f-2cafaa14a054" providerId="ADAL" clId="{C681137C-34DA-46BA-8057-BEC909B8CC20}" dt="2022-04-25T15:32:50.603" v="8" actId="1076"/>
          <ac:picMkLst>
            <pc:docMk/>
            <pc:sldMk cId="2846036267" sldId="337"/>
            <ac:picMk id="6" creationId="{74CBA537-7A2C-4C65-9814-7C61B096529C}"/>
          </ac:picMkLst>
        </pc:picChg>
      </pc:sldChg>
      <pc:sldChg chg="modAnim">
        <pc:chgData name="Göransson, Ulla" userId="69157f8e-56de-44c6-907f-2cafaa14a054" providerId="ADAL" clId="{C681137C-34DA-46BA-8057-BEC909B8CC20}" dt="2022-04-25T18:25:58.406" v="656"/>
        <pc:sldMkLst>
          <pc:docMk/>
          <pc:sldMk cId="1407166463" sldId="343"/>
        </pc:sldMkLst>
      </pc:sldChg>
      <pc:sldChg chg="addSp delSp modSp mod">
        <pc:chgData name="Göransson, Ulla" userId="69157f8e-56de-44c6-907f-2cafaa14a054" providerId="ADAL" clId="{C681137C-34DA-46BA-8057-BEC909B8CC20}" dt="2022-04-25T18:20:44.188" v="597" actId="1076"/>
        <pc:sldMkLst>
          <pc:docMk/>
          <pc:sldMk cId="534467414" sldId="349"/>
        </pc:sldMkLst>
        <pc:spChg chg="del">
          <ac:chgData name="Göransson, Ulla" userId="69157f8e-56de-44c6-907f-2cafaa14a054" providerId="ADAL" clId="{C681137C-34DA-46BA-8057-BEC909B8CC20}" dt="2022-04-25T17:41:39.830" v="246" actId="478"/>
          <ac:spMkLst>
            <pc:docMk/>
            <pc:sldMk cId="534467414" sldId="349"/>
            <ac:spMk id="13" creationId="{EE09E424-E774-4BE0-925F-672C65E2B31B}"/>
          </ac:spMkLst>
        </pc:spChg>
        <pc:spChg chg="mod">
          <ac:chgData name="Göransson, Ulla" userId="69157f8e-56de-44c6-907f-2cafaa14a054" providerId="ADAL" clId="{C681137C-34DA-46BA-8057-BEC909B8CC20}" dt="2022-04-25T17:41:12.957" v="244" actId="255"/>
          <ac:spMkLst>
            <pc:docMk/>
            <pc:sldMk cId="534467414" sldId="349"/>
            <ac:spMk id="15" creationId="{5F637F67-3CBD-4C4D-B00C-A680B2A4C7CC}"/>
          </ac:spMkLst>
        </pc:spChg>
        <pc:spChg chg="mod">
          <ac:chgData name="Göransson, Ulla" userId="69157f8e-56de-44c6-907f-2cafaa14a054" providerId="ADAL" clId="{C681137C-34DA-46BA-8057-BEC909B8CC20}" dt="2022-04-25T18:20:24.013" v="592"/>
          <ac:spMkLst>
            <pc:docMk/>
            <pc:sldMk cId="534467414" sldId="349"/>
            <ac:spMk id="16" creationId="{F33B737A-FAB0-4CFE-B32E-D130710AE2D9}"/>
          </ac:spMkLst>
        </pc:spChg>
        <pc:spChg chg="mod">
          <ac:chgData name="Göransson, Ulla" userId="69157f8e-56de-44c6-907f-2cafaa14a054" providerId="ADAL" clId="{C681137C-34DA-46BA-8057-BEC909B8CC20}" dt="2022-04-25T18:20:24.013" v="592"/>
          <ac:spMkLst>
            <pc:docMk/>
            <pc:sldMk cId="534467414" sldId="349"/>
            <ac:spMk id="17" creationId="{312B4D82-9114-476B-BC5C-777477F25762}"/>
          </ac:spMkLst>
        </pc:spChg>
        <pc:grpChg chg="del">
          <ac:chgData name="Göransson, Ulla" userId="69157f8e-56de-44c6-907f-2cafaa14a054" providerId="ADAL" clId="{C681137C-34DA-46BA-8057-BEC909B8CC20}" dt="2022-04-25T17:41:52.706" v="251" actId="478"/>
          <ac:grpSpMkLst>
            <pc:docMk/>
            <pc:sldMk cId="534467414" sldId="349"/>
            <ac:grpSpMk id="9" creationId="{66ABD150-767C-48CF-AE13-518C7704F4B2}"/>
          </ac:grpSpMkLst>
        </pc:grpChg>
        <pc:grpChg chg="add mod">
          <ac:chgData name="Göransson, Ulla" userId="69157f8e-56de-44c6-907f-2cafaa14a054" providerId="ADAL" clId="{C681137C-34DA-46BA-8057-BEC909B8CC20}" dt="2022-04-25T18:20:44.188" v="597" actId="1076"/>
          <ac:grpSpMkLst>
            <pc:docMk/>
            <pc:sldMk cId="534467414" sldId="349"/>
            <ac:grpSpMk id="14" creationId="{C54EF217-116F-4408-B7DC-056DB16F8D5C}"/>
          </ac:grpSpMkLst>
        </pc:grpChg>
        <pc:graphicFrameChg chg="add del mod modGraphic">
          <ac:chgData name="Göransson, Ulla" userId="69157f8e-56de-44c6-907f-2cafaa14a054" providerId="ADAL" clId="{C681137C-34DA-46BA-8057-BEC909B8CC20}" dt="2022-04-25T18:03:16.848" v="345" actId="478"/>
          <ac:graphicFrameMkLst>
            <pc:docMk/>
            <pc:sldMk cId="534467414" sldId="349"/>
            <ac:graphicFrameMk id="8" creationId="{24C9413D-C23C-47DE-8BBE-0DE236164725}"/>
          </ac:graphicFrameMkLst>
        </pc:graphicFrameChg>
        <pc:picChg chg="mod ord">
          <ac:chgData name="Göransson, Ulla" userId="69157f8e-56de-44c6-907f-2cafaa14a054" providerId="ADAL" clId="{C681137C-34DA-46BA-8057-BEC909B8CC20}" dt="2022-04-25T18:20:32.193" v="594" actId="196"/>
          <ac:picMkLst>
            <pc:docMk/>
            <pc:sldMk cId="534467414" sldId="349"/>
            <ac:picMk id="3" creationId="{3C249168-CBA4-443E-B4E8-BC015E1C729E}"/>
          </ac:picMkLst>
        </pc:picChg>
        <pc:picChg chg="add del mod">
          <ac:chgData name="Göransson, Ulla" userId="69157f8e-56de-44c6-907f-2cafaa14a054" providerId="ADAL" clId="{C681137C-34DA-46BA-8057-BEC909B8CC20}" dt="2022-04-25T18:03:04.433" v="342" actId="478"/>
          <ac:picMkLst>
            <pc:docMk/>
            <pc:sldMk cId="534467414" sldId="349"/>
            <ac:picMk id="5" creationId="{3BD41245-4FB0-4E88-AF08-339B03DBB90C}"/>
          </ac:picMkLst>
        </pc:picChg>
      </pc:sldChg>
      <pc:sldChg chg="delSp modSp mod">
        <pc:chgData name="Göransson, Ulla" userId="69157f8e-56de-44c6-907f-2cafaa14a054" providerId="ADAL" clId="{C681137C-34DA-46BA-8057-BEC909B8CC20}" dt="2022-04-25T17:43:59.951" v="282" actId="1076"/>
        <pc:sldMkLst>
          <pc:docMk/>
          <pc:sldMk cId="1160228481" sldId="350"/>
        </pc:sldMkLst>
        <pc:spChg chg="mod">
          <ac:chgData name="Göransson, Ulla" userId="69157f8e-56de-44c6-907f-2cafaa14a054" providerId="ADAL" clId="{C681137C-34DA-46BA-8057-BEC909B8CC20}" dt="2022-04-25T17:43:21.962" v="274" actId="255"/>
          <ac:spMkLst>
            <pc:docMk/>
            <pc:sldMk cId="1160228481" sldId="350"/>
            <ac:spMk id="21" creationId="{64F75EC2-7007-4628-8A50-8339C02CD47D}"/>
          </ac:spMkLst>
        </pc:spChg>
        <pc:grpChg chg="del">
          <ac:chgData name="Göransson, Ulla" userId="69157f8e-56de-44c6-907f-2cafaa14a054" providerId="ADAL" clId="{C681137C-34DA-46BA-8057-BEC909B8CC20}" dt="2022-04-25T17:43:31.694" v="276" actId="478"/>
          <ac:grpSpMkLst>
            <pc:docMk/>
            <pc:sldMk cId="1160228481" sldId="350"/>
            <ac:grpSpMk id="19" creationId="{59860AD6-B4BF-4972-8C5F-E9092C867E76}"/>
          </ac:grpSpMkLst>
        </pc:grpChg>
        <pc:picChg chg="mod">
          <ac:chgData name="Göransson, Ulla" userId="69157f8e-56de-44c6-907f-2cafaa14a054" providerId="ADAL" clId="{C681137C-34DA-46BA-8057-BEC909B8CC20}" dt="2022-04-25T17:43:59.951" v="282" actId="1076"/>
          <ac:picMkLst>
            <pc:docMk/>
            <pc:sldMk cId="1160228481" sldId="350"/>
            <ac:picMk id="10" creationId="{52F33A07-D37A-4E9A-8441-61004C0DBF94}"/>
          </ac:picMkLst>
        </pc:picChg>
        <pc:picChg chg="mod">
          <ac:chgData name="Göransson, Ulla" userId="69157f8e-56de-44c6-907f-2cafaa14a054" providerId="ADAL" clId="{C681137C-34DA-46BA-8057-BEC909B8CC20}" dt="2022-04-25T17:43:59.951" v="282" actId="1076"/>
          <ac:picMkLst>
            <pc:docMk/>
            <pc:sldMk cId="1160228481" sldId="350"/>
            <ac:picMk id="26" creationId="{6D187A81-0C8C-4A0E-BD9E-96B872CCF245}"/>
          </ac:picMkLst>
        </pc:picChg>
      </pc:sldChg>
      <pc:sldChg chg="addSp delSp modSp mod modAnim">
        <pc:chgData name="Göransson, Ulla" userId="69157f8e-56de-44c6-907f-2cafaa14a054" providerId="ADAL" clId="{C681137C-34DA-46BA-8057-BEC909B8CC20}" dt="2022-04-25T18:28:53.184" v="676" actId="478"/>
        <pc:sldMkLst>
          <pc:docMk/>
          <pc:sldMk cId="2385225399" sldId="357"/>
        </pc:sldMkLst>
        <pc:spChg chg="mod">
          <ac:chgData name="Göransson, Ulla" userId="69157f8e-56de-44c6-907f-2cafaa14a054" providerId="ADAL" clId="{C681137C-34DA-46BA-8057-BEC909B8CC20}" dt="2022-04-25T17:39:18.980" v="219" actId="1076"/>
          <ac:spMkLst>
            <pc:docMk/>
            <pc:sldMk cId="2385225399" sldId="357"/>
            <ac:spMk id="17" creationId="{E1327532-C753-4946-8349-6C5AF648F427}"/>
          </ac:spMkLst>
        </pc:spChg>
        <pc:grpChg chg="del">
          <ac:chgData name="Göransson, Ulla" userId="69157f8e-56de-44c6-907f-2cafaa14a054" providerId="ADAL" clId="{C681137C-34DA-46BA-8057-BEC909B8CC20}" dt="2022-04-25T17:36:56.603" v="196" actId="478"/>
          <ac:grpSpMkLst>
            <pc:docMk/>
            <pc:sldMk cId="2385225399" sldId="357"/>
            <ac:grpSpMk id="13" creationId="{AD3B14F5-9E12-4894-B315-2D106A05583D}"/>
          </ac:grpSpMkLst>
        </pc:grpChg>
        <pc:picChg chg="del mod">
          <ac:chgData name="Göransson, Ulla" userId="69157f8e-56de-44c6-907f-2cafaa14a054" providerId="ADAL" clId="{C681137C-34DA-46BA-8057-BEC909B8CC20}" dt="2022-04-25T17:28:11.687" v="53" actId="478"/>
          <ac:picMkLst>
            <pc:docMk/>
            <pc:sldMk cId="2385225399" sldId="357"/>
            <ac:picMk id="3" creationId="{3D0A339B-D957-439F-94BE-B2DA7CE23100}"/>
          </ac:picMkLst>
        </pc:picChg>
        <pc:picChg chg="add del mod">
          <ac:chgData name="Göransson, Ulla" userId="69157f8e-56de-44c6-907f-2cafaa14a054" providerId="ADAL" clId="{C681137C-34DA-46BA-8057-BEC909B8CC20}" dt="2022-04-25T17:28:01.596" v="47" actId="478"/>
          <ac:picMkLst>
            <pc:docMk/>
            <pc:sldMk cId="2385225399" sldId="357"/>
            <ac:picMk id="4" creationId="{54305AA7-C730-47C9-8528-A22BEAC586B1}"/>
          </ac:picMkLst>
        </pc:picChg>
        <pc:picChg chg="add del mod">
          <ac:chgData name="Göransson, Ulla" userId="69157f8e-56de-44c6-907f-2cafaa14a054" providerId="ADAL" clId="{C681137C-34DA-46BA-8057-BEC909B8CC20}" dt="2022-04-25T17:30:12.468" v="61" actId="478"/>
          <ac:picMkLst>
            <pc:docMk/>
            <pc:sldMk cId="2385225399" sldId="357"/>
            <ac:picMk id="6" creationId="{B17F37F0-FDD6-41F9-A252-522D1EE16222}"/>
          </ac:picMkLst>
        </pc:picChg>
        <pc:picChg chg="del">
          <ac:chgData name="Göransson, Ulla" userId="69157f8e-56de-44c6-907f-2cafaa14a054" providerId="ADAL" clId="{C681137C-34DA-46BA-8057-BEC909B8CC20}" dt="2022-04-25T17:36:55.789" v="195" actId="478"/>
          <ac:picMkLst>
            <pc:docMk/>
            <pc:sldMk cId="2385225399" sldId="357"/>
            <ac:picMk id="7" creationId="{8EAC51F7-2387-41E1-A386-06726548FD8D}"/>
          </ac:picMkLst>
        </pc:picChg>
        <pc:picChg chg="del">
          <ac:chgData name="Göransson, Ulla" userId="69157f8e-56de-44c6-907f-2cafaa14a054" providerId="ADAL" clId="{C681137C-34DA-46BA-8057-BEC909B8CC20}" dt="2022-04-25T17:27:01.916" v="40" actId="478"/>
          <ac:picMkLst>
            <pc:docMk/>
            <pc:sldMk cId="2385225399" sldId="357"/>
            <ac:picMk id="8" creationId="{40FF814E-0569-4FC1-BFF6-8B7FC5050D23}"/>
          </ac:picMkLst>
        </pc:picChg>
        <pc:picChg chg="add del mod">
          <ac:chgData name="Göransson, Ulla" userId="69157f8e-56de-44c6-907f-2cafaa14a054" providerId="ADAL" clId="{C681137C-34DA-46BA-8057-BEC909B8CC20}" dt="2022-04-25T17:30:11.520" v="60" actId="478"/>
          <ac:picMkLst>
            <pc:docMk/>
            <pc:sldMk cId="2385225399" sldId="357"/>
            <ac:picMk id="14" creationId="{96363F29-346C-44B8-9E9B-E4E638C7C365}"/>
          </ac:picMkLst>
        </pc:picChg>
        <pc:picChg chg="add mod ord">
          <ac:chgData name="Göransson, Ulla" userId="69157f8e-56de-44c6-907f-2cafaa14a054" providerId="ADAL" clId="{C681137C-34DA-46BA-8057-BEC909B8CC20}" dt="2022-04-25T18:14:13.661" v="468" actId="1038"/>
          <ac:picMkLst>
            <pc:docMk/>
            <pc:sldMk cId="2385225399" sldId="357"/>
            <ac:picMk id="16" creationId="{492C7E3D-4579-4627-952B-72734AF86237}"/>
          </ac:picMkLst>
        </pc:picChg>
        <pc:picChg chg="add del mod">
          <ac:chgData name="Göransson, Ulla" userId="69157f8e-56de-44c6-907f-2cafaa14a054" providerId="ADAL" clId="{C681137C-34DA-46BA-8057-BEC909B8CC20}" dt="2022-04-25T18:28:53.184" v="676" actId="478"/>
          <ac:picMkLst>
            <pc:docMk/>
            <pc:sldMk cId="2385225399" sldId="357"/>
            <ac:picMk id="19" creationId="{C31782B6-4307-4D4E-A3FC-3DBDF7112D67}"/>
          </ac:picMkLst>
        </pc:picChg>
      </pc:sldChg>
      <pc:sldChg chg="addSp delSp modSp mod modAnim">
        <pc:chgData name="Göransson, Ulla" userId="69157f8e-56de-44c6-907f-2cafaa14a054" providerId="ADAL" clId="{C681137C-34DA-46BA-8057-BEC909B8CC20}" dt="2022-04-25T18:29:57.727" v="685"/>
        <pc:sldMkLst>
          <pc:docMk/>
          <pc:sldMk cId="3737219243" sldId="358"/>
        </pc:sldMkLst>
        <pc:spChg chg="mod">
          <ac:chgData name="Göransson, Ulla" userId="69157f8e-56de-44c6-907f-2cafaa14a054" providerId="ADAL" clId="{C681137C-34DA-46BA-8057-BEC909B8CC20}" dt="2022-04-25T17:42:45.818" v="268" actId="27636"/>
          <ac:spMkLst>
            <pc:docMk/>
            <pc:sldMk cId="3737219243" sldId="358"/>
            <ac:spMk id="21" creationId="{64F75EC2-7007-4628-8A50-8339C02CD47D}"/>
          </ac:spMkLst>
        </pc:spChg>
        <pc:grpChg chg="mod">
          <ac:chgData name="Göransson, Ulla" userId="69157f8e-56de-44c6-907f-2cafaa14a054" providerId="ADAL" clId="{C681137C-34DA-46BA-8057-BEC909B8CC20}" dt="2022-04-25T18:20:58.261" v="600" actId="1076"/>
          <ac:grpSpMkLst>
            <pc:docMk/>
            <pc:sldMk cId="3737219243" sldId="358"/>
            <ac:grpSpMk id="2" creationId="{97A20AC7-139C-4BBC-BE9B-D73CC4C25928}"/>
          </ac:grpSpMkLst>
        </pc:grpChg>
        <pc:grpChg chg="add del mod">
          <ac:chgData name="Göransson, Ulla" userId="69157f8e-56de-44c6-907f-2cafaa14a054" providerId="ADAL" clId="{C681137C-34DA-46BA-8057-BEC909B8CC20}" dt="2022-04-25T18:20:50.431" v="598" actId="478"/>
          <ac:grpSpMkLst>
            <pc:docMk/>
            <pc:sldMk cId="3737219243" sldId="358"/>
            <ac:grpSpMk id="6" creationId="{7109E00F-1D73-4D93-820E-256963AB5632}"/>
          </ac:grpSpMkLst>
        </pc:grpChg>
        <pc:grpChg chg="del mod">
          <ac:chgData name="Göransson, Ulla" userId="69157f8e-56de-44c6-907f-2cafaa14a054" providerId="ADAL" clId="{C681137C-34DA-46BA-8057-BEC909B8CC20}" dt="2022-04-25T18:20:51.156" v="599" actId="478"/>
          <ac:grpSpMkLst>
            <pc:docMk/>
            <pc:sldMk cId="3737219243" sldId="358"/>
            <ac:grpSpMk id="9" creationId="{C579A8F0-D449-4FC6-B8A4-4F17AA1EAB65}"/>
          </ac:grpSpMkLst>
        </pc:grpChg>
      </pc:sldChg>
      <pc:sldChg chg="addSp delSp modSp mod modAnim">
        <pc:chgData name="Göransson, Ulla" userId="69157f8e-56de-44c6-907f-2cafaa14a054" providerId="ADAL" clId="{C681137C-34DA-46BA-8057-BEC909B8CC20}" dt="2022-04-25T18:26:20.128" v="660"/>
        <pc:sldMkLst>
          <pc:docMk/>
          <pc:sldMk cId="2012576207" sldId="363"/>
        </pc:sldMkLst>
        <pc:spChg chg="del">
          <ac:chgData name="Göransson, Ulla" userId="69157f8e-56de-44c6-907f-2cafaa14a054" providerId="ADAL" clId="{C681137C-34DA-46BA-8057-BEC909B8CC20}" dt="2022-04-25T17:09:10.704" v="29" actId="478"/>
          <ac:spMkLst>
            <pc:docMk/>
            <pc:sldMk cId="2012576207" sldId="363"/>
            <ac:spMk id="11" creationId="{B478E652-5620-4FCA-8AC2-1DE8F7426EE4}"/>
          </ac:spMkLst>
        </pc:spChg>
        <pc:spChg chg="mod">
          <ac:chgData name="Göransson, Ulla" userId="69157f8e-56de-44c6-907f-2cafaa14a054" providerId="ADAL" clId="{C681137C-34DA-46BA-8057-BEC909B8CC20}" dt="2022-04-25T17:44:54.559" v="286" actId="21"/>
          <ac:spMkLst>
            <pc:docMk/>
            <pc:sldMk cId="2012576207" sldId="363"/>
            <ac:spMk id="12" creationId="{6EE3A015-103E-4CFB-A854-58761F5E4B84}"/>
          </ac:spMkLst>
        </pc:spChg>
        <pc:spChg chg="add mod ord">
          <ac:chgData name="Göransson, Ulla" userId="69157f8e-56de-44c6-907f-2cafaa14a054" providerId="ADAL" clId="{C681137C-34DA-46BA-8057-BEC909B8CC20}" dt="2022-04-25T18:26:14.843" v="659" actId="6549"/>
          <ac:spMkLst>
            <pc:docMk/>
            <pc:sldMk cId="2012576207" sldId="363"/>
            <ac:spMk id="20" creationId="{6C5686E2-E641-44FB-A6DF-9FBD8F31D416}"/>
          </ac:spMkLst>
        </pc:spChg>
        <pc:grpChg chg="mod">
          <ac:chgData name="Göransson, Ulla" userId="69157f8e-56de-44c6-907f-2cafaa14a054" providerId="ADAL" clId="{C681137C-34DA-46BA-8057-BEC909B8CC20}" dt="2022-04-25T17:44:51.751" v="285" actId="1076"/>
          <ac:grpSpMkLst>
            <pc:docMk/>
            <pc:sldMk cId="2012576207" sldId="363"/>
            <ac:grpSpMk id="16" creationId="{423A520E-7D26-4045-AB55-D1A883DA68A3}"/>
          </ac:grpSpMkLst>
        </pc:grpChg>
        <pc:picChg chg="add del mod">
          <ac:chgData name="Göransson, Ulla" userId="69157f8e-56de-44c6-907f-2cafaa14a054" providerId="ADAL" clId="{C681137C-34DA-46BA-8057-BEC909B8CC20}" dt="2022-04-25T17:09:23.087" v="33" actId="478"/>
          <ac:picMkLst>
            <pc:docMk/>
            <pc:sldMk cId="2012576207" sldId="363"/>
            <ac:picMk id="3" creationId="{BD8E1B8D-71E3-4B60-880C-FD02E5471E05}"/>
          </ac:picMkLst>
        </pc:picChg>
        <pc:picChg chg="del">
          <ac:chgData name="Göransson, Ulla" userId="69157f8e-56de-44c6-907f-2cafaa14a054" providerId="ADAL" clId="{C681137C-34DA-46BA-8057-BEC909B8CC20}" dt="2022-04-25T17:09:18.999" v="32" actId="478"/>
          <ac:picMkLst>
            <pc:docMk/>
            <pc:sldMk cId="2012576207" sldId="363"/>
            <ac:picMk id="4" creationId="{735CDC0F-93FA-4DFD-B852-446983339B96}"/>
          </ac:picMkLst>
        </pc:picChg>
        <pc:picChg chg="add del mod">
          <ac:chgData name="Göransson, Ulla" userId="69157f8e-56de-44c6-907f-2cafaa14a054" providerId="ADAL" clId="{C681137C-34DA-46BA-8057-BEC909B8CC20}" dt="2022-04-25T17:26:32.740" v="36" actId="478"/>
          <ac:picMkLst>
            <pc:docMk/>
            <pc:sldMk cId="2012576207" sldId="363"/>
            <ac:picMk id="7" creationId="{3B7D3037-9B24-43AE-9A7A-A576255E9AE0}"/>
          </ac:picMkLst>
        </pc:picChg>
        <pc:picChg chg="add del mod">
          <ac:chgData name="Göransson, Ulla" userId="69157f8e-56de-44c6-907f-2cafaa14a054" providerId="ADAL" clId="{C681137C-34DA-46BA-8057-BEC909B8CC20}" dt="2022-04-25T17:26:47.403" v="39" actId="478"/>
          <ac:picMkLst>
            <pc:docMk/>
            <pc:sldMk cId="2012576207" sldId="363"/>
            <ac:picMk id="9" creationId="{FD0961D5-B7E0-4985-AD17-05C79457CE72}"/>
          </ac:picMkLst>
        </pc:picChg>
        <pc:picChg chg="add mod">
          <ac:chgData name="Göransson, Ulla" userId="69157f8e-56de-44c6-907f-2cafaa14a054" providerId="ADAL" clId="{C681137C-34DA-46BA-8057-BEC909B8CC20}" dt="2022-04-25T17:49:35.297" v="290" actId="1076"/>
          <ac:picMkLst>
            <pc:docMk/>
            <pc:sldMk cId="2012576207" sldId="363"/>
            <ac:picMk id="14" creationId="{022B9383-6081-4573-9FB0-2B58BF32D951}"/>
          </ac:picMkLst>
        </pc:picChg>
        <pc:picChg chg="del">
          <ac:chgData name="Göransson, Ulla" userId="69157f8e-56de-44c6-907f-2cafaa14a054" providerId="ADAL" clId="{C681137C-34DA-46BA-8057-BEC909B8CC20}" dt="2022-04-25T17:09:09.319" v="28" actId="478"/>
          <ac:picMkLst>
            <pc:docMk/>
            <pc:sldMk cId="2012576207" sldId="363"/>
            <ac:picMk id="19" creationId="{FCC36ABF-61D0-4032-B235-94703499BF4A}"/>
          </ac:picMkLst>
        </pc:picChg>
        <pc:picChg chg="add del mod">
          <ac:chgData name="Göransson, Ulla" userId="69157f8e-56de-44c6-907f-2cafaa14a054" providerId="ADAL" clId="{C681137C-34DA-46BA-8057-BEC909B8CC20}" dt="2022-04-25T17:50:44.141" v="294" actId="478"/>
          <ac:picMkLst>
            <pc:docMk/>
            <pc:sldMk cId="2012576207" sldId="363"/>
            <ac:picMk id="21" creationId="{F6742F5D-1E0A-4CD2-922A-B2330C77A7AC}"/>
          </ac:picMkLst>
        </pc:picChg>
        <pc:picChg chg="add mod">
          <ac:chgData name="Göransson, Ulla" userId="69157f8e-56de-44c6-907f-2cafaa14a054" providerId="ADAL" clId="{C681137C-34DA-46BA-8057-BEC909B8CC20}" dt="2022-04-25T17:57:01.655" v="299" actId="14826"/>
          <ac:picMkLst>
            <pc:docMk/>
            <pc:sldMk cId="2012576207" sldId="363"/>
            <ac:picMk id="22" creationId="{E9CF46DD-64DD-4E01-95E9-789A2A930791}"/>
          </ac:picMkLst>
        </pc:picChg>
      </pc:sldChg>
      <pc:sldChg chg="modSp mod modAnim">
        <pc:chgData name="Göransson, Ulla" userId="69157f8e-56de-44c6-907f-2cafaa14a054" providerId="ADAL" clId="{C681137C-34DA-46BA-8057-BEC909B8CC20}" dt="2022-04-25T17:35:41.177" v="189" actId="255"/>
        <pc:sldMkLst>
          <pc:docMk/>
          <pc:sldMk cId="162988314" sldId="364"/>
        </pc:sldMkLst>
        <pc:spChg chg="mod">
          <ac:chgData name="Göransson, Ulla" userId="69157f8e-56de-44c6-907f-2cafaa14a054" providerId="ADAL" clId="{C681137C-34DA-46BA-8057-BEC909B8CC20}" dt="2022-04-25T17:35:41.177" v="189" actId="255"/>
          <ac:spMkLst>
            <pc:docMk/>
            <pc:sldMk cId="162988314" sldId="364"/>
            <ac:spMk id="3" creationId="{971C0F12-6620-4403-A766-493C3A715B33}"/>
          </ac:spMkLst>
        </pc:spChg>
      </pc:sldChg>
      <pc:sldChg chg="addSp delSp modSp mod">
        <pc:chgData name="Göransson, Ulla" userId="69157f8e-56de-44c6-907f-2cafaa14a054" providerId="ADAL" clId="{C681137C-34DA-46BA-8057-BEC909B8CC20}" dt="2022-04-25T18:17:15.447" v="572" actId="167"/>
        <pc:sldMkLst>
          <pc:docMk/>
          <pc:sldMk cId="1210572157" sldId="1684"/>
        </pc:sldMkLst>
        <pc:spChg chg="mod">
          <ac:chgData name="Göransson, Ulla" userId="69157f8e-56de-44c6-907f-2cafaa14a054" providerId="ADAL" clId="{C681137C-34DA-46BA-8057-BEC909B8CC20}" dt="2022-04-25T17:39:37.118" v="222" actId="255"/>
          <ac:spMkLst>
            <pc:docMk/>
            <pc:sldMk cId="1210572157" sldId="1684"/>
            <ac:spMk id="3" creationId="{B9B41D76-276C-4B07-B884-F6F4A08C79A9}"/>
          </ac:spMkLst>
        </pc:spChg>
        <pc:spChg chg="add mod ord">
          <ac:chgData name="Göransson, Ulla" userId="69157f8e-56de-44c6-907f-2cafaa14a054" providerId="ADAL" clId="{C681137C-34DA-46BA-8057-BEC909B8CC20}" dt="2022-04-25T18:17:15.447" v="572" actId="167"/>
          <ac:spMkLst>
            <pc:docMk/>
            <pc:sldMk cId="1210572157" sldId="1684"/>
            <ac:spMk id="14" creationId="{19AA5275-0B7C-4232-9211-58613478B291}"/>
          </ac:spMkLst>
        </pc:spChg>
        <pc:picChg chg="add del mod ord">
          <ac:chgData name="Göransson, Ulla" userId="69157f8e-56de-44c6-907f-2cafaa14a054" providerId="ADAL" clId="{C681137C-34DA-46BA-8057-BEC909B8CC20}" dt="2022-04-25T18:12:36.103" v="421" actId="478"/>
          <ac:picMkLst>
            <pc:docMk/>
            <pc:sldMk cId="1210572157" sldId="1684"/>
            <ac:picMk id="5" creationId="{2A9CA9FF-544A-453F-88CB-3AEAD0EFA69F}"/>
          </ac:picMkLst>
        </pc:picChg>
        <pc:picChg chg="del">
          <ac:chgData name="Göransson, Ulla" userId="69157f8e-56de-44c6-907f-2cafaa14a054" providerId="ADAL" clId="{C681137C-34DA-46BA-8057-BEC909B8CC20}" dt="2022-04-25T17:33:03.291" v="166" actId="478"/>
          <ac:picMkLst>
            <pc:docMk/>
            <pc:sldMk cId="1210572157" sldId="1684"/>
            <ac:picMk id="7" creationId="{CF1F6F9B-DB96-4D18-AF1D-F2155DE6E45F}"/>
          </ac:picMkLst>
        </pc:picChg>
        <pc:picChg chg="add del mod">
          <ac:chgData name="Göransson, Ulla" userId="69157f8e-56de-44c6-907f-2cafaa14a054" providerId="ADAL" clId="{C681137C-34DA-46BA-8057-BEC909B8CC20}" dt="2022-04-25T18:12:37.632" v="422" actId="478"/>
          <ac:picMkLst>
            <pc:docMk/>
            <pc:sldMk cId="1210572157" sldId="1684"/>
            <ac:picMk id="8" creationId="{3FB6DB43-0FEF-4B24-9EF4-E9A321EF92E4}"/>
          </ac:picMkLst>
        </pc:picChg>
        <pc:picChg chg="add del mod">
          <ac:chgData name="Göransson, Ulla" userId="69157f8e-56de-44c6-907f-2cafaa14a054" providerId="ADAL" clId="{C681137C-34DA-46BA-8057-BEC909B8CC20}" dt="2022-04-25T18:16:43.676" v="570" actId="1076"/>
          <ac:picMkLst>
            <pc:docMk/>
            <pc:sldMk cId="1210572157" sldId="1684"/>
            <ac:picMk id="9" creationId="{8B41AA91-594E-454F-B985-4505D5C5F0C7}"/>
          </ac:picMkLst>
        </pc:picChg>
        <pc:picChg chg="add del mod ord">
          <ac:chgData name="Göransson, Ulla" userId="69157f8e-56de-44c6-907f-2cafaa14a054" providerId="ADAL" clId="{C681137C-34DA-46BA-8057-BEC909B8CC20}" dt="2022-04-25T18:16:36.111" v="567" actId="478"/>
          <ac:picMkLst>
            <pc:docMk/>
            <pc:sldMk cId="1210572157" sldId="1684"/>
            <ac:picMk id="11" creationId="{A6B8C684-3819-452E-96A5-6A233B352F0E}"/>
          </ac:picMkLst>
        </pc:picChg>
        <pc:picChg chg="add del mod">
          <ac:chgData name="Göransson, Ulla" userId="69157f8e-56de-44c6-907f-2cafaa14a054" providerId="ADAL" clId="{C681137C-34DA-46BA-8057-BEC909B8CC20}" dt="2022-04-25T18:12:50.808" v="426" actId="478"/>
          <ac:picMkLst>
            <pc:docMk/>
            <pc:sldMk cId="1210572157" sldId="1684"/>
            <ac:picMk id="13" creationId="{EE4408D9-E429-401C-8F54-AA61FABBF13C}"/>
          </ac:picMkLst>
        </pc:picChg>
        <pc:cxnChg chg="del">
          <ac:chgData name="Göransson, Ulla" userId="69157f8e-56de-44c6-907f-2cafaa14a054" providerId="ADAL" clId="{C681137C-34DA-46BA-8057-BEC909B8CC20}" dt="2022-04-25T17:33:05.018" v="167" actId="478"/>
          <ac:cxnSpMkLst>
            <pc:docMk/>
            <pc:sldMk cId="1210572157" sldId="1684"/>
            <ac:cxnSpMk id="12" creationId="{DECFE6E6-556F-459A-B642-CA330D1FF517}"/>
          </ac:cxnSpMkLst>
        </pc:cxnChg>
      </pc:sldChg>
      <pc:sldChg chg="addSp delSp modSp mod delAnim modAnim">
        <pc:chgData name="Göransson, Ulla" userId="69157f8e-56de-44c6-907f-2cafaa14a054" providerId="ADAL" clId="{C681137C-34DA-46BA-8057-BEC909B8CC20}" dt="2022-04-25T18:29:00.252" v="678" actId="478"/>
        <pc:sldMkLst>
          <pc:docMk/>
          <pc:sldMk cId="46598362" sldId="1686"/>
        </pc:sldMkLst>
        <pc:spChg chg="mod ord">
          <ac:chgData name="Göransson, Ulla" userId="69157f8e-56de-44c6-907f-2cafaa14a054" providerId="ADAL" clId="{C681137C-34DA-46BA-8057-BEC909B8CC20}" dt="2022-04-25T18:27:58.160" v="675" actId="6549"/>
          <ac:spMkLst>
            <pc:docMk/>
            <pc:sldMk cId="46598362" sldId="1686"/>
            <ac:spMk id="3" creationId="{B9B41D76-276C-4B07-B884-F6F4A08C79A9}"/>
          </ac:spMkLst>
        </pc:spChg>
        <pc:spChg chg="add del mod">
          <ac:chgData name="Göransson, Ulla" userId="69157f8e-56de-44c6-907f-2cafaa14a054" providerId="ADAL" clId="{C681137C-34DA-46BA-8057-BEC909B8CC20}" dt="2022-04-25T18:24:37.968" v="645" actId="478"/>
          <ac:spMkLst>
            <pc:docMk/>
            <pc:sldMk cId="46598362" sldId="1686"/>
            <ac:spMk id="8" creationId="{84ACC460-2C24-4ADC-A75C-B3D297FC4672}"/>
          </ac:spMkLst>
        </pc:spChg>
        <pc:spChg chg="mod">
          <ac:chgData name="Göransson, Ulla" userId="69157f8e-56de-44c6-907f-2cafaa14a054" providerId="ADAL" clId="{C681137C-34DA-46BA-8057-BEC909B8CC20}" dt="2022-04-25T18:25:02.527" v="650"/>
          <ac:spMkLst>
            <pc:docMk/>
            <pc:sldMk cId="46598362" sldId="1686"/>
            <ac:spMk id="11" creationId="{2E377F07-72CE-43A9-BEA0-D0F3F53540C0}"/>
          </ac:spMkLst>
        </pc:spChg>
        <pc:spChg chg="mod">
          <ac:chgData name="Göransson, Ulla" userId="69157f8e-56de-44c6-907f-2cafaa14a054" providerId="ADAL" clId="{C681137C-34DA-46BA-8057-BEC909B8CC20}" dt="2022-04-25T18:25:02.527" v="650"/>
          <ac:spMkLst>
            <pc:docMk/>
            <pc:sldMk cId="46598362" sldId="1686"/>
            <ac:spMk id="12" creationId="{E31C22B6-329F-403D-9274-53BD4F0A9935}"/>
          </ac:spMkLst>
        </pc:spChg>
        <pc:grpChg chg="add mod">
          <ac:chgData name="Göransson, Ulla" userId="69157f8e-56de-44c6-907f-2cafaa14a054" providerId="ADAL" clId="{C681137C-34DA-46BA-8057-BEC909B8CC20}" dt="2022-04-25T18:25:02.527" v="650"/>
          <ac:grpSpMkLst>
            <pc:docMk/>
            <pc:sldMk cId="46598362" sldId="1686"/>
            <ac:grpSpMk id="10" creationId="{F4985221-DF1F-436C-8FE3-38E64ACCBB17}"/>
          </ac:grpSpMkLst>
        </pc:grpChg>
        <pc:picChg chg="mod ord modCrop">
          <ac:chgData name="Göransson, Ulla" userId="69157f8e-56de-44c6-907f-2cafaa14a054" providerId="ADAL" clId="{C681137C-34DA-46BA-8057-BEC909B8CC20}" dt="2022-04-25T18:25:07.468" v="651" actId="1076"/>
          <ac:picMkLst>
            <pc:docMk/>
            <pc:sldMk cId="46598362" sldId="1686"/>
            <ac:picMk id="5" creationId="{A5FF6769-2255-4E98-91A0-D11D7AD1BF35}"/>
          </ac:picMkLst>
        </pc:picChg>
        <pc:picChg chg="add mod ord">
          <ac:chgData name="Göransson, Ulla" userId="69157f8e-56de-44c6-907f-2cafaa14a054" providerId="ADAL" clId="{C681137C-34DA-46BA-8057-BEC909B8CC20}" dt="2022-04-25T18:23:30.641" v="634" actId="1038"/>
          <ac:picMkLst>
            <pc:docMk/>
            <pc:sldMk cId="46598362" sldId="1686"/>
            <ac:picMk id="6" creationId="{825B654B-DA75-4D99-AC89-9FA3E037C0C0}"/>
          </ac:picMkLst>
        </pc:picChg>
        <pc:picChg chg="add del mod ord">
          <ac:chgData name="Göransson, Ulla" userId="69157f8e-56de-44c6-907f-2cafaa14a054" providerId="ADAL" clId="{C681137C-34DA-46BA-8057-BEC909B8CC20}" dt="2022-04-25T18:29:00.252" v="678" actId="478"/>
          <ac:picMkLst>
            <pc:docMk/>
            <pc:sldMk cId="46598362" sldId="1686"/>
            <ac:picMk id="7" creationId="{BE131DF6-3008-45EA-833F-654D561F67A8}"/>
          </ac:picMkLst>
        </pc:picChg>
        <pc:picChg chg="del mod">
          <ac:chgData name="Göransson, Ulla" userId="69157f8e-56de-44c6-907f-2cafaa14a054" providerId="ADAL" clId="{C681137C-34DA-46BA-8057-BEC909B8CC20}" dt="2022-04-25T18:13:42.008" v="434" actId="478"/>
          <ac:picMkLst>
            <pc:docMk/>
            <pc:sldMk cId="46598362" sldId="1686"/>
            <ac:picMk id="9" creationId="{8B41AA91-594E-454F-B985-4505D5C5F0C7}"/>
          </ac:picMkLst>
        </pc:picChg>
      </pc:sldChg>
      <pc:sldChg chg="modSp add del mod">
        <pc:chgData name="Göransson, Ulla" userId="69157f8e-56de-44c6-907f-2cafaa14a054" providerId="ADAL" clId="{C681137C-34DA-46BA-8057-BEC909B8CC20}" dt="2022-04-25T18:11:23.653" v="418" actId="2696"/>
        <pc:sldMkLst>
          <pc:docMk/>
          <pc:sldMk cId="2769206295" sldId="1687"/>
        </pc:sldMkLst>
        <pc:spChg chg="mod">
          <ac:chgData name="Göransson, Ulla" userId="69157f8e-56de-44c6-907f-2cafaa14a054" providerId="ADAL" clId="{C681137C-34DA-46BA-8057-BEC909B8CC20}" dt="2022-04-25T18:03:35.976" v="351" actId="6549"/>
          <ac:spMkLst>
            <pc:docMk/>
            <pc:sldMk cId="2769206295" sldId="1687"/>
            <ac:spMk id="15" creationId="{5F637F67-3CBD-4C4D-B00C-A680B2A4C7CC}"/>
          </ac:spMkLst>
        </pc:spChg>
        <pc:graphicFrameChg chg="mod modGraphic">
          <ac:chgData name="Göransson, Ulla" userId="69157f8e-56de-44c6-907f-2cafaa14a054" providerId="ADAL" clId="{C681137C-34DA-46BA-8057-BEC909B8CC20}" dt="2022-04-25T18:11:06.169" v="417"/>
          <ac:graphicFrameMkLst>
            <pc:docMk/>
            <pc:sldMk cId="2769206295" sldId="1687"/>
            <ac:graphicFrameMk id="8" creationId="{24C9413D-C23C-47DE-8BBE-0DE236164725}"/>
          </ac:graphicFrameMkLst>
        </pc:graphicFrameChg>
        <pc:picChg chg="mod">
          <ac:chgData name="Göransson, Ulla" userId="69157f8e-56de-44c6-907f-2cafaa14a054" providerId="ADAL" clId="{C681137C-34DA-46BA-8057-BEC909B8CC20}" dt="2022-04-25T18:07:15.229" v="371" actId="1076"/>
          <ac:picMkLst>
            <pc:docMk/>
            <pc:sldMk cId="2769206295" sldId="1687"/>
            <ac:picMk id="3" creationId="{3C249168-CBA4-443E-B4E8-BC015E1C729E}"/>
          </ac:picMkLst>
        </pc:picChg>
      </pc:sldChg>
    </pc:docChg>
  </pc:docChgLst>
  <pc:docChgLst>
    <pc:chgData name="Göransson, Ulla" userId="69157f8e-56de-44c6-907f-2cafaa14a054" providerId="ADAL" clId="{496EB270-6756-429B-B87F-6CBF402E33F0}"/>
    <pc:docChg chg="undo redo custSel addSld delSld modSld sldOrd">
      <pc:chgData name="Göransson, Ulla" userId="69157f8e-56de-44c6-907f-2cafaa14a054" providerId="ADAL" clId="{496EB270-6756-429B-B87F-6CBF402E33F0}" dt="2021-10-14T10:44:14.924" v="956" actId="1076"/>
      <pc:docMkLst>
        <pc:docMk/>
      </pc:docMkLst>
      <pc:sldChg chg="addSp delSp modSp mod">
        <pc:chgData name="Göransson, Ulla" userId="69157f8e-56de-44c6-907f-2cafaa14a054" providerId="ADAL" clId="{496EB270-6756-429B-B87F-6CBF402E33F0}" dt="2021-10-14T09:37:16.105" v="838" actId="1076"/>
        <pc:sldMkLst>
          <pc:docMk/>
          <pc:sldMk cId="948599696" sldId="308"/>
        </pc:sldMkLst>
        <pc:spChg chg="mod">
          <ac:chgData name="Göransson, Ulla" userId="69157f8e-56de-44c6-907f-2cafaa14a054" providerId="ADAL" clId="{496EB270-6756-429B-B87F-6CBF402E33F0}" dt="2021-10-14T09:29:40.342" v="397" actId="692"/>
          <ac:spMkLst>
            <pc:docMk/>
            <pc:sldMk cId="948599696" sldId="308"/>
            <ac:spMk id="3" creationId="{8428C685-99D8-4F05-8384-5C56AA3C2218}"/>
          </ac:spMkLst>
        </pc:spChg>
        <pc:spChg chg="mod">
          <ac:chgData name="Göransson, Ulla" userId="69157f8e-56de-44c6-907f-2cafaa14a054" providerId="ADAL" clId="{496EB270-6756-429B-B87F-6CBF402E33F0}" dt="2021-10-14T09:29:19.565" v="394" actId="12"/>
          <ac:spMkLst>
            <pc:docMk/>
            <pc:sldMk cId="948599696" sldId="308"/>
            <ac:spMk id="5" creationId="{8983BFE9-7EA4-4231-AC39-F5C90EF11A56}"/>
          </ac:spMkLst>
        </pc:spChg>
        <pc:spChg chg="mod">
          <ac:chgData name="Göransson, Ulla" userId="69157f8e-56de-44c6-907f-2cafaa14a054" providerId="ADAL" clId="{496EB270-6756-429B-B87F-6CBF402E33F0}" dt="2021-10-14T09:29:47.251" v="398" actId="207"/>
          <ac:spMkLst>
            <pc:docMk/>
            <pc:sldMk cId="948599696" sldId="308"/>
            <ac:spMk id="11" creationId="{F10ED669-B2F8-488A-AC85-938DA5310114}"/>
          </ac:spMkLst>
        </pc:spChg>
        <pc:spChg chg="mod">
          <ac:chgData name="Göransson, Ulla" userId="69157f8e-56de-44c6-907f-2cafaa14a054" providerId="ADAL" clId="{496EB270-6756-429B-B87F-6CBF402E33F0}" dt="2021-10-14T09:29:51.623" v="399"/>
          <ac:spMkLst>
            <pc:docMk/>
            <pc:sldMk cId="948599696" sldId="308"/>
            <ac:spMk id="16" creationId="{0A31058A-22C1-49F0-9B7E-7D11110EFABB}"/>
          </ac:spMkLst>
        </pc:spChg>
        <pc:spChg chg="mod">
          <ac:chgData name="Göransson, Ulla" userId="69157f8e-56de-44c6-907f-2cafaa14a054" providerId="ADAL" clId="{496EB270-6756-429B-B87F-6CBF402E33F0}" dt="2021-10-14T09:29:51.623" v="399"/>
          <ac:spMkLst>
            <pc:docMk/>
            <pc:sldMk cId="948599696" sldId="308"/>
            <ac:spMk id="17" creationId="{C7B3D463-BA54-43A0-BF45-DC7512F8A5C4}"/>
          </ac:spMkLst>
        </pc:spChg>
        <pc:spChg chg="mod">
          <ac:chgData name="Göransson, Ulla" userId="69157f8e-56de-44c6-907f-2cafaa14a054" providerId="ADAL" clId="{496EB270-6756-429B-B87F-6CBF402E33F0}" dt="2021-10-14T09:29:31.075" v="396" actId="207"/>
          <ac:spMkLst>
            <pc:docMk/>
            <pc:sldMk cId="948599696" sldId="308"/>
            <ac:spMk id="21" creationId="{0EB27928-F5E0-4E2F-A63B-5B1C215D0D0C}"/>
          </ac:spMkLst>
        </pc:spChg>
        <pc:grpChg chg="del">
          <ac:chgData name="Göransson, Ulla" userId="69157f8e-56de-44c6-907f-2cafaa14a054" providerId="ADAL" clId="{496EB270-6756-429B-B87F-6CBF402E33F0}" dt="2021-10-14T09:29:53.468" v="400" actId="478"/>
          <ac:grpSpMkLst>
            <pc:docMk/>
            <pc:sldMk cId="948599696" sldId="308"/>
            <ac:grpSpMk id="7" creationId="{75686D81-253A-4034-966C-227928C62BC3}"/>
          </ac:grpSpMkLst>
        </pc:grpChg>
        <pc:grpChg chg="add mod">
          <ac:chgData name="Göransson, Ulla" userId="69157f8e-56de-44c6-907f-2cafaa14a054" providerId="ADAL" clId="{496EB270-6756-429B-B87F-6CBF402E33F0}" dt="2021-10-14T09:30:13.169" v="424" actId="14861"/>
          <ac:grpSpMkLst>
            <pc:docMk/>
            <pc:sldMk cId="948599696" sldId="308"/>
            <ac:grpSpMk id="12" creationId="{37CEE340-AE40-47B5-B10C-4D7CDF93C160}"/>
          </ac:grpSpMkLst>
        </pc:grpChg>
        <pc:picChg chg="del">
          <ac:chgData name="Göransson, Ulla" userId="69157f8e-56de-44c6-907f-2cafaa14a054" providerId="ADAL" clId="{496EB270-6756-429B-B87F-6CBF402E33F0}" dt="2021-10-14T09:36:56.004" v="760" actId="478"/>
          <ac:picMkLst>
            <pc:docMk/>
            <pc:sldMk cId="948599696" sldId="308"/>
            <ac:picMk id="15" creationId="{0EA70FF9-DCFC-4E3B-A1F1-9ED53F050254}"/>
          </ac:picMkLst>
        </pc:picChg>
        <pc:picChg chg="add mod ord">
          <ac:chgData name="Göransson, Ulla" userId="69157f8e-56de-44c6-907f-2cafaa14a054" providerId="ADAL" clId="{496EB270-6756-429B-B87F-6CBF402E33F0}" dt="2021-10-14T09:37:16.105" v="838" actId="1076"/>
          <ac:picMkLst>
            <pc:docMk/>
            <pc:sldMk cId="948599696" sldId="308"/>
            <ac:picMk id="18" creationId="{3444C3E2-B685-4C5F-A7F2-7EBEE0330DA6}"/>
          </ac:picMkLst>
        </pc:picChg>
      </pc:sldChg>
      <pc:sldChg chg="addSp delSp modSp mod">
        <pc:chgData name="Göransson, Ulla" userId="69157f8e-56de-44c6-907f-2cafaa14a054" providerId="ADAL" clId="{496EB270-6756-429B-B87F-6CBF402E33F0}" dt="2021-10-14T09:45:33.129" v="945" actId="1076"/>
        <pc:sldMkLst>
          <pc:docMk/>
          <pc:sldMk cId="2846036267" sldId="337"/>
        </pc:sldMkLst>
        <pc:spChg chg="mod">
          <ac:chgData name="Göransson, Ulla" userId="69157f8e-56de-44c6-907f-2cafaa14a054" providerId="ADAL" clId="{496EB270-6756-429B-B87F-6CBF402E33F0}" dt="2021-10-14T09:21:15.499" v="123" actId="207"/>
          <ac:spMkLst>
            <pc:docMk/>
            <pc:sldMk cId="2846036267" sldId="337"/>
            <ac:spMk id="11" creationId="{B478E652-5620-4FCA-8AC2-1DE8F7426EE4}"/>
          </ac:spMkLst>
        </pc:spChg>
        <pc:spChg chg="del mod">
          <ac:chgData name="Göransson, Ulla" userId="69157f8e-56de-44c6-907f-2cafaa14a054" providerId="ADAL" clId="{496EB270-6756-429B-B87F-6CBF402E33F0}" dt="2021-10-14T09:20:23.876" v="16" actId="478"/>
          <ac:spMkLst>
            <pc:docMk/>
            <pc:sldMk cId="2846036267" sldId="337"/>
            <ac:spMk id="14" creationId="{642C7EF5-C1E0-4D1F-8F83-48C6AF26E30A}"/>
          </ac:spMkLst>
        </pc:spChg>
        <pc:spChg chg="del mod">
          <ac:chgData name="Göransson, Ulla" userId="69157f8e-56de-44c6-907f-2cafaa14a054" providerId="ADAL" clId="{496EB270-6756-429B-B87F-6CBF402E33F0}" dt="2021-10-14T09:20:22.531" v="15" actId="478"/>
          <ac:spMkLst>
            <pc:docMk/>
            <pc:sldMk cId="2846036267" sldId="337"/>
            <ac:spMk id="15" creationId="{63C99F28-2CE4-43C2-A4A1-8F6CAA8C02A2}"/>
          </ac:spMkLst>
        </pc:spChg>
        <pc:spChg chg="mod">
          <ac:chgData name="Göransson, Ulla" userId="69157f8e-56de-44c6-907f-2cafaa14a054" providerId="ADAL" clId="{496EB270-6756-429B-B87F-6CBF402E33F0}" dt="2021-10-14T09:19:56.707" v="5"/>
          <ac:spMkLst>
            <pc:docMk/>
            <pc:sldMk cId="2846036267" sldId="337"/>
            <ac:spMk id="18" creationId="{261CEA5D-25D8-41EA-B3E4-7F6B20C7C523}"/>
          </ac:spMkLst>
        </pc:spChg>
        <pc:spChg chg="mod">
          <ac:chgData name="Göransson, Ulla" userId="69157f8e-56de-44c6-907f-2cafaa14a054" providerId="ADAL" clId="{496EB270-6756-429B-B87F-6CBF402E33F0}" dt="2021-10-14T09:19:56.707" v="5"/>
          <ac:spMkLst>
            <pc:docMk/>
            <pc:sldMk cId="2846036267" sldId="337"/>
            <ac:spMk id="19" creationId="{2CD04A0C-9D03-4585-A9DE-59553FCDDF16}"/>
          </ac:spMkLst>
        </pc:spChg>
        <pc:spChg chg="mod">
          <ac:chgData name="Göransson, Ulla" userId="69157f8e-56de-44c6-907f-2cafaa14a054" providerId="ADAL" clId="{496EB270-6756-429B-B87F-6CBF402E33F0}" dt="2021-10-14T09:20:04.119" v="10"/>
          <ac:spMkLst>
            <pc:docMk/>
            <pc:sldMk cId="2846036267" sldId="337"/>
            <ac:spMk id="21" creationId="{C83CAE4A-85F2-4BE4-93DD-BFC03808DB61}"/>
          </ac:spMkLst>
        </pc:spChg>
        <pc:spChg chg="mod">
          <ac:chgData name="Göransson, Ulla" userId="69157f8e-56de-44c6-907f-2cafaa14a054" providerId="ADAL" clId="{496EB270-6756-429B-B87F-6CBF402E33F0}" dt="2021-10-14T09:20:04.119" v="10"/>
          <ac:spMkLst>
            <pc:docMk/>
            <pc:sldMk cId="2846036267" sldId="337"/>
            <ac:spMk id="22" creationId="{9B614092-41F6-4A7E-A213-07FFDB381612}"/>
          </ac:spMkLst>
        </pc:spChg>
        <pc:spChg chg="mod">
          <ac:chgData name="Göransson, Ulla" userId="69157f8e-56de-44c6-907f-2cafaa14a054" providerId="ADAL" clId="{496EB270-6756-429B-B87F-6CBF402E33F0}" dt="2021-10-14T09:20:25.090" v="17"/>
          <ac:spMkLst>
            <pc:docMk/>
            <pc:sldMk cId="2846036267" sldId="337"/>
            <ac:spMk id="24" creationId="{CF2CC044-E5D3-4BE1-BF11-F61360B260D1}"/>
          </ac:spMkLst>
        </pc:spChg>
        <pc:spChg chg="mod">
          <ac:chgData name="Göransson, Ulla" userId="69157f8e-56de-44c6-907f-2cafaa14a054" providerId="ADAL" clId="{496EB270-6756-429B-B87F-6CBF402E33F0}" dt="2021-10-14T09:20:25.090" v="17"/>
          <ac:spMkLst>
            <pc:docMk/>
            <pc:sldMk cId="2846036267" sldId="337"/>
            <ac:spMk id="25" creationId="{8973B6CC-3D71-4EF6-AA6F-F25875524B0F}"/>
          </ac:spMkLst>
        </pc:spChg>
        <pc:grpChg chg="mod">
          <ac:chgData name="Göransson, Ulla" userId="69157f8e-56de-44c6-907f-2cafaa14a054" providerId="ADAL" clId="{496EB270-6756-429B-B87F-6CBF402E33F0}" dt="2021-10-14T09:20:48.179" v="53" actId="1036"/>
          <ac:grpSpMkLst>
            <pc:docMk/>
            <pc:sldMk cId="2846036267" sldId="337"/>
            <ac:grpSpMk id="3" creationId="{2594B459-237E-4478-A59A-CDD1E7A4865E}"/>
          </ac:grpSpMkLst>
        </pc:grpChg>
        <pc:grpChg chg="del">
          <ac:chgData name="Göransson, Ulla" userId="69157f8e-56de-44c6-907f-2cafaa14a054" providerId="ADAL" clId="{496EB270-6756-429B-B87F-6CBF402E33F0}" dt="2021-10-14T09:20:22.531" v="15" actId="478"/>
          <ac:grpSpMkLst>
            <pc:docMk/>
            <pc:sldMk cId="2846036267" sldId="337"/>
            <ac:grpSpMk id="13" creationId="{8C0ABB8B-7A15-4640-ACBF-6FEC6FD8C05F}"/>
          </ac:grpSpMkLst>
        </pc:grpChg>
        <pc:grpChg chg="add del mod">
          <ac:chgData name="Göransson, Ulla" userId="69157f8e-56de-44c6-907f-2cafaa14a054" providerId="ADAL" clId="{496EB270-6756-429B-B87F-6CBF402E33F0}" dt="2021-10-14T09:20:01.652" v="8"/>
          <ac:grpSpMkLst>
            <pc:docMk/>
            <pc:sldMk cId="2846036267" sldId="337"/>
            <ac:grpSpMk id="16" creationId="{2BB5FE86-5C8B-42E2-B1C6-400224945631}"/>
          </ac:grpSpMkLst>
        </pc:grpChg>
        <pc:grpChg chg="add del mod">
          <ac:chgData name="Göransson, Ulla" userId="69157f8e-56de-44c6-907f-2cafaa14a054" providerId="ADAL" clId="{496EB270-6756-429B-B87F-6CBF402E33F0}" dt="2021-10-14T09:20:17.587" v="14" actId="21"/>
          <ac:grpSpMkLst>
            <pc:docMk/>
            <pc:sldMk cId="2846036267" sldId="337"/>
            <ac:grpSpMk id="20" creationId="{D2E4B2E7-0EBB-4576-B656-D65523952426}"/>
          </ac:grpSpMkLst>
        </pc:grpChg>
        <pc:grpChg chg="add mod">
          <ac:chgData name="Göransson, Ulla" userId="69157f8e-56de-44c6-907f-2cafaa14a054" providerId="ADAL" clId="{496EB270-6756-429B-B87F-6CBF402E33F0}" dt="2021-10-14T09:20:25.090" v="17"/>
          <ac:grpSpMkLst>
            <pc:docMk/>
            <pc:sldMk cId="2846036267" sldId="337"/>
            <ac:grpSpMk id="23" creationId="{B9F1C290-2093-41CC-B677-78B5D488B6D4}"/>
          </ac:grpSpMkLst>
        </pc:grpChg>
        <pc:picChg chg="add mod">
          <ac:chgData name="Göransson, Ulla" userId="69157f8e-56de-44c6-907f-2cafaa14a054" providerId="ADAL" clId="{496EB270-6756-429B-B87F-6CBF402E33F0}" dt="2021-10-14T09:44:51.417" v="940" actId="1076"/>
          <ac:picMkLst>
            <pc:docMk/>
            <pc:sldMk cId="2846036267" sldId="337"/>
            <ac:picMk id="4" creationId="{D29A1466-7AA1-45D8-A2BA-122ED62F4068}"/>
          </ac:picMkLst>
        </pc:picChg>
        <pc:picChg chg="add del mod">
          <ac:chgData name="Göransson, Ulla" userId="69157f8e-56de-44c6-907f-2cafaa14a054" providerId="ADAL" clId="{496EB270-6756-429B-B87F-6CBF402E33F0}" dt="2021-10-14T09:35:47.485" v="748" actId="478"/>
          <ac:picMkLst>
            <pc:docMk/>
            <pc:sldMk cId="2846036267" sldId="337"/>
            <ac:picMk id="7" creationId="{139ADB1A-A830-464B-B901-9D6BC7E0E094}"/>
          </ac:picMkLst>
        </pc:picChg>
        <pc:picChg chg="add del mod">
          <ac:chgData name="Göransson, Ulla" userId="69157f8e-56de-44c6-907f-2cafaa14a054" providerId="ADAL" clId="{496EB270-6756-429B-B87F-6CBF402E33F0}" dt="2021-10-14T09:35:58.267" v="750" actId="931"/>
          <ac:picMkLst>
            <pc:docMk/>
            <pc:sldMk cId="2846036267" sldId="337"/>
            <ac:picMk id="9" creationId="{D49FF92A-DB49-48B2-AB6C-E436C75E193A}"/>
          </ac:picMkLst>
        </pc:picChg>
        <pc:picChg chg="mod">
          <ac:chgData name="Göransson, Ulla" userId="69157f8e-56de-44c6-907f-2cafaa14a054" providerId="ADAL" clId="{496EB270-6756-429B-B87F-6CBF402E33F0}" dt="2021-10-14T09:28:39.530" v="312"/>
          <ac:picMkLst>
            <pc:docMk/>
            <pc:sldMk cId="2846036267" sldId="337"/>
            <ac:picMk id="10" creationId="{27CF3E56-F29B-4239-B0C4-0C85C3FFF29C}"/>
          </ac:picMkLst>
        </pc:picChg>
        <pc:picChg chg="del">
          <ac:chgData name="Göransson, Ulla" userId="69157f8e-56de-44c6-907f-2cafaa14a054" providerId="ADAL" clId="{496EB270-6756-429B-B87F-6CBF402E33F0}" dt="2021-10-14T09:20:56.077" v="54" actId="478"/>
          <ac:picMkLst>
            <pc:docMk/>
            <pc:sldMk cId="2846036267" sldId="337"/>
            <ac:picMk id="17" creationId="{0FAE4F4F-C13D-4A63-B36E-A123C2FBD63B}"/>
          </ac:picMkLst>
        </pc:picChg>
        <pc:picChg chg="add mod">
          <ac:chgData name="Göransson, Ulla" userId="69157f8e-56de-44c6-907f-2cafaa14a054" providerId="ADAL" clId="{496EB270-6756-429B-B87F-6CBF402E33F0}" dt="2021-10-14T09:45:33.129" v="945" actId="1076"/>
          <ac:picMkLst>
            <pc:docMk/>
            <pc:sldMk cId="2846036267" sldId="337"/>
            <ac:picMk id="27" creationId="{0B038952-A40D-4D09-BF4F-6A387E92702C}"/>
          </ac:picMkLst>
        </pc:picChg>
      </pc:sldChg>
      <pc:sldChg chg="add del">
        <pc:chgData name="Göransson, Ulla" userId="69157f8e-56de-44c6-907f-2cafaa14a054" providerId="ADAL" clId="{496EB270-6756-429B-B87F-6CBF402E33F0}" dt="2021-10-14T09:29:06.237" v="392" actId="47"/>
        <pc:sldMkLst>
          <pc:docMk/>
          <pc:sldMk cId="2358275775" sldId="338"/>
        </pc:sldMkLst>
      </pc:sldChg>
      <pc:sldChg chg="modSp add mod">
        <pc:chgData name="Göransson, Ulla" userId="69157f8e-56de-44c6-907f-2cafaa14a054" providerId="ADAL" clId="{496EB270-6756-429B-B87F-6CBF402E33F0}" dt="2021-10-14T09:23:27.971" v="200" actId="1076"/>
        <pc:sldMkLst>
          <pc:docMk/>
          <pc:sldMk cId="112709289" sldId="339"/>
        </pc:sldMkLst>
        <pc:spChg chg="mod">
          <ac:chgData name="Göransson, Ulla" userId="69157f8e-56de-44c6-907f-2cafaa14a054" providerId="ADAL" clId="{496EB270-6756-429B-B87F-6CBF402E33F0}" dt="2021-10-14T09:23:17.927" v="175" actId="6549"/>
          <ac:spMkLst>
            <pc:docMk/>
            <pc:sldMk cId="112709289" sldId="339"/>
            <ac:spMk id="2" creationId="{D9B6AF8A-1D94-4D68-9967-7DEC47B9FC2A}"/>
          </ac:spMkLst>
        </pc:spChg>
        <pc:spChg chg="mod">
          <ac:chgData name="Göransson, Ulla" userId="69157f8e-56de-44c6-907f-2cafaa14a054" providerId="ADAL" clId="{496EB270-6756-429B-B87F-6CBF402E33F0}" dt="2021-10-14T09:23:13.109" v="174" actId="20577"/>
          <ac:spMkLst>
            <pc:docMk/>
            <pc:sldMk cId="112709289" sldId="339"/>
            <ac:spMk id="3" creationId="{971C0F12-6620-4403-A766-493C3A715B33}"/>
          </ac:spMkLst>
        </pc:spChg>
        <pc:spChg chg="mod">
          <ac:chgData name="Göransson, Ulla" userId="69157f8e-56de-44c6-907f-2cafaa14a054" providerId="ADAL" clId="{496EB270-6756-429B-B87F-6CBF402E33F0}" dt="2021-10-14T09:23:27.971" v="200" actId="1076"/>
          <ac:spMkLst>
            <pc:docMk/>
            <pc:sldMk cId="112709289" sldId="339"/>
            <ac:spMk id="16" creationId="{2D228BE6-75E2-49C6-BBD6-8A904BAB87E5}"/>
          </ac:spMkLst>
        </pc:spChg>
      </pc:sldChg>
      <pc:sldChg chg="addSp delSp modSp mod">
        <pc:chgData name="Göransson, Ulla" userId="69157f8e-56de-44c6-907f-2cafaa14a054" providerId="ADAL" clId="{496EB270-6756-429B-B87F-6CBF402E33F0}" dt="2021-10-14T09:37:46.104" v="841" actId="21"/>
        <pc:sldMkLst>
          <pc:docMk/>
          <pc:sldMk cId="534467414" sldId="349"/>
        </pc:sldMkLst>
        <pc:spChg chg="mod">
          <ac:chgData name="Göransson, Ulla" userId="69157f8e-56de-44c6-907f-2cafaa14a054" providerId="ADAL" clId="{496EB270-6756-429B-B87F-6CBF402E33F0}" dt="2021-10-14T09:31:22.059" v="436" actId="1076"/>
          <ac:spMkLst>
            <pc:docMk/>
            <pc:sldMk cId="534467414" sldId="349"/>
            <ac:spMk id="10" creationId="{8B2F7CA5-48F1-4F62-BB65-E8E8B754BB9E}"/>
          </ac:spMkLst>
        </pc:spChg>
        <pc:spChg chg="mod">
          <ac:chgData name="Göransson, Ulla" userId="69157f8e-56de-44c6-907f-2cafaa14a054" providerId="ADAL" clId="{496EB270-6756-429B-B87F-6CBF402E33F0}" dt="2021-10-14T09:31:22.059" v="436" actId="1076"/>
          <ac:spMkLst>
            <pc:docMk/>
            <pc:sldMk cId="534467414" sldId="349"/>
            <ac:spMk id="11" creationId="{745F6DF4-EB3A-4E4A-BFB8-E71F6EFA8E61}"/>
          </ac:spMkLst>
        </pc:spChg>
        <pc:spChg chg="mod">
          <ac:chgData name="Göransson, Ulla" userId="69157f8e-56de-44c6-907f-2cafaa14a054" providerId="ADAL" clId="{496EB270-6756-429B-B87F-6CBF402E33F0}" dt="2021-10-14T09:31:35.891" v="440" actId="1076"/>
          <ac:spMkLst>
            <pc:docMk/>
            <pc:sldMk cId="534467414" sldId="349"/>
            <ac:spMk id="12" creationId="{945B15CA-62DA-4CE2-9908-B98AE75A18ED}"/>
          </ac:spMkLst>
        </pc:spChg>
        <pc:spChg chg="mod">
          <ac:chgData name="Göransson, Ulla" userId="69157f8e-56de-44c6-907f-2cafaa14a054" providerId="ADAL" clId="{496EB270-6756-429B-B87F-6CBF402E33F0}" dt="2021-10-14T09:31:02.127" v="432" actId="207"/>
          <ac:spMkLst>
            <pc:docMk/>
            <pc:sldMk cId="534467414" sldId="349"/>
            <ac:spMk id="13" creationId="{EE09E424-E774-4BE0-925F-672C65E2B31B}"/>
          </ac:spMkLst>
        </pc:spChg>
        <pc:spChg chg="mod">
          <ac:chgData name="Göransson, Ulla" userId="69157f8e-56de-44c6-907f-2cafaa14a054" providerId="ADAL" clId="{496EB270-6756-429B-B87F-6CBF402E33F0}" dt="2021-10-14T09:30:44.187" v="427" actId="12"/>
          <ac:spMkLst>
            <pc:docMk/>
            <pc:sldMk cId="534467414" sldId="349"/>
            <ac:spMk id="15" creationId="{5F637F67-3CBD-4C4D-B00C-A680B2A4C7CC}"/>
          </ac:spMkLst>
        </pc:spChg>
        <pc:grpChg chg="mod">
          <ac:chgData name="Göransson, Ulla" userId="69157f8e-56de-44c6-907f-2cafaa14a054" providerId="ADAL" clId="{496EB270-6756-429B-B87F-6CBF402E33F0}" dt="2021-10-14T09:31:15.108" v="434" actId="1076"/>
          <ac:grpSpMkLst>
            <pc:docMk/>
            <pc:sldMk cId="534467414" sldId="349"/>
            <ac:grpSpMk id="9" creationId="{66ABD150-767C-48CF-AE13-518C7704F4B2}"/>
          </ac:grpSpMkLst>
        </pc:grpChg>
        <pc:picChg chg="add del mod">
          <ac:chgData name="Göransson, Ulla" userId="69157f8e-56de-44c6-907f-2cafaa14a054" providerId="ADAL" clId="{496EB270-6756-429B-B87F-6CBF402E33F0}" dt="2021-10-14T09:37:46.104" v="841" actId="21"/>
          <ac:picMkLst>
            <pc:docMk/>
            <pc:sldMk cId="534467414" sldId="349"/>
            <ac:picMk id="3" creationId="{C91DA252-7B19-4171-B476-8455211D4207}"/>
          </ac:picMkLst>
        </pc:picChg>
        <pc:picChg chg="mod">
          <ac:chgData name="Göransson, Ulla" userId="69157f8e-56de-44c6-907f-2cafaa14a054" providerId="ADAL" clId="{496EB270-6756-429B-B87F-6CBF402E33F0}" dt="2021-10-14T09:31:25.068" v="437" actId="1076"/>
          <ac:picMkLst>
            <pc:docMk/>
            <pc:sldMk cId="534467414" sldId="349"/>
            <ac:picMk id="20" creationId="{7000DE28-D2F0-4289-B498-8DB7426A5922}"/>
          </ac:picMkLst>
        </pc:picChg>
      </pc:sldChg>
      <pc:sldChg chg="addSp delSp modSp mod">
        <pc:chgData name="Göransson, Ulla" userId="69157f8e-56de-44c6-907f-2cafaa14a054" providerId="ADAL" clId="{496EB270-6756-429B-B87F-6CBF402E33F0}" dt="2021-10-14T09:46:47.179" v="953" actId="1076"/>
        <pc:sldMkLst>
          <pc:docMk/>
          <pc:sldMk cId="1160228481" sldId="350"/>
        </pc:sldMkLst>
        <pc:spChg chg="mod">
          <ac:chgData name="Göransson, Ulla" userId="69157f8e-56de-44c6-907f-2cafaa14a054" providerId="ADAL" clId="{496EB270-6756-429B-B87F-6CBF402E33F0}" dt="2021-10-14T09:33:14.316" v="717" actId="12"/>
          <ac:spMkLst>
            <pc:docMk/>
            <pc:sldMk cId="1160228481" sldId="350"/>
            <ac:spMk id="21" creationId="{64F75EC2-7007-4628-8A50-8339C02CD47D}"/>
          </ac:spMkLst>
        </pc:spChg>
        <pc:picChg chg="add mod">
          <ac:chgData name="Göransson, Ulla" userId="69157f8e-56de-44c6-907f-2cafaa14a054" providerId="ADAL" clId="{496EB270-6756-429B-B87F-6CBF402E33F0}" dt="2021-10-14T09:46:47.179" v="953" actId="1076"/>
          <ac:picMkLst>
            <pc:docMk/>
            <pc:sldMk cId="1160228481" sldId="350"/>
            <ac:picMk id="10" creationId="{52F33A07-D37A-4E9A-8441-61004C0DBF94}"/>
          </ac:picMkLst>
        </pc:picChg>
        <pc:picChg chg="del">
          <ac:chgData name="Göransson, Ulla" userId="69157f8e-56de-44c6-907f-2cafaa14a054" providerId="ADAL" clId="{496EB270-6756-429B-B87F-6CBF402E33F0}" dt="2021-10-14T09:33:16.714" v="718" actId="478"/>
          <ac:picMkLst>
            <pc:docMk/>
            <pc:sldMk cId="1160228481" sldId="350"/>
            <ac:picMk id="17" creationId="{EE5FE485-A959-42D8-8691-F8E6F95E0442}"/>
          </ac:picMkLst>
        </pc:picChg>
      </pc:sldChg>
      <pc:sldChg chg="delSp modSp mod">
        <pc:chgData name="Göransson, Ulla" userId="69157f8e-56de-44c6-907f-2cafaa14a054" providerId="ADAL" clId="{496EB270-6756-429B-B87F-6CBF402E33F0}" dt="2021-10-14T09:34:05.479" v="730" actId="207"/>
        <pc:sldMkLst>
          <pc:docMk/>
          <pc:sldMk cId="1450984719" sldId="351"/>
        </pc:sldMkLst>
        <pc:spChg chg="mod">
          <ac:chgData name="Göransson, Ulla" userId="69157f8e-56de-44c6-907f-2cafaa14a054" providerId="ADAL" clId="{496EB270-6756-429B-B87F-6CBF402E33F0}" dt="2021-10-14T09:34:02.317" v="729" actId="207"/>
          <ac:spMkLst>
            <pc:docMk/>
            <pc:sldMk cId="1450984719" sldId="351"/>
            <ac:spMk id="9" creationId="{2A08A68D-339A-42E2-88FC-25F6342ADB70}"/>
          </ac:spMkLst>
        </pc:spChg>
        <pc:spChg chg="mod">
          <ac:chgData name="Göransson, Ulla" userId="69157f8e-56de-44c6-907f-2cafaa14a054" providerId="ADAL" clId="{496EB270-6756-429B-B87F-6CBF402E33F0}" dt="2021-10-14T09:34:05.479" v="730" actId="207"/>
          <ac:spMkLst>
            <pc:docMk/>
            <pc:sldMk cId="1450984719" sldId="351"/>
            <ac:spMk id="10" creationId="{154EC54F-D2A9-4C47-AC5E-10B29109D268}"/>
          </ac:spMkLst>
        </pc:spChg>
        <pc:graphicFrameChg chg="modGraphic">
          <ac:chgData name="Göransson, Ulla" userId="69157f8e-56de-44c6-907f-2cafaa14a054" providerId="ADAL" clId="{496EB270-6756-429B-B87F-6CBF402E33F0}" dt="2021-10-14T09:33:53.163" v="727" actId="12385"/>
          <ac:graphicFrameMkLst>
            <pc:docMk/>
            <pc:sldMk cId="1450984719" sldId="351"/>
            <ac:graphicFrameMk id="4" creationId="{510B92DB-7083-440A-AD58-DDEECD35FFC3}"/>
          </ac:graphicFrameMkLst>
        </pc:graphicFrameChg>
        <pc:graphicFrameChg chg="del">
          <ac:chgData name="Göransson, Ulla" userId="69157f8e-56de-44c6-907f-2cafaa14a054" providerId="ADAL" clId="{496EB270-6756-429B-B87F-6CBF402E33F0}" dt="2021-10-14T09:33:56.234" v="728" actId="478"/>
          <ac:graphicFrameMkLst>
            <pc:docMk/>
            <pc:sldMk cId="1450984719" sldId="351"/>
            <ac:graphicFrameMk id="7" creationId="{D83C91A8-6784-4F06-9735-3868AD0F1D03}"/>
          </ac:graphicFrameMkLst>
        </pc:graphicFrameChg>
      </pc:sldChg>
      <pc:sldChg chg="del">
        <pc:chgData name="Göransson, Ulla" userId="69157f8e-56de-44c6-907f-2cafaa14a054" providerId="ADAL" clId="{496EB270-6756-429B-B87F-6CBF402E33F0}" dt="2021-10-14T09:33:03.586" v="715" actId="47"/>
        <pc:sldMkLst>
          <pc:docMk/>
          <pc:sldMk cId="836770954" sldId="352"/>
        </pc:sldMkLst>
      </pc:sldChg>
      <pc:sldChg chg="addSp delSp modSp mod">
        <pc:chgData name="Göransson, Ulla" userId="69157f8e-56de-44c6-907f-2cafaa14a054" providerId="ADAL" clId="{496EB270-6756-429B-B87F-6CBF402E33F0}" dt="2021-10-14T09:42:46.035" v="928" actId="21"/>
        <pc:sldMkLst>
          <pc:docMk/>
          <pc:sldMk cId="2044318885" sldId="353"/>
        </pc:sldMkLst>
        <pc:spChg chg="mod">
          <ac:chgData name="Göransson, Ulla" userId="69157f8e-56de-44c6-907f-2cafaa14a054" providerId="ADAL" clId="{496EB270-6756-429B-B87F-6CBF402E33F0}" dt="2021-10-14T09:41:15.189" v="908" actId="20577"/>
          <ac:spMkLst>
            <pc:docMk/>
            <pc:sldMk cId="2044318885" sldId="353"/>
            <ac:spMk id="4" creationId="{DBF84174-1651-4F7A-AA32-E29776D71664}"/>
          </ac:spMkLst>
        </pc:spChg>
        <pc:spChg chg="del mod">
          <ac:chgData name="Göransson, Ulla" userId="69157f8e-56de-44c6-907f-2cafaa14a054" providerId="ADAL" clId="{496EB270-6756-429B-B87F-6CBF402E33F0}" dt="2021-10-14T09:40:01.174" v="877" actId="478"/>
          <ac:spMkLst>
            <pc:docMk/>
            <pc:sldMk cId="2044318885" sldId="353"/>
            <ac:spMk id="22" creationId="{71B0A3FD-2024-45DD-AF82-DA7EEA74BFB3}"/>
          </ac:spMkLst>
        </pc:spChg>
        <pc:grpChg chg="del mod">
          <ac:chgData name="Göransson, Ulla" userId="69157f8e-56de-44c6-907f-2cafaa14a054" providerId="ADAL" clId="{496EB270-6756-429B-B87F-6CBF402E33F0}" dt="2021-10-14T09:42:46.035" v="928" actId="21"/>
          <ac:grpSpMkLst>
            <pc:docMk/>
            <pc:sldMk cId="2044318885" sldId="353"/>
            <ac:grpSpMk id="27" creationId="{C95C3637-258A-43EF-A60B-6373E11AA8BD}"/>
          </ac:grpSpMkLst>
        </pc:grp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3" creationId="{87228CD2-F8AD-44B7-A0AE-90CB3978A153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6" creationId="{CD4761E6-4CD6-4BB4-95B1-54CE1185EABB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8" creationId="{9516D4EA-018F-4BD3-8BED-AF1349722FBE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0" creationId="{72DE68C8-A7E3-4E1E-BD80-762BDDC0A2A5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2" creationId="{78874F2E-D198-46F4-A54C-67764995BC26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6" creationId="{6FBC86AE-C24F-44D3-97BE-DFA2FF11007F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8" creationId="{2C7754CE-C478-4997-B9B5-C5C4C307E93B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20" creationId="{D2DBB30D-D0C9-4D37-8AB7-76DA7B5F8962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23" creationId="{866B8FDF-F559-471B-BA12-D3C2253E382E}"/>
          </ac:picMkLst>
        </pc:picChg>
        <pc:picChg chg="add mod">
          <ac:chgData name="Göransson, Ulla" userId="69157f8e-56de-44c6-907f-2cafaa14a054" providerId="ADAL" clId="{496EB270-6756-429B-B87F-6CBF402E33F0}" dt="2021-10-14T09:41:23.672" v="909" actId="14100"/>
          <ac:picMkLst>
            <pc:docMk/>
            <pc:sldMk cId="2044318885" sldId="353"/>
            <ac:picMk id="25" creationId="{AECB8D16-6180-46FE-A296-BD6606AF8ACA}"/>
          </ac:picMkLst>
        </pc:picChg>
        <pc:picChg chg="del">
          <ac:chgData name="Göransson, Ulla" userId="69157f8e-56de-44c6-907f-2cafaa14a054" providerId="ADAL" clId="{496EB270-6756-429B-B87F-6CBF402E33F0}" dt="2021-10-14T09:39:13.285" v="864" actId="478"/>
          <ac:picMkLst>
            <pc:docMk/>
            <pc:sldMk cId="2044318885" sldId="353"/>
            <ac:picMk id="30" creationId="{31F7F973-877E-49F1-A6E0-AC566D71733F}"/>
          </ac:picMkLst>
        </pc:picChg>
        <pc:picChg chg="add mod">
          <ac:chgData name="Göransson, Ulla" userId="69157f8e-56de-44c6-907f-2cafaa14a054" providerId="ADAL" clId="{496EB270-6756-429B-B87F-6CBF402E33F0}" dt="2021-10-14T09:41:35.746" v="911" actId="1076"/>
          <ac:picMkLst>
            <pc:docMk/>
            <pc:sldMk cId="2044318885" sldId="353"/>
            <ac:picMk id="31" creationId="{51BB31F3-7348-4E25-8124-93B8B6A5B9BD}"/>
          </ac:picMkLst>
        </pc:picChg>
        <pc:picChg chg="add mod">
          <ac:chgData name="Göransson, Ulla" userId="69157f8e-56de-44c6-907f-2cafaa14a054" providerId="ADAL" clId="{496EB270-6756-429B-B87F-6CBF402E33F0}" dt="2021-10-14T09:41:49.308" v="913" actId="1076"/>
          <ac:picMkLst>
            <pc:docMk/>
            <pc:sldMk cId="2044318885" sldId="353"/>
            <ac:picMk id="33" creationId="{3BC28F68-2476-4FF5-9238-B2A4349C1CDB}"/>
          </ac:picMkLst>
        </pc:picChg>
        <pc:picChg chg="add mod">
          <ac:chgData name="Göransson, Ulla" userId="69157f8e-56de-44c6-907f-2cafaa14a054" providerId="ADAL" clId="{496EB270-6756-429B-B87F-6CBF402E33F0}" dt="2021-10-14T09:41:57.882" v="915" actId="1076"/>
          <ac:picMkLst>
            <pc:docMk/>
            <pc:sldMk cId="2044318885" sldId="353"/>
            <ac:picMk id="35" creationId="{CB8084F3-9380-4B8D-9107-39F9AE6D146F}"/>
          </ac:picMkLst>
        </pc:picChg>
        <pc:picChg chg="add mod">
          <ac:chgData name="Göransson, Ulla" userId="69157f8e-56de-44c6-907f-2cafaa14a054" providerId="ADAL" clId="{496EB270-6756-429B-B87F-6CBF402E33F0}" dt="2021-10-14T09:42:38.170" v="926" actId="1076"/>
          <ac:picMkLst>
            <pc:docMk/>
            <pc:sldMk cId="2044318885" sldId="353"/>
            <ac:picMk id="37" creationId="{26CA0095-A4D6-4EAF-89BC-0765199F2648}"/>
          </ac:picMkLst>
        </pc:picChg>
        <pc:picChg chg="add mod">
          <ac:chgData name="Göransson, Ulla" userId="69157f8e-56de-44c6-907f-2cafaa14a054" providerId="ADAL" clId="{496EB270-6756-429B-B87F-6CBF402E33F0}" dt="2021-10-14T09:42:13.714" v="919" actId="1076"/>
          <ac:picMkLst>
            <pc:docMk/>
            <pc:sldMk cId="2044318885" sldId="353"/>
            <ac:picMk id="39" creationId="{973E7420-A69B-4480-A90D-D45B922C1BDE}"/>
          </ac:picMkLst>
        </pc:picChg>
        <pc:picChg chg="add mod">
          <ac:chgData name="Göransson, Ulla" userId="69157f8e-56de-44c6-907f-2cafaa14a054" providerId="ADAL" clId="{496EB270-6756-429B-B87F-6CBF402E33F0}" dt="2021-10-14T09:42:21.641" v="921" actId="1076"/>
          <ac:picMkLst>
            <pc:docMk/>
            <pc:sldMk cId="2044318885" sldId="353"/>
            <ac:picMk id="41" creationId="{FC34B03B-1102-44D9-8440-26DE4B914490}"/>
          </ac:picMkLst>
        </pc:picChg>
        <pc:picChg chg="add mod">
          <ac:chgData name="Göransson, Ulla" userId="69157f8e-56de-44c6-907f-2cafaa14a054" providerId="ADAL" clId="{496EB270-6756-429B-B87F-6CBF402E33F0}" dt="2021-10-14T09:42:05.641" v="917" actId="1076"/>
          <ac:picMkLst>
            <pc:docMk/>
            <pc:sldMk cId="2044318885" sldId="353"/>
            <ac:picMk id="43" creationId="{3CC1A225-C578-498D-99E9-99AF1432419B}"/>
          </ac:picMkLst>
        </pc:picChg>
        <pc:picChg chg="add mod">
          <ac:chgData name="Göransson, Ulla" userId="69157f8e-56de-44c6-907f-2cafaa14a054" providerId="ADAL" clId="{496EB270-6756-429B-B87F-6CBF402E33F0}" dt="2021-10-14T09:42:31.121" v="924" actId="1076"/>
          <ac:picMkLst>
            <pc:docMk/>
            <pc:sldMk cId="2044318885" sldId="353"/>
            <ac:picMk id="45" creationId="{A8B36798-6127-4F12-822E-3FC145EC8F67}"/>
          </ac:picMkLst>
        </pc:picChg>
      </pc:sldChg>
      <pc:sldChg chg="addSp modSp mod">
        <pc:chgData name="Göransson, Ulla" userId="69157f8e-56de-44c6-907f-2cafaa14a054" providerId="ADAL" clId="{496EB270-6756-429B-B87F-6CBF402E33F0}" dt="2021-10-14T09:40:55.188" v="893" actId="1076"/>
        <pc:sldMkLst>
          <pc:docMk/>
          <pc:sldMk cId="471305091" sldId="355"/>
        </pc:sldMkLst>
        <pc:spChg chg="add mod">
          <ac:chgData name="Göransson, Ulla" userId="69157f8e-56de-44c6-907f-2cafaa14a054" providerId="ADAL" clId="{496EB270-6756-429B-B87F-6CBF402E33F0}" dt="2021-10-14T09:40:49.917" v="889" actId="571"/>
          <ac:spMkLst>
            <pc:docMk/>
            <pc:sldMk cId="471305091" sldId="355"/>
            <ac:spMk id="14" creationId="{06499730-77DA-4FEE-B4A7-88AC5D668470}"/>
          </ac:spMkLst>
        </pc:spChg>
        <pc:picChg chg="add mod">
          <ac:chgData name="Göransson, Ulla" userId="69157f8e-56de-44c6-907f-2cafaa14a054" providerId="ADAL" clId="{496EB270-6756-429B-B87F-6CBF402E33F0}" dt="2021-10-14T09:40:55.188" v="893" actId="1076"/>
          <ac:picMkLst>
            <pc:docMk/>
            <pc:sldMk cId="471305091" sldId="355"/>
            <ac:picMk id="17" creationId="{B8C52884-5ACA-4B5F-A779-07CA7F362F64}"/>
          </ac:picMkLst>
        </pc:picChg>
      </pc:sldChg>
      <pc:sldChg chg="addSp modSp mod ord">
        <pc:chgData name="Göransson, Ulla" userId="69157f8e-56de-44c6-907f-2cafaa14a054" providerId="ADAL" clId="{496EB270-6756-429B-B87F-6CBF402E33F0}" dt="2021-10-14T10:44:14.924" v="956" actId="1076"/>
        <pc:sldMkLst>
          <pc:docMk/>
          <pc:sldMk cId="2385225399" sldId="357"/>
        </pc:sldMkLst>
        <pc:spChg chg="mod">
          <ac:chgData name="Göransson, Ulla" userId="69157f8e-56de-44c6-907f-2cafaa14a054" providerId="ADAL" clId="{496EB270-6756-429B-B87F-6CBF402E33F0}" dt="2021-10-14T09:25:56.842" v="310" actId="207"/>
          <ac:spMkLst>
            <pc:docMk/>
            <pc:sldMk cId="2385225399" sldId="357"/>
            <ac:spMk id="11" creationId="{BD6B7EE6-4502-4B9F-A491-F1D981DBB9EA}"/>
          </ac:spMkLst>
        </pc:spChg>
        <pc:spChg chg="mod">
          <ac:chgData name="Göransson, Ulla" userId="69157f8e-56de-44c6-907f-2cafaa14a054" providerId="ADAL" clId="{496EB270-6756-429B-B87F-6CBF402E33F0}" dt="2021-10-14T10:44:06.029" v="954" actId="207"/>
          <ac:spMkLst>
            <pc:docMk/>
            <pc:sldMk cId="2385225399" sldId="357"/>
            <ac:spMk id="12" creationId="{558C9206-9277-4E6F-B71D-E83E95F572C4}"/>
          </ac:spMkLst>
        </pc:spChg>
        <pc:spChg chg="mod">
          <ac:chgData name="Göransson, Ulla" userId="69157f8e-56de-44c6-907f-2cafaa14a054" providerId="ADAL" clId="{496EB270-6756-429B-B87F-6CBF402E33F0}" dt="2021-10-14T09:25:37.477" v="250" actId="12"/>
          <ac:spMkLst>
            <pc:docMk/>
            <pc:sldMk cId="2385225399" sldId="357"/>
            <ac:spMk id="17" creationId="{E1327532-C753-4946-8349-6C5AF648F427}"/>
          </ac:spMkLst>
        </pc:spChg>
        <pc:picChg chg="add mod">
          <ac:chgData name="Göransson, Ulla" userId="69157f8e-56de-44c6-907f-2cafaa14a054" providerId="ADAL" clId="{496EB270-6756-429B-B87F-6CBF402E33F0}" dt="2021-10-14T10:44:14.924" v="956" actId="1076"/>
          <ac:picMkLst>
            <pc:docMk/>
            <pc:sldMk cId="2385225399" sldId="357"/>
            <ac:picMk id="8" creationId="{40FF814E-0569-4FC1-BFF6-8B7FC5050D23}"/>
          </ac:picMkLst>
        </pc:picChg>
      </pc:sldChg>
      <pc:sldChg chg="addSp delSp modSp mod">
        <pc:chgData name="Göransson, Ulla" userId="69157f8e-56de-44c6-907f-2cafaa14a054" providerId="ADAL" clId="{496EB270-6756-429B-B87F-6CBF402E33F0}" dt="2021-10-14T09:43:04.507" v="933" actId="1076"/>
        <pc:sldMkLst>
          <pc:docMk/>
          <pc:sldMk cId="3737219243" sldId="358"/>
        </pc:sldMkLst>
        <pc:spChg chg="mod">
          <ac:chgData name="Göransson, Ulla" userId="69157f8e-56de-44c6-907f-2cafaa14a054" providerId="ADAL" clId="{496EB270-6756-429B-B87F-6CBF402E33F0}" dt="2021-10-14T09:42:55.620" v="930"/>
          <ac:spMkLst>
            <pc:docMk/>
            <pc:sldMk cId="3737219243" sldId="358"/>
            <ac:spMk id="10" creationId="{0FF6961C-B5E8-409D-AA7D-DD15515C7D85}"/>
          </ac:spMkLst>
        </pc:spChg>
        <pc:spChg chg="mod">
          <ac:chgData name="Göransson, Ulla" userId="69157f8e-56de-44c6-907f-2cafaa14a054" providerId="ADAL" clId="{496EB270-6756-429B-B87F-6CBF402E33F0}" dt="2021-10-14T09:42:55.620" v="930"/>
          <ac:spMkLst>
            <pc:docMk/>
            <pc:sldMk cId="3737219243" sldId="358"/>
            <ac:spMk id="11" creationId="{0D684FD9-65F3-4AA7-ADE0-75F75612C260}"/>
          </ac:spMkLst>
        </pc:spChg>
        <pc:spChg chg="mod">
          <ac:chgData name="Göransson, Ulla" userId="69157f8e-56de-44c6-907f-2cafaa14a054" providerId="ADAL" clId="{496EB270-6756-429B-B87F-6CBF402E33F0}" dt="2021-10-14T09:33:34.803" v="722" actId="12"/>
          <ac:spMkLst>
            <pc:docMk/>
            <pc:sldMk cId="3737219243" sldId="358"/>
            <ac:spMk id="21" creationId="{64F75EC2-7007-4628-8A50-8339C02CD47D}"/>
          </ac:spMkLst>
        </pc:spChg>
        <pc:grpChg chg="add mod">
          <ac:chgData name="Göransson, Ulla" userId="69157f8e-56de-44c6-907f-2cafaa14a054" providerId="ADAL" clId="{496EB270-6756-429B-B87F-6CBF402E33F0}" dt="2021-10-14T09:43:04.507" v="933" actId="1076"/>
          <ac:grpSpMkLst>
            <pc:docMk/>
            <pc:sldMk cId="3737219243" sldId="358"/>
            <ac:grpSpMk id="9" creationId="{C579A8F0-D449-4FC6-B8A4-4F17AA1EAB65}"/>
          </ac:grpSpMkLst>
        </pc:grpChg>
        <pc:picChg chg="add del mod">
          <ac:chgData name="Göransson, Ulla" userId="69157f8e-56de-44c6-907f-2cafaa14a054" providerId="ADAL" clId="{496EB270-6756-429B-B87F-6CBF402E33F0}" dt="2021-10-14T09:42:54.359" v="929" actId="478"/>
          <ac:picMkLst>
            <pc:docMk/>
            <pc:sldMk cId="3737219243" sldId="358"/>
            <ac:picMk id="8" creationId="{D6F98686-7BED-461F-B92E-F7EB8629D3F4}"/>
          </ac:picMkLst>
        </pc:picChg>
      </pc:sldChg>
      <pc:sldChg chg="del">
        <pc:chgData name="Göransson, Ulla" userId="69157f8e-56de-44c6-907f-2cafaa14a054" providerId="ADAL" clId="{496EB270-6756-429B-B87F-6CBF402E33F0}" dt="2021-10-14T09:34:11.858" v="731" actId="47"/>
        <pc:sldMkLst>
          <pc:docMk/>
          <pc:sldMk cId="4118278159" sldId="360"/>
        </pc:sldMkLst>
      </pc:sldChg>
      <pc:sldChg chg="del">
        <pc:chgData name="Göransson, Ulla" userId="69157f8e-56de-44c6-907f-2cafaa14a054" providerId="ADAL" clId="{496EB270-6756-429B-B87F-6CBF402E33F0}" dt="2021-10-14T09:30:30.143" v="425" actId="47"/>
        <pc:sldMkLst>
          <pc:docMk/>
          <pc:sldMk cId="1146964309" sldId="361"/>
        </pc:sldMkLst>
      </pc:sldChg>
      <pc:sldChg chg="modSp del mod">
        <pc:chgData name="Göransson, Ulla" userId="69157f8e-56de-44c6-907f-2cafaa14a054" providerId="ADAL" clId="{496EB270-6756-429B-B87F-6CBF402E33F0}" dt="2021-10-14T09:32:59.788" v="714" actId="2696"/>
        <pc:sldMkLst>
          <pc:docMk/>
          <pc:sldMk cId="1451790423" sldId="362"/>
        </pc:sldMkLst>
        <pc:spChg chg="mod">
          <ac:chgData name="Göransson, Ulla" userId="69157f8e-56de-44c6-907f-2cafaa14a054" providerId="ADAL" clId="{496EB270-6756-429B-B87F-6CBF402E33F0}" dt="2021-10-14T09:32:53.821" v="713" actId="207"/>
          <ac:spMkLst>
            <pc:docMk/>
            <pc:sldMk cId="1451790423" sldId="362"/>
            <ac:spMk id="13" creationId="{EE09E424-E774-4BE0-925F-672C65E2B31B}"/>
          </ac:spMkLst>
        </pc:spChg>
        <pc:picChg chg="mod">
          <ac:chgData name="Göransson, Ulla" userId="69157f8e-56de-44c6-907f-2cafaa14a054" providerId="ADAL" clId="{496EB270-6756-429B-B87F-6CBF402E33F0}" dt="2021-10-14T09:31:49.698" v="441" actId="1076"/>
          <ac:picMkLst>
            <pc:docMk/>
            <pc:sldMk cId="1451790423" sldId="362"/>
            <ac:picMk id="6" creationId="{0E6B0BFE-71AD-420B-BF3B-25ACE479F730}"/>
          </ac:picMkLst>
        </pc:picChg>
      </pc:sldChg>
      <pc:sldChg chg="addSp delSp modSp add mod">
        <pc:chgData name="Göransson, Ulla" userId="69157f8e-56de-44c6-907f-2cafaa14a054" providerId="ADAL" clId="{496EB270-6756-429B-B87F-6CBF402E33F0}" dt="2021-10-14T09:46:15.345" v="949" actId="1076"/>
        <pc:sldMkLst>
          <pc:docMk/>
          <pc:sldMk cId="2012576207" sldId="363"/>
        </pc:sldMkLst>
        <pc:spChg chg="topLvl">
          <ac:chgData name="Göransson, Ulla" userId="69157f8e-56de-44c6-907f-2cafaa14a054" providerId="ADAL" clId="{496EB270-6756-429B-B87F-6CBF402E33F0}" dt="2021-10-14T09:24:16.696" v="241" actId="478"/>
          <ac:spMkLst>
            <pc:docMk/>
            <pc:sldMk cId="2012576207" sldId="363"/>
            <ac:spMk id="11" creationId="{B478E652-5620-4FCA-8AC2-1DE8F7426EE4}"/>
          </ac:spMkLst>
        </pc:spChg>
        <pc:spChg chg="mod">
          <ac:chgData name="Göransson, Ulla" userId="69157f8e-56de-44c6-907f-2cafaa14a054" providerId="ADAL" clId="{496EB270-6756-429B-B87F-6CBF402E33F0}" dt="2021-10-14T09:21:58.227" v="153"/>
          <ac:spMkLst>
            <pc:docMk/>
            <pc:sldMk cId="2012576207" sldId="363"/>
            <ac:spMk id="14" creationId="{015AA8EF-40DE-4ADD-B285-77078DE1D5E0}"/>
          </ac:spMkLst>
        </pc:spChg>
        <pc:spChg chg="mod">
          <ac:chgData name="Göransson, Ulla" userId="69157f8e-56de-44c6-907f-2cafaa14a054" providerId="ADAL" clId="{496EB270-6756-429B-B87F-6CBF402E33F0}" dt="2021-10-14T09:21:58.227" v="153"/>
          <ac:spMkLst>
            <pc:docMk/>
            <pc:sldMk cId="2012576207" sldId="363"/>
            <ac:spMk id="15" creationId="{EEC08BCC-50D4-4A8E-BE88-295AD5E6EECE}"/>
          </ac:spMkLst>
        </pc:spChg>
        <pc:spChg chg="mod">
          <ac:chgData name="Göransson, Ulla" userId="69157f8e-56de-44c6-907f-2cafaa14a054" providerId="ADAL" clId="{496EB270-6756-429B-B87F-6CBF402E33F0}" dt="2021-10-14T09:22:20.847" v="162"/>
          <ac:spMkLst>
            <pc:docMk/>
            <pc:sldMk cId="2012576207" sldId="363"/>
            <ac:spMk id="17" creationId="{F0F13C1F-1D4E-4624-8C0B-8632763F3DE0}"/>
          </ac:spMkLst>
        </pc:spChg>
        <pc:spChg chg="mod">
          <ac:chgData name="Göransson, Ulla" userId="69157f8e-56de-44c6-907f-2cafaa14a054" providerId="ADAL" clId="{496EB270-6756-429B-B87F-6CBF402E33F0}" dt="2021-10-14T09:22:20.847" v="162"/>
          <ac:spMkLst>
            <pc:docMk/>
            <pc:sldMk cId="2012576207" sldId="363"/>
            <ac:spMk id="18" creationId="{35AECFF4-DFA1-4CC7-B2D8-DEC9DFF1EEC3}"/>
          </ac:spMkLst>
        </pc:spChg>
        <pc:grpChg chg="del">
          <ac:chgData name="Göransson, Ulla" userId="69157f8e-56de-44c6-907f-2cafaa14a054" providerId="ADAL" clId="{496EB270-6756-429B-B87F-6CBF402E33F0}" dt="2021-10-14T09:24:16.696" v="241" actId="478"/>
          <ac:grpSpMkLst>
            <pc:docMk/>
            <pc:sldMk cId="2012576207" sldId="363"/>
            <ac:grpSpMk id="3" creationId="{2594B459-237E-4478-A59A-CDD1E7A4865E}"/>
          </ac:grpSpMkLst>
        </pc:grpChg>
        <pc:grpChg chg="add del mod">
          <ac:chgData name="Göransson, Ulla" userId="69157f8e-56de-44c6-907f-2cafaa14a054" providerId="ADAL" clId="{496EB270-6756-429B-B87F-6CBF402E33F0}" dt="2021-10-14T09:22:18.566" v="160" actId="21"/>
          <ac:grpSpMkLst>
            <pc:docMk/>
            <pc:sldMk cId="2012576207" sldId="363"/>
            <ac:grpSpMk id="13" creationId="{F5A641D6-6943-4632-8C10-F6676CA24D2C}"/>
          </ac:grpSpMkLst>
        </pc:grpChg>
        <pc:grpChg chg="add mod">
          <ac:chgData name="Göransson, Ulla" userId="69157f8e-56de-44c6-907f-2cafaa14a054" providerId="ADAL" clId="{496EB270-6756-429B-B87F-6CBF402E33F0}" dt="2021-10-14T09:22:20.847" v="162"/>
          <ac:grpSpMkLst>
            <pc:docMk/>
            <pc:sldMk cId="2012576207" sldId="363"/>
            <ac:grpSpMk id="16" creationId="{423A520E-7D26-4045-AB55-D1A883DA68A3}"/>
          </ac:grpSpMkLst>
        </pc:grpChg>
        <pc:grpChg chg="del">
          <ac:chgData name="Göransson, Ulla" userId="69157f8e-56de-44c6-907f-2cafaa14a054" providerId="ADAL" clId="{496EB270-6756-429B-B87F-6CBF402E33F0}" dt="2021-10-14T09:22:19.829" v="161" actId="478"/>
          <ac:grpSpMkLst>
            <pc:docMk/>
            <pc:sldMk cId="2012576207" sldId="363"/>
            <ac:grpSpMk id="23" creationId="{B9F1C290-2093-41CC-B677-78B5D488B6D4}"/>
          </ac:grpSpMkLst>
        </pc:grpChg>
        <pc:picChg chg="add mod">
          <ac:chgData name="Göransson, Ulla" userId="69157f8e-56de-44c6-907f-2cafaa14a054" providerId="ADAL" clId="{496EB270-6756-429B-B87F-6CBF402E33F0}" dt="2021-10-14T09:46:15.345" v="949" actId="1076"/>
          <ac:picMkLst>
            <pc:docMk/>
            <pc:sldMk cId="2012576207" sldId="363"/>
            <ac:picMk id="4" creationId="{735CDC0F-93FA-4DFD-B852-446983339B96}"/>
          </ac:picMkLst>
        </pc:picChg>
        <pc:picChg chg="del topLvl">
          <ac:chgData name="Göransson, Ulla" userId="69157f8e-56de-44c6-907f-2cafaa14a054" providerId="ADAL" clId="{496EB270-6756-429B-B87F-6CBF402E33F0}" dt="2021-10-14T09:24:16.696" v="241" actId="478"/>
          <ac:picMkLst>
            <pc:docMk/>
            <pc:sldMk cId="2012576207" sldId="363"/>
            <ac:picMk id="10" creationId="{27CF3E56-F29B-4239-B0C4-0C85C3FFF29C}"/>
          </ac:picMkLst>
        </pc:picChg>
        <pc:picChg chg="add mod modCrop">
          <ac:chgData name="Göransson, Ulla" userId="69157f8e-56de-44c6-907f-2cafaa14a054" providerId="ADAL" clId="{496EB270-6756-429B-B87F-6CBF402E33F0}" dt="2021-10-14T09:28:57.464" v="391" actId="29295"/>
          <ac:picMkLst>
            <pc:docMk/>
            <pc:sldMk cId="2012576207" sldId="363"/>
            <ac:picMk id="19" creationId="{FCC36ABF-61D0-4032-B235-94703499BF4A}"/>
          </ac:picMkLst>
        </pc:picChg>
      </pc:sldChg>
    </pc:docChg>
  </pc:docChgLst>
  <pc:docChgLst>
    <pc:chgData name="Grotzfeld, Claudia" userId="e45a4c30-6f52-4960-b995-3eb4b79be813" providerId="ADAL" clId="{98560775-C62B-494F-9103-AA9D18AF93E5}"/>
    <pc:docChg chg="undo custSel addSld delSld modSld sldOrd">
      <pc:chgData name="Grotzfeld, Claudia" userId="e45a4c30-6f52-4960-b995-3eb4b79be813" providerId="ADAL" clId="{98560775-C62B-494F-9103-AA9D18AF93E5}" dt="2022-04-27T15:00:27.473" v="6463" actId="20577"/>
      <pc:docMkLst>
        <pc:docMk/>
      </pc:docMkLst>
      <pc:sldChg chg="modSp add mod">
        <pc:chgData name="Grotzfeld, Claudia" userId="e45a4c30-6f52-4960-b995-3eb4b79be813" providerId="ADAL" clId="{98560775-C62B-494F-9103-AA9D18AF93E5}" dt="2022-04-05T13:08:54.977" v="594" actId="6549"/>
        <pc:sldMkLst>
          <pc:docMk/>
          <pc:sldMk cId="3349524324" sldId="256"/>
        </pc:sldMkLst>
        <pc:spChg chg="mod">
          <ac:chgData name="Grotzfeld, Claudia" userId="e45a4c30-6f52-4960-b995-3eb4b79be813" providerId="ADAL" clId="{98560775-C62B-494F-9103-AA9D18AF93E5}" dt="2022-04-05T13:08:54.977" v="594" actId="6549"/>
          <ac:spMkLst>
            <pc:docMk/>
            <pc:sldMk cId="3349524324" sldId="256"/>
            <ac:spMk id="2" creationId="{00000000-0000-0000-0000-000000000000}"/>
          </ac:spMkLst>
        </pc:spChg>
        <pc:spChg chg="mod">
          <ac:chgData name="Grotzfeld, Claudia" userId="e45a4c30-6f52-4960-b995-3eb4b79be813" providerId="ADAL" clId="{98560775-C62B-494F-9103-AA9D18AF93E5}" dt="2022-04-05T13:02:13.229" v="158" actId="20577"/>
          <ac:spMkLst>
            <pc:docMk/>
            <pc:sldMk cId="3349524324" sldId="256"/>
            <ac:spMk id="5" creationId="{F288B36E-CE7E-4163-B7CB-8F90CA3063BE}"/>
          </ac:spMkLst>
        </pc:spChg>
      </pc:sldChg>
      <pc:sldChg chg="addSp delSp modSp mod ord">
        <pc:chgData name="Grotzfeld, Claudia" userId="e45a4c30-6f52-4960-b995-3eb4b79be813" providerId="ADAL" clId="{98560775-C62B-494F-9103-AA9D18AF93E5}" dt="2022-04-27T14:59:32.426" v="6450" actId="20577"/>
        <pc:sldMkLst>
          <pc:docMk/>
          <pc:sldMk cId="948599696" sldId="308"/>
        </pc:sldMkLst>
        <pc:spChg chg="del">
          <ac:chgData name="Grotzfeld, Claudia" userId="e45a4c30-6f52-4960-b995-3eb4b79be813" providerId="ADAL" clId="{98560775-C62B-494F-9103-AA9D18AF93E5}" dt="2022-04-05T13:29:39.815" v="1318" actId="478"/>
          <ac:spMkLst>
            <pc:docMk/>
            <pc:sldMk cId="948599696" sldId="308"/>
            <ac:spMk id="3" creationId="{8428C685-99D8-4F05-8384-5C56AA3C2218}"/>
          </ac:spMkLst>
        </pc:spChg>
        <pc:spChg chg="mod">
          <ac:chgData name="Grotzfeld, Claudia" userId="e45a4c30-6f52-4960-b995-3eb4b79be813" providerId="ADAL" clId="{98560775-C62B-494F-9103-AA9D18AF93E5}" dt="2022-04-27T14:59:32.426" v="6450" actId="20577"/>
          <ac:spMkLst>
            <pc:docMk/>
            <pc:sldMk cId="948599696" sldId="308"/>
            <ac:spMk id="5" creationId="{8983BFE9-7EA4-4231-AC39-F5C90EF11A56}"/>
          </ac:spMkLst>
        </pc:spChg>
        <pc:spChg chg="del">
          <ac:chgData name="Grotzfeld, Claudia" userId="e45a4c30-6f52-4960-b995-3eb4b79be813" providerId="ADAL" clId="{98560775-C62B-494F-9103-AA9D18AF93E5}" dt="2022-04-05T13:31:45.914" v="1331" actId="478"/>
          <ac:spMkLst>
            <pc:docMk/>
            <pc:sldMk cId="948599696" sldId="308"/>
            <ac:spMk id="11" creationId="{F10ED669-B2F8-488A-AC85-938DA5310114}"/>
          </ac:spMkLst>
        </pc:spChg>
        <pc:spChg chg="mod">
          <ac:chgData name="Grotzfeld, Claudia" userId="e45a4c30-6f52-4960-b995-3eb4b79be813" providerId="ADAL" clId="{98560775-C62B-494F-9103-AA9D18AF93E5}" dt="2022-04-05T13:27:46.760" v="1216" actId="20577"/>
          <ac:spMkLst>
            <pc:docMk/>
            <pc:sldMk cId="948599696" sldId="308"/>
            <ac:spMk id="13" creationId="{F5E4C733-A420-4A6B-B54B-007367426CCE}"/>
          </ac:spMkLst>
        </pc:spChg>
        <pc:spChg chg="del">
          <ac:chgData name="Grotzfeld, Claudia" userId="e45a4c30-6f52-4960-b995-3eb4b79be813" providerId="ADAL" clId="{98560775-C62B-494F-9103-AA9D18AF93E5}" dt="2022-04-05T13:29:34.369" v="1316" actId="478"/>
          <ac:spMkLst>
            <pc:docMk/>
            <pc:sldMk cId="948599696" sldId="308"/>
            <ac:spMk id="14" creationId="{1A3AAA87-97A0-46BB-8147-2D7DBFD2399F}"/>
          </ac:spMkLst>
        </pc:spChg>
        <pc:spChg chg="add mod ord">
          <ac:chgData name="Grotzfeld, Claudia" userId="e45a4c30-6f52-4960-b995-3eb4b79be813" providerId="ADAL" clId="{98560775-C62B-494F-9103-AA9D18AF93E5}" dt="2022-04-05T13:31:53.895" v="1333" actId="167"/>
          <ac:spMkLst>
            <pc:docMk/>
            <pc:sldMk cId="948599696" sldId="308"/>
            <ac:spMk id="15" creationId="{355721A2-34A0-47C3-936B-17619D8154D0}"/>
          </ac:spMkLst>
        </pc:spChg>
        <pc:spChg chg="del topLvl">
          <ac:chgData name="Grotzfeld, Claudia" userId="e45a4c30-6f52-4960-b995-3eb4b79be813" providerId="ADAL" clId="{98560775-C62B-494F-9103-AA9D18AF93E5}" dt="2022-04-05T13:31:32.829" v="1327" actId="478"/>
          <ac:spMkLst>
            <pc:docMk/>
            <pc:sldMk cId="948599696" sldId="308"/>
            <ac:spMk id="16" creationId="{0A31058A-22C1-49F0-9B7E-7D11110EFABB}"/>
          </ac:spMkLst>
        </pc:spChg>
        <pc:spChg chg="del topLvl">
          <ac:chgData name="Grotzfeld, Claudia" userId="e45a4c30-6f52-4960-b995-3eb4b79be813" providerId="ADAL" clId="{98560775-C62B-494F-9103-AA9D18AF93E5}" dt="2022-04-05T13:31:35.673" v="1328" actId="478"/>
          <ac:spMkLst>
            <pc:docMk/>
            <pc:sldMk cId="948599696" sldId="308"/>
            <ac:spMk id="17" creationId="{C7B3D463-BA54-43A0-BF45-DC7512F8A5C4}"/>
          </ac:spMkLst>
        </pc:spChg>
        <pc:spChg chg="mod">
          <ac:chgData name="Grotzfeld, Claudia" userId="e45a4c30-6f52-4960-b995-3eb4b79be813" providerId="ADAL" clId="{98560775-C62B-494F-9103-AA9D18AF93E5}" dt="2022-04-05T13:31:36.130" v="1329"/>
          <ac:spMkLst>
            <pc:docMk/>
            <pc:sldMk cId="948599696" sldId="308"/>
            <ac:spMk id="20" creationId="{E6325994-D0E5-4796-8220-04AE766D3F48}"/>
          </ac:spMkLst>
        </pc:spChg>
        <pc:spChg chg="del">
          <ac:chgData name="Grotzfeld, Claudia" userId="e45a4c30-6f52-4960-b995-3eb4b79be813" providerId="ADAL" clId="{98560775-C62B-494F-9103-AA9D18AF93E5}" dt="2022-04-05T13:31:11.538" v="1325" actId="478"/>
          <ac:spMkLst>
            <pc:docMk/>
            <pc:sldMk cId="948599696" sldId="308"/>
            <ac:spMk id="21" creationId="{0EB27928-F5E0-4E2F-A63B-5B1C215D0D0C}"/>
          </ac:spMkLst>
        </pc:spChg>
        <pc:spChg chg="mod">
          <ac:chgData name="Grotzfeld, Claudia" userId="e45a4c30-6f52-4960-b995-3eb4b79be813" providerId="ADAL" clId="{98560775-C62B-494F-9103-AA9D18AF93E5}" dt="2022-04-05T13:31:36.130" v="1329"/>
          <ac:spMkLst>
            <pc:docMk/>
            <pc:sldMk cId="948599696" sldId="308"/>
            <ac:spMk id="22" creationId="{7EC71D1A-14C7-4324-A088-387DD73923F2}"/>
          </ac:spMkLst>
        </pc:spChg>
        <pc:spChg chg="add mod">
          <ac:chgData name="Grotzfeld, Claudia" userId="e45a4c30-6f52-4960-b995-3eb4b79be813" providerId="ADAL" clId="{98560775-C62B-494F-9103-AA9D18AF93E5}" dt="2022-04-05T15:00:28.069" v="3870" actId="1038"/>
          <ac:spMkLst>
            <pc:docMk/>
            <pc:sldMk cId="948599696" sldId="308"/>
            <ac:spMk id="28" creationId="{AC380F9E-4DB2-4DF3-970D-CF9E03CC21F9}"/>
          </ac:spMkLst>
        </pc:spChg>
        <pc:grpChg chg="del">
          <ac:chgData name="Grotzfeld, Claudia" userId="e45a4c30-6f52-4960-b995-3eb4b79be813" providerId="ADAL" clId="{98560775-C62B-494F-9103-AA9D18AF93E5}" dt="2022-04-05T13:31:32.829" v="1327" actId="478"/>
          <ac:grpSpMkLst>
            <pc:docMk/>
            <pc:sldMk cId="948599696" sldId="308"/>
            <ac:grpSpMk id="12" creationId="{37CEE340-AE40-47B5-B10C-4D7CDF93C160}"/>
          </ac:grpSpMkLst>
        </pc:grpChg>
        <pc:grpChg chg="add mod">
          <ac:chgData name="Grotzfeld, Claudia" userId="e45a4c30-6f52-4960-b995-3eb4b79be813" providerId="ADAL" clId="{98560775-C62B-494F-9103-AA9D18AF93E5}" dt="2022-04-05T13:31:42.625" v="1330" actId="1076"/>
          <ac:grpSpMkLst>
            <pc:docMk/>
            <pc:sldMk cId="948599696" sldId="308"/>
            <ac:grpSpMk id="19" creationId="{88F69E77-19D1-4469-98EF-DC417EF63089}"/>
          </ac:grpSpMkLst>
        </pc:grpChg>
        <pc:picChg chg="add del mod">
          <ac:chgData name="Grotzfeld, Claudia" userId="e45a4c30-6f52-4960-b995-3eb4b79be813" providerId="ADAL" clId="{98560775-C62B-494F-9103-AA9D18AF93E5}" dt="2022-04-05T15:00:08.128" v="3846" actId="478"/>
          <ac:picMkLst>
            <pc:docMk/>
            <pc:sldMk cId="948599696" sldId="308"/>
            <ac:picMk id="4" creationId="{0E08DDFF-AC5F-4BB7-8320-97A454B7524D}"/>
          </ac:picMkLst>
        </pc:picChg>
        <pc:picChg chg="add del mod">
          <ac:chgData name="Grotzfeld, Claudia" userId="e45a4c30-6f52-4960-b995-3eb4b79be813" providerId="ADAL" clId="{98560775-C62B-494F-9103-AA9D18AF93E5}" dt="2022-04-05T15:00:07.641" v="3845" actId="478"/>
          <ac:picMkLst>
            <pc:docMk/>
            <pc:sldMk cId="948599696" sldId="308"/>
            <ac:picMk id="7" creationId="{AFE172D2-4B52-44CD-9E2E-19509634D75E}"/>
          </ac:picMkLst>
        </pc:picChg>
        <pc:picChg chg="del">
          <ac:chgData name="Grotzfeld, Claudia" userId="e45a4c30-6f52-4960-b995-3eb4b79be813" providerId="ADAL" clId="{98560775-C62B-494F-9103-AA9D18AF93E5}" dt="2022-04-05T13:29:37.253" v="1317" actId="478"/>
          <ac:picMkLst>
            <pc:docMk/>
            <pc:sldMk cId="948599696" sldId="308"/>
            <ac:picMk id="18" creationId="{3444C3E2-B685-4C5F-A7F2-7EBEE0330DA6}"/>
          </ac:picMkLst>
        </pc:picChg>
        <pc:picChg chg="add mod">
          <ac:chgData name="Grotzfeld, Claudia" userId="e45a4c30-6f52-4960-b995-3eb4b79be813" providerId="ADAL" clId="{98560775-C62B-494F-9103-AA9D18AF93E5}" dt="2022-04-05T15:00:28.069" v="3870" actId="1038"/>
          <ac:picMkLst>
            <pc:docMk/>
            <pc:sldMk cId="948599696" sldId="308"/>
            <ac:picMk id="23" creationId="{D04AEE4E-1E95-44CB-84E7-0B4E125DBABB}"/>
          </ac:picMkLst>
        </pc:picChg>
        <pc:picChg chg="add mod">
          <ac:chgData name="Grotzfeld, Claudia" userId="e45a4c30-6f52-4960-b995-3eb4b79be813" providerId="ADAL" clId="{98560775-C62B-494F-9103-AA9D18AF93E5}" dt="2022-04-05T15:02:24.710" v="3930" actId="1076"/>
          <ac:picMkLst>
            <pc:docMk/>
            <pc:sldMk cId="948599696" sldId="308"/>
            <ac:picMk id="24" creationId="{67D1F4AB-DB23-4406-B043-54FDAE0F2FDC}"/>
          </ac:picMkLst>
        </pc:picChg>
        <pc:picChg chg="add del mod">
          <ac:chgData name="Grotzfeld, Claudia" userId="e45a4c30-6f52-4960-b995-3eb4b79be813" providerId="ADAL" clId="{98560775-C62B-494F-9103-AA9D18AF93E5}" dt="2022-04-05T15:00:19.123" v="3848" actId="478"/>
          <ac:picMkLst>
            <pc:docMk/>
            <pc:sldMk cId="948599696" sldId="308"/>
            <ac:picMk id="25" creationId="{E6802EB9-F1C3-4A31-B964-53A056F3C8A7}"/>
          </ac:picMkLst>
        </pc:picChg>
        <pc:cxnChg chg="add mod">
          <ac:chgData name="Grotzfeld, Claudia" userId="e45a4c30-6f52-4960-b995-3eb4b79be813" providerId="ADAL" clId="{98560775-C62B-494F-9103-AA9D18AF93E5}" dt="2022-04-05T15:00:28.069" v="3870" actId="1038"/>
          <ac:cxnSpMkLst>
            <pc:docMk/>
            <pc:sldMk cId="948599696" sldId="308"/>
            <ac:cxnSpMk id="26" creationId="{9CF7F69E-41BE-4F79-9497-1DEB46F64514}"/>
          </ac:cxnSpMkLst>
        </pc:cxnChg>
        <pc:cxnChg chg="add del mod">
          <ac:chgData name="Grotzfeld, Claudia" userId="e45a4c30-6f52-4960-b995-3eb4b79be813" providerId="ADAL" clId="{98560775-C62B-494F-9103-AA9D18AF93E5}" dt="2022-04-05T15:00:20.002" v="3849" actId="478"/>
          <ac:cxnSpMkLst>
            <pc:docMk/>
            <pc:sldMk cId="948599696" sldId="308"/>
            <ac:cxnSpMk id="27" creationId="{6D033575-6575-4F85-B080-EF7CDBEE05B1}"/>
          </ac:cxnSpMkLst>
        </pc:cxnChg>
      </pc:sldChg>
      <pc:sldChg chg="addSp delSp modSp mod ord">
        <pc:chgData name="Grotzfeld, Claudia" userId="e45a4c30-6f52-4960-b995-3eb4b79be813" providerId="ADAL" clId="{98560775-C62B-494F-9103-AA9D18AF93E5}" dt="2022-04-06T10:51:52.801" v="5100" actId="20577"/>
        <pc:sldMkLst>
          <pc:docMk/>
          <pc:sldMk cId="2846036267" sldId="337"/>
        </pc:sldMkLst>
        <pc:spChg chg="mod">
          <ac:chgData name="Grotzfeld, Claudia" userId="e45a4c30-6f52-4960-b995-3eb4b79be813" providerId="ADAL" clId="{98560775-C62B-494F-9103-AA9D18AF93E5}" dt="2022-04-06T10:51:52.801" v="5100" actId="20577"/>
          <ac:spMkLst>
            <pc:docMk/>
            <pc:sldMk cId="2846036267" sldId="337"/>
            <ac:spMk id="5" creationId="{9BA7439B-D65B-467F-A421-7B7BB70C8A76}"/>
          </ac:spMkLst>
        </pc:spChg>
        <pc:spChg chg="mod">
          <ac:chgData name="Grotzfeld, Claudia" userId="e45a4c30-6f52-4960-b995-3eb4b79be813" providerId="ADAL" clId="{98560775-C62B-494F-9103-AA9D18AF93E5}" dt="2022-04-05T13:09:48.191" v="606" actId="6549"/>
          <ac:spMkLst>
            <pc:docMk/>
            <pc:sldMk cId="2846036267" sldId="337"/>
            <ac:spMk id="12" creationId="{6EE3A015-103E-4CFB-A854-58761F5E4B84}"/>
          </ac:spMkLst>
        </pc:spChg>
        <pc:spChg chg="add mod">
          <ac:chgData name="Grotzfeld, Claudia" userId="e45a4c30-6f52-4960-b995-3eb4b79be813" providerId="ADAL" clId="{98560775-C62B-494F-9103-AA9D18AF93E5}" dt="2022-04-05T13:11:35.597" v="608" actId="1076"/>
          <ac:spMkLst>
            <pc:docMk/>
            <pc:sldMk cId="2846036267" sldId="337"/>
            <ac:spMk id="15" creationId="{DB15EF31-40CC-4B6C-A77E-F855701CE1D8}"/>
          </ac:spMkLst>
        </pc:spChg>
        <pc:picChg chg="mod">
          <ac:chgData name="Grotzfeld, Claudia" userId="e45a4c30-6f52-4960-b995-3eb4b79be813" providerId="ADAL" clId="{98560775-C62B-494F-9103-AA9D18AF93E5}" dt="2022-04-05T13:09:25.711" v="597" actId="1076"/>
          <ac:picMkLst>
            <pc:docMk/>
            <pc:sldMk cId="2846036267" sldId="337"/>
            <ac:picMk id="4" creationId="{D29A1466-7AA1-45D8-A2BA-122ED62F4068}"/>
          </ac:picMkLst>
        </pc:picChg>
        <pc:picChg chg="add mod">
          <ac:chgData name="Grotzfeld, Claudia" userId="e45a4c30-6f52-4960-b995-3eb4b79be813" providerId="ADAL" clId="{98560775-C62B-494F-9103-AA9D18AF93E5}" dt="2022-04-05T12:59:54.690" v="7" actId="1076"/>
          <ac:picMkLst>
            <pc:docMk/>
            <pc:sldMk cId="2846036267" sldId="337"/>
            <ac:picMk id="6" creationId="{74CBA537-7A2C-4C65-9814-7C61B096529C}"/>
          </ac:picMkLst>
        </pc:picChg>
        <pc:picChg chg="del">
          <ac:chgData name="Grotzfeld, Claudia" userId="e45a4c30-6f52-4960-b995-3eb4b79be813" providerId="ADAL" clId="{98560775-C62B-494F-9103-AA9D18AF93E5}" dt="2022-04-05T12:59:16.858" v="4" actId="478"/>
          <ac:picMkLst>
            <pc:docMk/>
            <pc:sldMk cId="2846036267" sldId="337"/>
            <ac:picMk id="27" creationId="{0B038952-A40D-4D09-BF4F-6A387E92702C}"/>
          </ac:picMkLst>
        </pc:picChg>
      </pc:sldChg>
      <pc:sldChg chg="del">
        <pc:chgData name="Grotzfeld, Claudia" userId="e45a4c30-6f52-4960-b995-3eb4b79be813" providerId="ADAL" clId="{98560775-C62B-494F-9103-AA9D18AF93E5}" dt="2022-04-05T13:13:58.810" v="626" actId="47"/>
        <pc:sldMkLst>
          <pc:docMk/>
          <pc:sldMk cId="112709289" sldId="339"/>
        </pc:sldMkLst>
      </pc:sldChg>
      <pc:sldChg chg="add del">
        <pc:chgData name="Grotzfeld, Claudia" userId="e45a4c30-6f52-4960-b995-3eb4b79be813" providerId="ADAL" clId="{98560775-C62B-494F-9103-AA9D18AF93E5}" dt="2022-04-05T13:11:42.929" v="609" actId="47"/>
        <pc:sldMkLst>
          <pc:docMk/>
          <pc:sldMk cId="3718673305" sldId="342"/>
        </pc:sldMkLst>
      </pc:sldChg>
      <pc:sldChg chg="add">
        <pc:chgData name="Grotzfeld, Claudia" userId="e45a4c30-6f52-4960-b995-3eb4b79be813" providerId="ADAL" clId="{98560775-C62B-494F-9103-AA9D18AF93E5}" dt="2022-04-05T12:58:51.383" v="1"/>
        <pc:sldMkLst>
          <pc:docMk/>
          <pc:sldMk cId="1407166463" sldId="343"/>
        </pc:sldMkLst>
      </pc:sldChg>
      <pc:sldChg chg="add del">
        <pc:chgData name="Grotzfeld, Claudia" userId="e45a4c30-6f52-4960-b995-3eb4b79be813" providerId="ADAL" clId="{98560775-C62B-494F-9103-AA9D18AF93E5}" dt="2022-04-06T12:41:10.884" v="5687" actId="47"/>
        <pc:sldMkLst>
          <pc:docMk/>
          <pc:sldMk cId="833251630" sldId="347"/>
        </pc:sldMkLst>
      </pc:sldChg>
      <pc:sldChg chg="addSp delSp modSp mod ord modNotesTx">
        <pc:chgData name="Grotzfeld, Claudia" userId="e45a4c30-6f52-4960-b995-3eb4b79be813" providerId="ADAL" clId="{98560775-C62B-494F-9103-AA9D18AF93E5}" dt="2022-04-25T09:40:54.324" v="6381" actId="1076"/>
        <pc:sldMkLst>
          <pc:docMk/>
          <pc:sldMk cId="534467414" sldId="349"/>
        </pc:sldMkLst>
        <pc:spChg chg="mod">
          <ac:chgData name="Grotzfeld, Claudia" userId="e45a4c30-6f52-4960-b995-3eb4b79be813" providerId="ADAL" clId="{98560775-C62B-494F-9103-AA9D18AF93E5}" dt="2022-04-05T14:06:41.899" v="1472" actId="20577"/>
          <ac:spMkLst>
            <pc:docMk/>
            <pc:sldMk cId="534467414" sldId="349"/>
            <ac:spMk id="4" creationId="{DBF84174-1651-4F7A-AA32-E29776D71664}"/>
          </ac:spMkLst>
        </pc:spChg>
        <pc:spChg chg="del">
          <ac:chgData name="Grotzfeld, Claudia" userId="e45a4c30-6f52-4960-b995-3eb4b79be813" providerId="ADAL" clId="{98560775-C62B-494F-9103-AA9D18AF93E5}" dt="2022-04-05T14:08:00.764" v="1669" actId="478"/>
          <ac:spMkLst>
            <pc:docMk/>
            <pc:sldMk cId="534467414" sldId="349"/>
            <ac:spMk id="12" creationId="{945B15CA-62DA-4CE2-9908-B98AE75A18ED}"/>
          </ac:spMkLst>
        </pc:spChg>
        <pc:spChg chg="mod">
          <ac:chgData name="Grotzfeld, Claudia" userId="e45a4c30-6f52-4960-b995-3eb4b79be813" providerId="ADAL" clId="{98560775-C62B-494F-9103-AA9D18AF93E5}" dt="2022-04-06T12:40:57.756" v="5685" actId="1076"/>
          <ac:spMkLst>
            <pc:docMk/>
            <pc:sldMk cId="534467414" sldId="349"/>
            <ac:spMk id="15" creationId="{5F637F67-3CBD-4C4D-B00C-A680B2A4C7CC}"/>
          </ac:spMkLst>
        </pc:spChg>
        <pc:spChg chg="del">
          <ac:chgData name="Grotzfeld, Claudia" userId="e45a4c30-6f52-4960-b995-3eb4b79be813" providerId="ADAL" clId="{98560775-C62B-494F-9103-AA9D18AF93E5}" dt="2022-04-05T14:07:56.763" v="1668" actId="478"/>
          <ac:spMkLst>
            <pc:docMk/>
            <pc:sldMk cId="534467414" sldId="349"/>
            <ac:spMk id="18" creationId="{7ABB56B4-198C-4E89-88CD-13EB27F58EB3}"/>
          </ac:spMkLst>
        </pc:spChg>
        <pc:picChg chg="add mod">
          <ac:chgData name="Grotzfeld, Claudia" userId="e45a4c30-6f52-4960-b995-3eb4b79be813" providerId="ADAL" clId="{98560775-C62B-494F-9103-AA9D18AF93E5}" dt="2022-04-25T09:40:54.324" v="6381" actId="1076"/>
          <ac:picMkLst>
            <pc:docMk/>
            <pc:sldMk cId="534467414" sldId="349"/>
            <ac:picMk id="3" creationId="{3C249168-CBA4-443E-B4E8-BC015E1C729E}"/>
          </ac:picMkLst>
        </pc:picChg>
        <pc:picChg chg="add del mod">
          <ac:chgData name="Grotzfeld, Claudia" userId="e45a4c30-6f52-4960-b995-3eb4b79be813" providerId="ADAL" clId="{98560775-C62B-494F-9103-AA9D18AF93E5}" dt="2022-04-05T14:08:28.230" v="1676" actId="478"/>
          <ac:picMkLst>
            <pc:docMk/>
            <pc:sldMk cId="534467414" sldId="349"/>
            <ac:picMk id="3" creationId="{87A14E48-4B11-45B4-9792-5119F2C985BB}"/>
          </ac:picMkLst>
        </pc:picChg>
        <pc:picChg chg="add del mod">
          <ac:chgData name="Grotzfeld, Claudia" userId="e45a4c30-6f52-4960-b995-3eb4b79be813" providerId="ADAL" clId="{98560775-C62B-494F-9103-AA9D18AF93E5}" dt="2022-04-06T10:51:18.775" v="5097" actId="478"/>
          <ac:picMkLst>
            <pc:docMk/>
            <pc:sldMk cId="534467414" sldId="349"/>
            <ac:picMk id="6" creationId="{8266B13B-4E3E-4480-A4BE-1492109C2C9E}"/>
          </ac:picMkLst>
        </pc:picChg>
        <pc:picChg chg="del">
          <ac:chgData name="Grotzfeld, Claudia" userId="e45a4c30-6f52-4960-b995-3eb4b79be813" providerId="ADAL" clId="{98560775-C62B-494F-9103-AA9D18AF93E5}" dt="2022-04-05T14:07:47.140" v="1666" actId="478"/>
          <ac:picMkLst>
            <pc:docMk/>
            <pc:sldMk cId="534467414" sldId="349"/>
            <ac:picMk id="19" creationId="{0817A0F2-85D0-44E6-8CEA-9FEFE1FED8A7}"/>
          </ac:picMkLst>
        </pc:picChg>
        <pc:picChg chg="del">
          <ac:chgData name="Grotzfeld, Claudia" userId="e45a4c30-6f52-4960-b995-3eb4b79be813" providerId="ADAL" clId="{98560775-C62B-494F-9103-AA9D18AF93E5}" dt="2022-04-05T14:08:13.559" v="1671" actId="478"/>
          <ac:picMkLst>
            <pc:docMk/>
            <pc:sldMk cId="534467414" sldId="349"/>
            <ac:picMk id="20" creationId="{7000DE28-D2F0-4289-B498-8DB7426A5922}"/>
          </ac:picMkLst>
        </pc:picChg>
        <pc:picChg chg="del">
          <ac:chgData name="Grotzfeld, Claudia" userId="e45a4c30-6f52-4960-b995-3eb4b79be813" providerId="ADAL" clId="{98560775-C62B-494F-9103-AA9D18AF93E5}" dt="2022-04-05T14:07:54.143" v="1667" actId="478"/>
          <ac:picMkLst>
            <pc:docMk/>
            <pc:sldMk cId="534467414" sldId="349"/>
            <ac:picMk id="24" creationId="{AEB8B15A-FFA3-4D73-B629-40B50942B8CA}"/>
          </ac:picMkLst>
        </pc:picChg>
      </pc:sldChg>
      <pc:sldChg chg="delSp modSp mod ord modNotesTx">
        <pc:chgData name="Grotzfeld, Claudia" userId="e45a4c30-6f52-4960-b995-3eb4b79be813" providerId="ADAL" clId="{98560775-C62B-494F-9103-AA9D18AF93E5}" dt="2022-04-19T08:41:28.715" v="5728" actId="20577"/>
        <pc:sldMkLst>
          <pc:docMk/>
          <pc:sldMk cId="1160228481" sldId="350"/>
        </pc:sldMkLst>
        <pc:spChg chg="mod">
          <ac:chgData name="Grotzfeld, Claudia" userId="e45a4c30-6f52-4960-b995-3eb4b79be813" providerId="ADAL" clId="{98560775-C62B-494F-9103-AA9D18AF93E5}" dt="2022-04-06T10:53:01.181" v="5112" actId="20577"/>
          <ac:spMkLst>
            <pc:docMk/>
            <pc:sldMk cId="1160228481" sldId="350"/>
            <ac:spMk id="4" creationId="{BBE1DF91-2AE9-4499-B7BA-F974B4BDB80D}"/>
          </ac:spMkLst>
        </pc:spChg>
        <pc:spChg chg="mod">
          <ac:chgData name="Grotzfeld, Claudia" userId="e45a4c30-6f52-4960-b995-3eb4b79be813" providerId="ADAL" clId="{98560775-C62B-494F-9103-AA9D18AF93E5}" dt="2022-04-19T08:41:28.715" v="5728" actId="20577"/>
          <ac:spMkLst>
            <pc:docMk/>
            <pc:sldMk cId="1160228481" sldId="350"/>
            <ac:spMk id="21" creationId="{64F75EC2-7007-4628-8A50-8339C02CD47D}"/>
          </ac:spMkLst>
        </pc:spChg>
        <pc:spChg chg="del mod">
          <ac:chgData name="Grotzfeld, Claudia" userId="e45a4c30-6f52-4960-b995-3eb4b79be813" providerId="ADAL" clId="{98560775-C62B-494F-9103-AA9D18AF93E5}" dt="2022-04-05T15:24:55.029" v="5005" actId="478"/>
          <ac:spMkLst>
            <pc:docMk/>
            <pc:sldMk cId="1160228481" sldId="350"/>
            <ac:spMk id="27" creationId="{2F6FC97E-B4DC-4C72-B512-805BC6D338E4}"/>
          </ac:spMkLst>
        </pc:spChg>
      </pc:sldChg>
      <pc:sldChg chg="del">
        <pc:chgData name="Grotzfeld, Claudia" userId="e45a4c30-6f52-4960-b995-3eb4b79be813" providerId="ADAL" clId="{98560775-C62B-494F-9103-AA9D18AF93E5}" dt="2022-04-06T11:50:21.719" v="5676" actId="47"/>
        <pc:sldMkLst>
          <pc:docMk/>
          <pc:sldMk cId="1450984719" sldId="351"/>
        </pc:sldMkLst>
      </pc:sldChg>
      <pc:sldChg chg="modSp del mod modNotesTx">
        <pc:chgData name="Grotzfeld, Claudia" userId="e45a4c30-6f52-4960-b995-3eb4b79be813" providerId="ADAL" clId="{98560775-C62B-494F-9103-AA9D18AF93E5}" dt="2022-04-06T11:50:20.534" v="5675" actId="47"/>
        <pc:sldMkLst>
          <pc:docMk/>
          <pc:sldMk cId="2044318885" sldId="353"/>
        </pc:sldMkLst>
        <pc:spChg chg="mod">
          <ac:chgData name="Grotzfeld, Claudia" userId="e45a4c30-6f52-4960-b995-3eb4b79be813" providerId="ADAL" clId="{98560775-C62B-494F-9103-AA9D18AF93E5}" dt="2022-04-05T15:26:10.290" v="5035"/>
          <ac:spMkLst>
            <pc:docMk/>
            <pc:sldMk cId="2044318885" sldId="353"/>
            <ac:spMk id="15" creationId="{5F637F67-3CBD-4C4D-B00C-A680B2A4C7CC}"/>
          </ac:spMkLst>
        </pc:spChg>
      </pc:sldChg>
      <pc:sldChg chg="add del">
        <pc:chgData name="Grotzfeld, Claudia" userId="e45a4c30-6f52-4960-b995-3eb4b79be813" providerId="ADAL" clId="{98560775-C62B-494F-9103-AA9D18AF93E5}" dt="2022-04-06T12:41:12.058" v="5688" actId="47"/>
        <pc:sldMkLst>
          <pc:docMk/>
          <pc:sldMk cId="471305091" sldId="355"/>
        </pc:sldMkLst>
      </pc:sldChg>
      <pc:sldChg chg="addSp modSp mod">
        <pc:chgData name="Grotzfeld, Claudia" userId="e45a4c30-6f52-4960-b995-3eb4b79be813" providerId="ADAL" clId="{98560775-C62B-494F-9103-AA9D18AF93E5}" dt="2022-04-05T14:59:34.560" v="3843" actId="6549"/>
        <pc:sldMkLst>
          <pc:docMk/>
          <pc:sldMk cId="2385225399" sldId="357"/>
        </pc:sldMkLst>
        <pc:spChg chg="mod">
          <ac:chgData name="Grotzfeld, Claudia" userId="e45a4c30-6f52-4960-b995-3eb4b79be813" providerId="ADAL" clId="{98560775-C62B-494F-9103-AA9D18AF93E5}" dt="2022-04-05T13:19:03.281" v="887" actId="20577"/>
          <ac:spMkLst>
            <pc:docMk/>
            <pc:sldMk cId="2385225399" sldId="357"/>
            <ac:spMk id="10" creationId="{F1D643C8-18EF-45C6-9ABA-6E25DF89B0D2}"/>
          </ac:spMkLst>
        </pc:spChg>
        <pc:spChg chg="mod">
          <ac:chgData name="Grotzfeld, Claudia" userId="e45a4c30-6f52-4960-b995-3eb4b79be813" providerId="ADAL" clId="{98560775-C62B-494F-9103-AA9D18AF93E5}" dt="2022-04-05T14:59:34.560" v="3843" actId="6549"/>
          <ac:spMkLst>
            <pc:docMk/>
            <pc:sldMk cId="2385225399" sldId="357"/>
            <ac:spMk id="17" creationId="{E1327532-C753-4946-8349-6C5AF648F427}"/>
          </ac:spMkLst>
        </pc:spChg>
        <pc:picChg chg="add mod">
          <ac:chgData name="Grotzfeld, Claudia" userId="e45a4c30-6f52-4960-b995-3eb4b79be813" providerId="ADAL" clId="{98560775-C62B-494F-9103-AA9D18AF93E5}" dt="2022-04-05T14:33:50.178" v="3090" actId="1076"/>
          <ac:picMkLst>
            <pc:docMk/>
            <pc:sldMk cId="2385225399" sldId="357"/>
            <ac:picMk id="3" creationId="{3D0A339B-D957-439F-94BE-B2DA7CE23100}"/>
          </ac:picMkLst>
        </pc:picChg>
      </pc:sldChg>
      <pc:sldChg chg="addSp delSp modSp mod modNotesTx">
        <pc:chgData name="Grotzfeld, Claudia" userId="e45a4c30-6f52-4960-b995-3eb4b79be813" providerId="ADAL" clId="{98560775-C62B-494F-9103-AA9D18AF93E5}" dt="2022-04-25T09:41:04.282" v="6384" actId="20577"/>
        <pc:sldMkLst>
          <pc:docMk/>
          <pc:sldMk cId="3737219243" sldId="358"/>
        </pc:sldMkLst>
        <pc:spChg chg="mod">
          <ac:chgData name="Grotzfeld, Claudia" userId="e45a4c30-6f52-4960-b995-3eb4b79be813" providerId="ADAL" clId="{98560775-C62B-494F-9103-AA9D18AF93E5}" dt="2022-04-06T10:55:44.064" v="5153" actId="6549"/>
          <ac:spMkLst>
            <pc:docMk/>
            <pc:sldMk cId="3737219243" sldId="358"/>
            <ac:spMk id="4" creationId="{BBE1DF91-2AE9-4499-B7BA-F974B4BDB80D}"/>
          </ac:spMkLst>
        </pc:spChg>
        <pc:spChg chg="add mod">
          <ac:chgData name="Grotzfeld, Claudia" userId="e45a4c30-6f52-4960-b995-3eb4b79be813" providerId="ADAL" clId="{98560775-C62B-494F-9103-AA9D18AF93E5}" dt="2022-04-06T11:10:50.206" v="5393" actId="1076"/>
          <ac:spMkLst>
            <pc:docMk/>
            <pc:sldMk cId="3737219243" sldId="358"/>
            <ac:spMk id="12" creationId="{7BA8670A-C549-4EAA-A6A0-7ED7AE799378}"/>
          </ac:spMkLst>
        </pc:spChg>
        <pc:spChg chg="add mod">
          <ac:chgData name="Grotzfeld, Claudia" userId="e45a4c30-6f52-4960-b995-3eb4b79be813" providerId="ADAL" clId="{98560775-C62B-494F-9103-AA9D18AF93E5}" dt="2022-04-06T11:11:23.213" v="5422" actId="1035"/>
          <ac:spMkLst>
            <pc:docMk/>
            <pc:sldMk cId="3737219243" sldId="358"/>
            <ac:spMk id="13" creationId="{F979FF91-1B11-46C9-A578-8049B2AA3FC1}"/>
          </ac:spMkLst>
        </pc:spChg>
        <pc:spChg chg="add mod topLvl">
          <ac:chgData name="Grotzfeld, Claudia" userId="e45a4c30-6f52-4960-b995-3eb4b79be813" providerId="ADAL" clId="{98560775-C62B-494F-9103-AA9D18AF93E5}" dt="2022-04-06T11:04:17.765" v="5220" actId="1076"/>
          <ac:spMkLst>
            <pc:docMk/>
            <pc:sldMk cId="3737219243" sldId="358"/>
            <ac:spMk id="16" creationId="{E75E7FC6-C615-478F-A968-BF9AC9CCDFB6}"/>
          </ac:spMkLst>
        </pc:spChg>
        <pc:spChg chg="add mod topLvl">
          <ac:chgData name="Grotzfeld, Claudia" userId="e45a4c30-6f52-4960-b995-3eb4b79be813" providerId="ADAL" clId="{98560775-C62B-494F-9103-AA9D18AF93E5}" dt="2022-04-06T11:11:23.213" v="5422" actId="1035"/>
          <ac:spMkLst>
            <pc:docMk/>
            <pc:sldMk cId="3737219243" sldId="358"/>
            <ac:spMk id="17" creationId="{A5DD56DB-3C16-4CFB-A435-33E9514329FC}"/>
          </ac:spMkLst>
        </pc:spChg>
        <pc:spChg chg="add mod">
          <ac:chgData name="Grotzfeld, Claudia" userId="e45a4c30-6f52-4960-b995-3eb4b79be813" providerId="ADAL" clId="{98560775-C62B-494F-9103-AA9D18AF93E5}" dt="2022-04-06T11:10:52.998" v="5394" actId="1076"/>
          <ac:spMkLst>
            <pc:docMk/>
            <pc:sldMk cId="3737219243" sldId="358"/>
            <ac:spMk id="18" creationId="{AA7E501C-F875-43EF-9F78-4716BC848F5F}"/>
          </ac:spMkLst>
        </pc:spChg>
        <pc:spChg chg="add mod">
          <ac:chgData name="Grotzfeld, Claudia" userId="e45a4c30-6f52-4960-b995-3eb4b79be813" providerId="ADAL" clId="{98560775-C62B-494F-9103-AA9D18AF93E5}" dt="2022-04-06T11:10:57.547" v="5395" actId="1076"/>
          <ac:spMkLst>
            <pc:docMk/>
            <pc:sldMk cId="3737219243" sldId="358"/>
            <ac:spMk id="19" creationId="{02824196-9CA3-4929-9DC4-C9E6A0F60DE1}"/>
          </ac:spMkLst>
        </pc:spChg>
        <pc:spChg chg="add del mod">
          <ac:chgData name="Grotzfeld, Claudia" userId="e45a4c30-6f52-4960-b995-3eb4b79be813" providerId="ADAL" clId="{98560775-C62B-494F-9103-AA9D18AF93E5}" dt="2022-04-06T11:07:30.651" v="5278" actId="478"/>
          <ac:spMkLst>
            <pc:docMk/>
            <pc:sldMk cId="3737219243" sldId="358"/>
            <ac:spMk id="20" creationId="{5A0F7043-44B3-4775-9504-80517249E0BE}"/>
          </ac:spMkLst>
        </pc:spChg>
        <pc:spChg chg="mod">
          <ac:chgData name="Grotzfeld, Claudia" userId="e45a4c30-6f52-4960-b995-3eb4b79be813" providerId="ADAL" clId="{98560775-C62B-494F-9103-AA9D18AF93E5}" dt="2022-04-25T09:41:04.282" v="6384" actId="20577"/>
          <ac:spMkLst>
            <pc:docMk/>
            <pc:sldMk cId="3737219243" sldId="358"/>
            <ac:spMk id="21" creationId="{64F75EC2-7007-4628-8A50-8339C02CD47D}"/>
          </ac:spMkLst>
        </pc:spChg>
        <pc:spChg chg="add mod">
          <ac:chgData name="Grotzfeld, Claudia" userId="e45a4c30-6f52-4960-b995-3eb4b79be813" providerId="ADAL" clId="{98560775-C62B-494F-9103-AA9D18AF93E5}" dt="2022-04-06T11:11:31.496" v="5443" actId="1035"/>
          <ac:spMkLst>
            <pc:docMk/>
            <pc:sldMk cId="3737219243" sldId="358"/>
            <ac:spMk id="22" creationId="{C1A0C6AE-B2FF-4C06-9B02-769069B15C49}"/>
          </ac:spMkLst>
        </pc:spChg>
        <pc:spChg chg="add mod">
          <ac:chgData name="Grotzfeld, Claudia" userId="e45a4c30-6f52-4960-b995-3eb4b79be813" providerId="ADAL" clId="{98560775-C62B-494F-9103-AA9D18AF93E5}" dt="2022-04-06T11:11:31.496" v="5443" actId="1035"/>
          <ac:spMkLst>
            <pc:docMk/>
            <pc:sldMk cId="3737219243" sldId="358"/>
            <ac:spMk id="23" creationId="{6D42E292-E9B0-44F4-9AA8-7A846DC44243}"/>
          </ac:spMkLst>
        </pc:spChg>
        <pc:grpChg chg="add mod">
          <ac:chgData name="Grotzfeld, Claudia" userId="e45a4c30-6f52-4960-b995-3eb4b79be813" providerId="ADAL" clId="{98560775-C62B-494F-9103-AA9D18AF93E5}" dt="2022-04-06T11:10:37.955" v="5390" actId="164"/>
          <ac:grpSpMkLst>
            <pc:docMk/>
            <pc:sldMk cId="3737219243" sldId="358"/>
            <ac:grpSpMk id="2" creationId="{97A20AC7-139C-4BBC-BE9B-D73CC4C25928}"/>
          </ac:grpSpMkLst>
        </pc:grpChg>
        <pc:grpChg chg="mod">
          <ac:chgData name="Grotzfeld, Claudia" userId="e45a4c30-6f52-4960-b995-3eb4b79be813" providerId="ADAL" clId="{98560775-C62B-494F-9103-AA9D18AF93E5}" dt="2022-04-06T11:12:46.738" v="5479" actId="1076"/>
          <ac:grpSpMkLst>
            <pc:docMk/>
            <pc:sldMk cId="3737219243" sldId="358"/>
            <ac:grpSpMk id="9" creationId="{C579A8F0-D449-4FC6-B8A4-4F17AA1EAB65}"/>
          </ac:grpSpMkLst>
        </pc:grpChg>
        <pc:grpChg chg="add del mod">
          <ac:chgData name="Grotzfeld, Claudia" userId="e45a4c30-6f52-4960-b995-3eb4b79be813" providerId="ADAL" clId="{98560775-C62B-494F-9103-AA9D18AF93E5}" dt="2022-04-06T11:04:09.966" v="5218" actId="165"/>
          <ac:grpSpMkLst>
            <pc:docMk/>
            <pc:sldMk cId="3737219243" sldId="358"/>
            <ac:grpSpMk id="15" creationId="{A892AFEB-3955-40BA-816B-0FE95CDB441F}"/>
          </ac:grpSpMkLst>
        </pc:grpChg>
        <pc:picChg chg="del">
          <ac:chgData name="Grotzfeld, Claudia" userId="e45a4c30-6f52-4960-b995-3eb4b79be813" providerId="ADAL" clId="{98560775-C62B-494F-9103-AA9D18AF93E5}" dt="2022-04-06T11:03:38.651" v="5169" actId="478"/>
          <ac:picMkLst>
            <pc:docMk/>
            <pc:sldMk cId="3737219243" sldId="358"/>
            <ac:picMk id="3" creationId="{0C9F4EC2-6092-4FC3-99AF-D6B5337AC450}"/>
          </ac:picMkLst>
        </pc:picChg>
      </pc:sldChg>
      <pc:sldChg chg="modSp mod">
        <pc:chgData name="Grotzfeld, Claudia" userId="e45a4c30-6f52-4960-b995-3eb4b79be813" providerId="ADAL" clId="{98560775-C62B-494F-9103-AA9D18AF93E5}" dt="2022-04-27T14:54:59.239" v="6390" actId="20577"/>
        <pc:sldMkLst>
          <pc:docMk/>
          <pc:sldMk cId="2012576207" sldId="363"/>
        </pc:sldMkLst>
        <pc:spChg chg="mod">
          <ac:chgData name="Grotzfeld, Claudia" userId="e45a4c30-6f52-4960-b995-3eb4b79be813" providerId="ADAL" clId="{98560775-C62B-494F-9103-AA9D18AF93E5}" dt="2022-04-05T13:16:36.954" v="651" actId="20577"/>
          <ac:spMkLst>
            <pc:docMk/>
            <pc:sldMk cId="2012576207" sldId="363"/>
            <ac:spMk id="5" creationId="{9BA7439B-D65B-467F-A421-7B7BB70C8A76}"/>
          </ac:spMkLst>
        </pc:spChg>
        <pc:spChg chg="mod">
          <ac:chgData name="Grotzfeld, Claudia" userId="e45a4c30-6f52-4960-b995-3eb4b79be813" providerId="ADAL" clId="{98560775-C62B-494F-9103-AA9D18AF93E5}" dt="2022-04-27T14:54:59.239" v="6390" actId="20577"/>
          <ac:spMkLst>
            <pc:docMk/>
            <pc:sldMk cId="2012576207" sldId="363"/>
            <ac:spMk id="12" creationId="{6EE3A015-103E-4CFB-A854-58761F5E4B84}"/>
          </ac:spMkLst>
        </pc:spChg>
      </pc:sldChg>
      <pc:sldChg chg="modSp add mod">
        <pc:chgData name="Grotzfeld, Claudia" userId="e45a4c30-6f52-4960-b995-3eb4b79be813" providerId="ADAL" clId="{98560775-C62B-494F-9103-AA9D18AF93E5}" dt="2022-04-05T13:12:35.135" v="625" actId="20577"/>
        <pc:sldMkLst>
          <pc:docMk/>
          <pc:sldMk cId="162988314" sldId="364"/>
        </pc:sldMkLst>
        <pc:spChg chg="mod">
          <ac:chgData name="Grotzfeld, Claudia" userId="e45a4c30-6f52-4960-b995-3eb4b79be813" providerId="ADAL" clId="{98560775-C62B-494F-9103-AA9D18AF93E5}" dt="2022-04-05T13:12:35.135" v="625" actId="20577"/>
          <ac:spMkLst>
            <pc:docMk/>
            <pc:sldMk cId="162988314" sldId="364"/>
            <ac:spMk id="2" creationId="{D9B6AF8A-1D94-4D68-9967-7DEC47B9FC2A}"/>
          </ac:spMkLst>
        </pc:spChg>
      </pc:sldChg>
      <pc:sldChg chg="modSp del mod ord modNotesTx">
        <pc:chgData name="Grotzfeld, Claudia" userId="e45a4c30-6f52-4960-b995-3eb4b79be813" providerId="ADAL" clId="{98560775-C62B-494F-9103-AA9D18AF93E5}" dt="2022-04-05T15:18:26.944" v="4696" actId="47"/>
        <pc:sldMkLst>
          <pc:docMk/>
          <pc:sldMk cId="1671876889" sldId="365"/>
        </pc:sldMkLst>
        <pc:spChg chg="mod">
          <ac:chgData name="Grotzfeld, Claudia" userId="e45a4c30-6f52-4960-b995-3eb4b79be813" providerId="ADAL" clId="{98560775-C62B-494F-9103-AA9D18AF93E5}" dt="2022-04-05T14:11:25.235" v="1737" actId="20577"/>
          <ac:spMkLst>
            <pc:docMk/>
            <pc:sldMk cId="1671876889" sldId="365"/>
            <ac:spMk id="4" creationId="{DBF84174-1651-4F7A-AA32-E29776D71664}"/>
          </ac:spMkLst>
        </pc:spChg>
      </pc:sldChg>
      <pc:sldChg chg="add del">
        <pc:chgData name="Grotzfeld, Claudia" userId="e45a4c30-6f52-4960-b995-3eb4b79be813" providerId="ADAL" clId="{98560775-C62B-494F-9103-AA9D18AF93E5}" dt="2022-04-06T11:50:06.239" v="5673" actId="47"/>
        <pc:sldMkLst>
          <pc:docMk/>
          <pc:sldMk cId="1035319072" sldId="1632"/>
        </pc:sldMkLst>
      </pc:sldChg>
      <pc:sldChg chg="add del">
        <pc:chgData name="Grotzfeld, Claudia" userId="e45a4c30-6f52-4960-b995-3eb4b79be813" providerId="ADAL" clId="{98560775-C62B-494F-9103-AA9D18AF93E5}" dt="2022-04-06T11:50:07.562" v="5674" actId="47"/>
        <pc:sldMkLst>
          <pc:docMk/>
          <pc:sldMk cId="3185847218" sldId="1633"/>
        </pc:sldMkLst>
      </pc:sldChg>
      <pc:sldChg chg="addSp modSp del mod ord modNotesTx">
        <pc:chgData name="Grotzfeld, Claudia" userId="e45a4c30-6f52-4960-b995-3eb4b79be813" providerId="ADAL" clId="{98560775-C62B-494F-9103-AA9D18AF93E5}" dt="2022-04-05T15:18:22.018" v="4695" actId="47"/>
        <pc:sldMkLst>
          <pc:docMk/>
          <pc:sldMk cId="2710672748" sldId="1683"/>
        </pc:sldMkLst>
        <pc:spChg chg="mod">
          <ac:chgData name="Grotzfeld, Claudia" userId="e45a4c30-6f52-4960-b995-3eb4b79be813" providerId="ADAL" clId="{98560775-C62B-494F-9103-AA9D18AF93E5}" dt="2022-04-05T14:19:58.352" v="2401"/>
          <ac:spMkLst>
            <pc:docMk/>
            <pc:sldMk cId="2710672748" sldId="1683"/>
            <ac:spMk id="17" creationId="{65964685-EF73-4AB8-91F9-0BD2947F3DB4}"/>
          </ac:spMkLst>
        </pc:spChg>
        <pc:spChg chg="mod">
          <ac:chgData name="Grotzfeld, Claudia" userId="e45a4c30-6f52-4960-b995-3eb4b79be813" providerId="ADAL" clId="{98560775-C62B-494F-9103-AA9D18AF93E5}" dt="2022-04-05T14:23:17.593" v="2450" actId="1076"/>
          <ac:spMkLst>
            <pc:docMk/>
            <pc:sldMk cId="2710672748" sldId="1683"/>
            <ac:spMk id="23" creationId="{FF74E786-A821-4A8F-8173-4AEBB30F2EDC}"/>
          </ac:spMkLst>
        </pc:spChg>
        <pc:spChg chg="mod">
          <ac:chgData name="Grotzfeld, Claudia" userId="e45a4c30-6f52-4960-b995-3eb4b79be813" providerId="ADAL" clId="{98560775-C62B-494F-9103-AA9D18AF93E5}" dt="2022-04-05T14:22:47.530" v="2445" actId="20577"/>
          <ac:spMkLst>
            <pc:docMk/>
            <pc:sldMk cId="2710672748" sldId="1683"/>
            <ac:spMk id="24" creationId="{512D54E8-6FB4-4265-80F4-616CE21E5C5B}"/>
          </ac:spMkLst>
        </pc:spChg>
        <pc:spChg chg="add mod">
          <ac:chgData name="Grotzfeld, Claudia" userId="e45a4c30-6f52-4960-b995-3eb4b79be813" providerId="ADAL" clId="{98560775-C62B-494F-9103-AA9D18AF93E5}" dt="2022-04-05T14:22:07.396" v="2427" actId="1076"/>
          <ac:spMkLst>
            <pc:docMk/>
            <pc:sldMk cId="2710672748" sldId="1683"/>
            <ac:spMk id="26" creationId="{DB2A9ECB-B709-4CA1-8993-811AEF962CFC}"/>
          </ac:spMkLst>
        </pc:spChg>
        <pc:spChg chg="mod">
          <ac:chgData name="Grotzfeld, Claudia" userId="e45a4c30-6f52-4960-b995-3eb4b79be813" providerId="ADAL" clId="{98560775-C62B-494F-9103-AA9D18AF93E5}" dt="2022-04-05T14:22:34.964" v="2433" actId="1076"/>
          <ac:spMkLst>
            <pc:docMk/>
            <pc:sldMk cId="2710672748" sldId="1683"/>
            <ac:spMk id="31" creationId="{8459AEA4-5FB1-497B-9714-90BC702856A8}"/>
          </ac:spMkLst>
        </pc:spChg>
        <pc:picChg chg="mod">
          <ac:chgData name="Grotzfeld, Claudia" userId="e45a4c30-6f52-4960-b995-3eb4b79be813" providerId="ADAL" clId="{98560775-C62B-494F-9103-AA9D18AF93E5}" dt="2022-04-05T14:22:51.560" v="2446" actId="1076"/>
          <ac:picMkLst>
            <pc:docMk/>
            <pc:sldMk cId="2710672748" sldId="1683"/>
            <ac:picMk id="5" creationId="{9C29549F-4AF2-4424-8A47-34E67705541F}"/>
          </ac:picMkLst>
        </pc:picChg>
        <pc:picChg chg="mod">
          <ac:chgData name="Grotzfeld, Claudia" userId="e45a4c30-6f52-4960-b995-3eb4b79be813" providerId="ADAL" clId="{98560775-C62B-494F-9103-AA9D18AF93E5}" dt="2022-04-05T14:22:18.582" v="2430" actId="1076"/>
          <ac:picMkLst>
            <pc:docMk/>
            <pc:sldMk cId="2710672748" sldId="1683"/>
            <ac:picMk id="19" creationId="{5D17D044-9F96-4928-A9AA-B2FC52700233}"/>
          </ac:picMkLst>
        </pc:picChg>
        <pc:picChg chg="mod">
          <ac:chgData name="Grotzfeld, Claudia" userId="e45a4c30-6f52-4960-b995-3eb4b79be813" providerId="ADAL" clId="{98560775-C62B-494F-9103-AA9D18AF93E5}" dt="2022-04-05T14:22:54.210" v="2447" actId="1076"/>
          <ac:picMkLst>
            <pc:docMk/>
            <pc:sldMk cId="2710672748" sldId="1683"/>
            <ac:picMk id="30" creationId="{40F6079A-51A8-4AF4-BCE6-4525B2E399EE}"/>
          </ac:picMkLst>
        </pc:picChg>
      </pc:sldChg>
      <pc:sldChg chg="addSp delSp modSp new mod ord">
        <pc:chgData name="Grotzfeld, Claudia" userId="e45a4c30-6f52-4960-b995-3eb4b79be813" providerId="ADAL" clId="{98560775-C62B-494F-9103-AA9D18AF93E5}" dt="2022-04-27T15:00:27.473" v="6463" actId="20577"/>
        <pc:sldMkLst>
          <pc:docMk/>
          <pc:sldMk cId="1210572157" sldId="1684"/>
        </pc:sldMkLst>
        <pc:spChg chg="mod">
          <ac:chgData name="Grotzfeld, Claudia" userId="e45a4c30-6f52-4960-b995-3eb4b79be813" providerId="ADAL" clId="{98560775-C62B-494F-9103-AA9D18AF93E5}" dt="2022-04-05T14:24:37.003" v="2499" actId="20577"/>
          <ac:spMkLst>
            <pc:docMk/>
            <pc:sldMk cId="1210572157" sldId="1684"/>
            <ac:spMk id="2" creationId="{2DA853EF-74B0-4239-8019-D2A570AC6055}"/>
          </ac:spMkLst>
        </pc:spChg>
        <pc:spChg chg="mod">
          <ac:chgData name="Grotzfeld, Claudia" userId="e45a4c30-6f52-4960-b995-3eb4b79be813" providerId="ADAL" clId="{98560775-C62B-494F-9103-AA9D18AF93E5}" dt="2022-04-27T15:00:27.473" v="6463" actId="20577"/>
          <ac:spMkLst>
            <pc:docMk/>
            <pc:sldMk cId="1210572157" sldId="1684"/>
            <ac:spMk id="3" creationId="{B9B41D76-276C-4B07-B884-F6F4A08C79A9}"/>
          </ac:spMkLst>
        </pc:spChg>
        <pc:spChg chg="add del mod">
          <ac:chgData name="Grotzfeld, Claudia" userId="e45a4c30-6f52-4960-b995-3eb4b79be813" providerId="ADAL" clId="{98560775-C62B-494F-9103-AA9D18AF93E5}" dt="2022-04-05T14:24:23.736" v="2454" actId="478"/>
          <ac:spMkLst>
            <pc:docMk/>
            <pc:sldMk cId="1210572157" sldId="1684"/>
            <ac:spMk id="5" creationId="{01A67B3C-57B2-4105-8262-61FF461B9320}"/>
          </ac:spMkLst>
        </pc:spChg>
        <pc:spChg chg="add del mod">
          <ac:chgData name="Grotzfeld, Claudia" userId="e45a4c30-6f52-4960-b995-3eb4b79be813" providerId="ADAL" clId="{98560775-C62B-494F-9103-AA9D18AF93E5}" dt="2022-04-05T15:03:59.090" v="3969" actId="478"/>
          <ac:spMkLst>
            <pc:docMk/>
            <pc:sldMk cId="1210572157" sldId="1684"/>
            <ac:spMk id="14" creationId="{76B3C25B-ED6E-468E-96D7-4884EBDC3F5C}"/>
          </ac:spMkLst>
        </pc:spChg>
        <pc:spChg chg="add del mod">
          <ac:chgData name="Grotzfeld, Claudia" userId="e45a4c30-6f52-4960-b995-3eb4b79be813" providerId="ADAL" clId="{98560775-C62B-494F-9103-AA9D18AF93E5}" dt="2022-04-05T15:09:11.131" v="4174" actId="478"/>
          <ac:spMkLst>
            <pc:docMk/>
            <pc:sldMk cId="1210572157" sldId="1684"/>
            <ac:spMk id="15" creationId="{0B5B2807-18E1-4048-A54A-CAA65C5C342E}"/>
          </ac:spMkLst>
        </pc:spChg>
        <pc:picChg chg="add del mod">
          <ac:chgData name="Grotzfeld, Claudia" userId="e45a4c30-6f52-4960-b995-3eb4b79be813" providerId="ADAL" clId="{98560775-C62B-494F-9103-AA9D18AF93E5}" dt="2022-04-05T15:09:07.635" v="4171" actId="478"/>
          <ac:picMkLst>
            <pc:docMk/>
            <pc:sldMk cId="1210572157" sldId="1684"/>
            <ac:picMk id="6" creationId="{B8257938-D068-41A9-8919-8A8F20391E22}"/>
          </ac:picMkLst>
        </pc:picChg>
        <pc:picChg chg="add mod">
          <ac:chgData name="Grotzfeld, Claudia" userId="e45a4c30-6f52-4960-b995-3eb4b79be813" providerId="ADAL" clId="{98560775-C62B-494F-9103-AA9D18AF93E5}" dt="2022-04-05T15:09:13.053" v="4175" actId="1076"/>
          <ac:picMkLst>
            <pc:docMk/>
            <pc:sldMk cId="1210572157" sldId="1684"/>
            <ac:picMk id="7" creationId="{CF1F6F9B-DB96-4D18-AF1D-F2155DE6E45F}"/>
          </ac:picMkLst>
        </pc:picChg>
        <pc:picChg chg="add mod">
          <ac:chgData name="Grotzfeld, Claudia" userId="e45a4c30-6f52-4960-b995-3eb4b79be813" providerId="ADAL" clId="{98560775-C62B-494F-9103-AA9D18AF93E5}" dt="2022-04-07T09:24:35.611" v="5694" actId="1076"/>
          <ac:picMkLst>
            <pc:docMk/>
            <pc:sldMk cId="1210572157" sldId="1684"/>
            <ac:picMk id="9" creationId="{8B41AA91-594E-454F-B985-4505D5C5F0C7}"/>
          </ac:picMkLst>
        </pc:picChg>
        <pc:cxnChg chg="add del mod">
          <ac:chgData name="Grotzfeld, Claudia" userId="e45a4c30-6f52-4960-b995-3eb4b79be813" providerId="ADAL" clId="{98560775-C62B-494F-9103-AA9D18AF93E5}" dt="2022-04-05T15:09:09.473" v="4173" actId="478"/>
          <ac:cxnSpMkLst>
            <pc:docMk/>
            <pc:sldMk cId="1210572157" sldId="1684"/>
            <ac:cxnSpMk id="10" creationId="{060D783D-A287-4BEB-8E16-D931E746891E}"/>
          </ac:cxnSpMkLst>
        </pc:cxnChg>
        <pc:cxnChg chg="add mod">
          <ac:chgData name="Grotzfeld, Claudia" userId="e45a4c30-6f52-4960-b995-3eb4b79be813" providerId="ADAL" clId="{98560775-C62B-494F-9103-AA9D18AF93E5}" dt="2022-04-05T15:09:15.592" v="4176" actId="1076"/>
          <ac:cxnSpMkLst>
            <pc:docMk/>
            <pc:sldMk cId="1210572157" sldId="1684"/>
            <ac:cxnSpMk id="12" creationId="{DECFE6E6-556F-459A-B642-CA330D1FF517}"/>
          </ac:cxnSpMkLst>
        </pc:cxnChg>
      </pc:sldChg>
      <pc:sldChg chg="delSp modSp add del mod ord">
        <pc:chgData name="Grotzfeld, Claudia" userId="e45a4c30-6f52-4960-b995-3eb4b79be813" providerId="ADAL" clId="{98560775-C62B-494F-9103-AA9D18AF93E5}" dt="2022-04-06T10:52:26.628" v="5101" actId="2696"/>
        <pc:sldMkLst>
          <pc:docMk/>
          <pc:sldMk cId="3753253639" sldId="1685"/>
        </pc:sldMkLst>
        <pc:spChg chg="mod">
          <ac:chgData name="Grotzfeld, Claudia" userId="e45a4c30-6f52-4960-b995-3eb4b79be813" providerId="ADAL" clId="{98560775-C62B-494F-9103-AA9D18AF93E5}" dt="2022-04-05T15:18:43.965" v="4698" actId="6549"/>
          <ac:spMkLst>
            <pc:docMk/>
            <pc:sldMk cId="3753253639" sldId="1685"/>
            <ac:spMk id="5" creationId="{8983BFE9-7EA4-4231-AC39-F5C90EF11A56}"/>
          </ac:spMkLst>
        </pc:spChg>
        <pc:spChg chg="mod">
          <ac:chgData name="Grotzfeld, Claudia" userId="e45a4c30-6f52-4960-b995-3eb4b79be813" providerId="ADAL" clId="{98560775-C62B-494F-9103-AA9D18AF93E5}" dt="2022-04-06T10:51:40.692" v="5098" actId="6549"/>
          <ac:spMkLst>
            <pc:docMk/>
            <pc:sldMk cId="3753253639" sldId="1685"/>
            <ac:spMk id="13" creationId="{F5E4C733-A420-4A6B-B54B-007367426CCE}"/>
          </ac:spMkLst>
        </pc:spChg>
        <pc:picChg chg="del">
          <ac:chgData name="Grotzfeld, Claudia" userId="e45a4c30-6f52-4960-b995-3eb4b79be813" providerId="ADAL" clId="{98560775-C62B-494F-9103-AA9D18AF93E5}" dt="2022-04-05T15:16:37.075" v="4604" actId="478"/>
          <ac:picMkLst>
            <pc:docMk/>
            <pc:sldMk cId="3753253639" sldId="1685"/>
            <ac:picMk id="4" creationId="{0E08DDFF-AC5F-4BB7-8320-97A454B7524D}"/>
          </ac:picMkLst>
        </pc:picChg>
      </pc:sldChg>
      <pc:sldChg chg="addSp delSp modSp add mod ord">
        <pc:chgData name="Grotzfeld, Claudia" userId="e45a4c30-6f52-4960-b995-3eb4b79be813" providerId="ADAL" clId="{98560775-C62B-494F-9103-AA9D18AF93E5}" dt="2022-04-07T09:25:17.191" v="5696" actId="14100"/>
        <pc:sldMkLst>
          <pc:docMk/>
          <pc:sldMk cId="46598362" sldId="1686"/>
        </pc:sldMkLst>
        <pc:spChg chg="mod">
          <ac:chgData name="Grotzfeld, Claudia" userId="e45a4c30-6f52-4960-b995-3eb4b79be813" providerId="ADAL" clId="{98560775-C62B-494F-9103-AA9D18AF93E5}" dt="2022-04-05T15:19:30.935" v="4720" actId="20577"/>
          <ac:spMkLst>
            <pc:docMk/>
            <pc:sldMk cId="46598362" sldId="1686"/>
            <ac:spMk id="2" creationId="{2DA853EF-74B0-4239-8019-D2A570AC6055}"/>
          </ac:spMkLst>
        </pc:spChg>
        <pc:spChg chg="mod">
          <ac:chgData name="Grotzfeld, Claudia" userId="e45a4c30-6f52-4960-b995-3eb4b79be813" providerId="ADAL" clId="{98560775-C62B-494F-9103-AA9D18AF93E5}" dt="2022-04-05T15:23:20.695" v="4994" actId="20577"/>
          <ac:spMkLst>
            <pc:docMk/>
            <pc:sldMk cId="46598362" sldId="1686"/>
            <ac:spMk id="3" creationId="{B9B41D76-276C-4B07-B884-F6F4A08C79A9}"/>
          </ac:spMkLst>
        </pc:spChg>
        <pc:picChg chg="add mod">
          <ac:chgData name="Grotzfeld, Claudia" userId="e45a4c30-6f52-4960-b995-3eb4b79be813" providerId="ADAL" clId="{98560775-C62B-494F-9103-AA9D18AF93E5}" dt="2022-04-07T09:25:17.191" v="5696" actId="14100"/>
          <ac:picMkLst>
            <pc:docMk/>
            <pc:sldMk cId="46598362" sldId="1686"/>
            <ac:picMk id="5" creationId="{A5FF6769-2255-4E98-91A0-D11D7AD1BF35}"/>
          </ac:picMkLst>
        </pc:picChg>
        <pc:picChg chg="del">
          <ac:chgData name="Grotzfeld, Claudia" userId="e45a4c30-6f52-4960-b995-3eb4b79be813" providerId="ADAL" clId="{98560775-C62B-494F-9103-AA9D18AF93E5}" dt="2022-04-05T15:21:15.949" v="4858" actId="478"/>
          <ac:picMkLst>
            <pc:docMk/>
            <pc:sldMk cId="46598362" sldId="1686"/>
            <ac:picMk id="7" creationId="{CF1F6F9B-DB96-4D18-AF1D-F2155DE6E45F}"/>
          </ac:picMkLst>
        </pc:picChg>
        <pc:picChg chg="mod">
          <ac:chgData name="Grotzfeld, Claudia" userId="e45a4c30-6f52-4960-b995-3eb4b79be813" providerId="ADAL" clId="{98560775-C62B-494F-9103-AA9D18AF93E5}" dt="2022-04-05T15:21:19.580" v="4860" actId="1076"/>
          <ac:picMkLst>
            <pc:docMk/>
            <pc:sldMk cId="46598362" sldId="1686"/>
            <ac:picMk id="9" creationId="{8B41AA91-594E-454F-B985-4505D5C5F0C7}"/>
          </ac:picMkLst>
        </pc:picChg>
        <pc:cxnChg chg="del">
          <ac:chgData name="Grotzfeld, Claudia" userId="e45a4c30-6f52-4960-b995-3eb4b79be813" providerId="ADAL" clId="{98560775-C62B-494F-9103-AA9D18AF93E5}" dt="2022-04-05T15:21:16.974" v="4859" actId="478"/>
          <ac:cxnSpMkLst>
            <pc:docMk/>
            <pc:sldMk cId="46598362" sldId="1686"/>
            <ac:cxnSpMk id="12" creationId="{DECFE6E6-556F-459A-B642-CA330D1FF517}"/>
          </ac:cxnSpMkLst>
        </pc:cxnChg>
      </pc:sldChg>
      <pc:sldChg chg="new del">
        <pc:chgData name="Grotzfeld, Claudia" userId="e45a4c30-6f52-4960-b995-3eb4b79be813" providerId="ADAL" clId="{98560775-C62B-494F-9103-AA9D18AF93E5}" dt="2022-04-06T11:10:13.962" v="5389" actId="2696"/>
        <pc:sldMkLst>
          <pc:docMk/>
          <pc:sldMk cId="1692686409" sldId="16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2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9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4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5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0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399" y="4120846"/>
            <a:ext cx="6534000" cy="1476000"/>
          </a:xfrm>
        </p:spPr>
        <p:txBody>
          <a:bodyPr>
            <a:normAutofit fontScale="90000"/>
          </a:bodyPr>
          <a:lstStyle/>
          <a:p>
            <a:br>
              <a:rPr lang="de-DE" b="0" dirty="0"/>
            </a:br>
            <a:r>
              <a:rPr lang="de-DE" dirty="0"/>
              <a:t>STÖBER Virtual Lifetime.</a:t>
            </a:r>
            <a:br>
              <a:rPr lang="de-DE" dirty="0"/>
            </a:br>
            <a:br>
              <a:rPr lang="de-DE" sz="4000" dirty="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88B36E-CE7E-4163-B7CB-8F90CA3063BE}"/>
              </a:ext>
            </a:extLst>
          </p:cNvPr>
          <p:cNvSpPr txBox="1"/>
          <p:nvPr/>
        </p:nvSpPr>
        <p:spPr>
          <a:xfrm>
            <a:off x="2660398" y="4628014"/>
            <a:ext cx="7490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Monitoring. Predictive Maintenance. Drive </a:t>
            </a:r>
            <a:r>
              <a:rPr lang="de-DE" sz="2400" dirty="0" err="1">
                <a:solidFill>
                  <a:schemeClr val="tx2"/>
                </a:solidFill>
              </a:rPr>
              <a:t>Optimization</a:t>
            </a:r>
            <a:r>
              <a:rPr lang="de-DE" sz="24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952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249168-CBA4-443E-B4E8-BC015E1C7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938" y="1429702"/>
            <a:ext cx="6524057" cy="5479739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F637F67-3CBD-4C4D-B00C-A680B2A4C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29702"/>
            <a:ext cx="11161800" cy="235966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accent2"/>
                </a:solidFill>
              </a:rPr>
              <a:t>Nachhaltig wirtschaften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Belastungssituationen in der Anwendung selbst analysieren.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Anomalien erkennen.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Ursache herausdeuten.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Betriebszustände optimieren.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BF84174-1651-4F7A-AA32-E29776D7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Lifetime – Drive </a:t>
            </a:r>
            <a:r>
              <a:rPr lang="de-DE" dirty="0" err="1"/>
              <a:t>Optimization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54EF217-116F-4408-B7DC-056DB16F8D5C}"/>
              </a:ext>
            </a:extLst>
          </p:cNvPr>
          <p:cNvGrpSpPr/>
          <p:nvPr/>
        </p:nvGrpSpPr>
        <p:grpSpPr>
          <a:xfrm rot="10800000">
            <a:off x="0" y="3620793"/>
            <a:ext cx="1884524" cy="2695798"/>
            <a:chOff x="9639978" y="1979266"/>
            <a:chExt cx="2552023" cy="3650650"/>
          </a:xfrm>
        </p:grpSpPr>
        <p:sp>
          <p:nvSpPr>
            <p:cNvPr id="16" name="Gleichschenkliges Dreieck 15">
              <a:extLst>
                <a:ext uri="{FF2B5EF4-FFF2-40B4-BE49-F238E27FC236}">
                  <a16:creationId xmlns:a16="http://schemas.microsoft.com/office/drawing/2014/main" id="{F33B737A-FAB0-4CFE-B32E-D130710AE2D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1226" y="2338018"/>
              <a:ext cx="3269527" cy="2552023"/>
            </a:xfrm>
            <a:prstGeom prst="triangle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2"/>
                </a:gs>
              </a:gsLst>
              <a:lin ang="9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312B4D82-9114-476B-BC5C-777477F2576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0067193" y="3505109"/>
              <a:ext cx="2386689" cy="1862926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alpha val="47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34467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64F75EC2-7007-4628-8A50-8339C02C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00" y="1325862"/>
            <a:ext cx="11161800" cy="4994732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600" b="1" dirty="0">
                <a:solidFill>
                  <a:schemeClr val="accent2"/>
                </a:solidFill>
              </a:rPr>
              <a:t>Weitere Ausbaustufen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400" dirty="0" err="1"/>
              <a:t>Spektrumsbasierter</a:t>
            </a:r>
            <a:r>
              <a:rPr lang="de-DE" sz="2400" dirty="0"/>
              <a:t> Ansatz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100" dirty="0"/>
              <a:t>Schädigungen unabhängig von Ursache erkennen.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100" dirty="0"/>
              <a:t>Betrieb mit nicht konstanter Geschwindigkeit beurteilen.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sz="1900" dirty="0"/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sz="1900" dirty="0"/>
          </a:p>
          <a:p>
            <a:pPr marL="2857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400" dirty="0"/>
              <a:t>Deep-Learning-Ansatz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100" dirty="0"/>
              <a:t>Proaktive Wartung.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100" dirty="0"/>
              <a:t>Mögliche Störungen und Ausfälle </a:t>
            </a:r>
            <a:br>
              <a:rPr lang="de-DE" sz="2100" dirty="0"/>
            </a:br>
            <a:r>
              <a:rPr lang="de-DE" sz="2100" dirty="0"/>
              <a:t>prog­nostizieren.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sz="2100" dirty="0"/>
              <a:t>Im Vorfeld entsprechende</a:t>
            </a:r>
            <a:br>
              <a:rPr lang="de-DE" sz="2100" dirty="0"/>
            </a:br>
            <a:r>
              <a:rPr lang="de-DE" sz="2100" dirty="0"/>
              <a:t>Schritte zur Instandhaltung </a:t>
            </a:r>
            <a:br>
              <a:rPr lang="de-DE" sz="2100" dirty="0"/>
            </a:br>
            <a:r>
              <a:rPr lang="de-DE" sz="2100" dirty="0"/>
              <a:t>treffen.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E1DF91-2AE9-4499-B7BA-F974B4BD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Lifetime – Roadmap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5E7FC6-C615-478F-A968-BF9AC9CCDFB6}"/>
              </a:ext>
            </a:extLst>
          </p:cNvPr>
          <p:cNvSpPr/>
          <p:nvPr/>
        </p:nvSpPr>
        <p:spPr>
          <a:xfrm>
            <a:off x="7225749" y="4079357"/>
            <a:ext cx="1950720" cy="276351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A20AC7-139C-4BBC-BE9B-D73CC4C25928}"/>
              </a:ext>
            </a:extLst>
          </p:cNvPr>
          <p:cNvGrpSpPr/>
          <p:nvPr/>
        </p:nvGrpSpPr>
        <p:grpSpPr>
          <a:xfrm>
            <a:off x="3548900" y="1778001"/>
            <a:ext cx="8128000" cy="5079999"/>
            <a:chOff x="3548900" y="1030725"/>
            <a:chExt cx="8128000" cy="5079999"/>
          </a:xfrm>
        </p:grpSpPr>
        <p:sp>
          <p:nvSpPr>
            <p:cNvPr id="12" name="Form 11">
              <a:extLst>
                <a:ext uri="{FF2B5EF4-FFF2-40B4-BE49-F238E27FC236}">
                  <a16:creationId xmlns:a16="http://schemas.microsoft.com/office/drawing/2014/main" id="{7BA8670A-C549-4EAA-A6A0-7ED7AE799378}"/>
                </a:ext>
              </a:extLst>
            </p:cNvPr>
            <p:cNvSpPr/>
            <p:nvPr/>
          </p:nvSpPr>
          <p:spPr>
            <a:xfrm>
              <a:off x="3548900" y="1030725"/>
              <a:ext cx="8128000" cy="5079999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979FF91-1B11-46C9-A578-8049B2AA3FC1}"/>
                </a:ext>
              </a:extLst>
            </p:cNvPr>
            <p:cNvSpPr/>
            <p:nvPr/>
          </p:nvSpPr>
          <p:spPr>
            <a:xfrm>
              <a:off x="7407353" y="2782695"/>
              <a:ext cx="382016" cy="382016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glow rad="228600">
                <a:srgbClr val="A3A62C">
                  <a:satMod val="175000"/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5DD56DB-3C16-4CFB-A435-33E9514329FC}"/>
                </a:ext>
              </a:extLst>
            </p:cNvPr>
            <p:cNvSpPr txBox="1"/>
            <p:nvPr/>
          </p:nvSpPr>
          <p:spPr>
            <a:xfrm>
              <a:off x="6303991" y="3482617"/>
              <a:ext cx="2771610" cy="324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2422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 err="1">
                  <a:solidFill>
                    <a:schemeClr val="tx1"/>
                  </a:solidFill>
                </a:rPr>
                <a:t>Spektrumsbasierter</a:t>
              </a:r>
              <a:r>
                <a:rPr lang="de-DE" sz="1500" kern="1200" dirty="0">
                  <a:solidFill>
                    <a:schemeClr val="tx1"/>
                  </a:solidFill>
                </a:rPr>
                <a:t> Ansatz 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7E501C-F875-43EF-9F78-4716BC848F5F}"/>
                </a:ext>
              </a:extLst>
            </p:cNvPr>
            <p:cNvSpPr/>
            <p:nvPr/>
          </p:nvSpPr>
          <p:spPr>
            <a:xfrm>
              <a:off x="9342120" y="1976586"/>
              <a:ext cx="764032" cy="76403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glow rad="228600">
                <a:srgbClr val="A3A62C">
                  <a:satMod val="175000"/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2824196-9CA3-4929-9DC4-C9E6A0F60DE1}"/>
                </a:ext>
              </a:extLst>
            </p:cNvPr>
            <p:cNvSpPr txBox="1"/>
            <p:nvPr/>
          </p:nvSpPr>
          <p:spPr>
            <a:xfrm>
              <a:off x="8527800" y="3108004"/>
              <a:ext cx="2589503" cy="20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2422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>
                  <a:solidFill>
                    <a:schemeClr val="tx1"/>
                  </a:solidFill>
                </a:rPr>
                <a:t>Deep-Learning-Ansatz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1A0C6AE-B2FF-4C06-9B02-769069B15C49}"/>
                </a:ext>
              </a:extLst>
            </p:cNvPr>
            <p:cNvSpPr txBox="1"/>
            <p:nvPr/>
          </p:nvSpPr>
          <p:spPr>
            <a:xfrm>
              <a:off x="4734059" y="4300406"/>
              <a:ext cx="2469805" cy="289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2422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500" kern="1200" dirty="0">
                  <a:solidFill>
                    <a:schemeClr val="tx1"/>
                  </a:solidFill>
                </a:rPr>
                <a:t>Modellbasierter Ansatz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D42E292-E9B0-44F4-9AA8-7A846DC44243}"/>
                </a:ext>
              </a:extLst>
            </p:cNvPr>
            <p:cNvSpPr/>
            <p:nvPr/>
          </p:nvSpPr>
          <p:spPr>
            <a:xfrm>
              <a:off x="5638703" y="3715082"/>
              <a:ext cx="244490" cy="24449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glow rad="228600">
                <a:srgbClr val="A3A62C">
                  <a:satMod val="175000"/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7372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64F75EC2-7007-4628-8A50-8339C02C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6671"/>
            <a:ext cx="11161800" cy="4861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accent2"/>
                </a:solidFill>
              </a:rPr>
              <a:t>Vorausschauend warten im System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Für alle STÖBER Getriebemotoren in Kombination mit den Antriebsreglern der 6. Generation.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Einfaches Plug-and-Play.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Unkompliziertes Handling ohne komplexe Analyse.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Effizient agieren statt interpretieren.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Trends erkennen: Ausfallzeiten minimieren und Produktivität erhöhen.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E1DF91-2AE9-4499-B7BA-F974B4BD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Lifetime – Ihre Vorteile</a:t>
            </a:r>
          </a:p>
        </p:txBody>
      </p:sp>
      <p:pic>
        <p:nvPicPr>
          <p:cNvPr id="26" name="Grafik 25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6D187A81-0C8C-4A0E-BD9E-96B872CCF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6260" b="32157"/>
          <a:stretch/>
        </p:blipFill>
        <p:spPr>
          <a:xfrm flipH="1">
            <a:off x="347956" y="4248469"/>
            <a:ext cx="3605709" cy="26095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F33A07-D37A-4E9A-8441-61004C0DBF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1176" y="3964028"/>
            <a:ext cx="8048348" cy="29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94B459-237E-4478-A59A-CDD1E7A4865E}"/>
              </a:ext>
            </a:extLst>
          </p:cNvPr>
          <p:cNvGrpSpPr/>
          <p:nvPr/>
        </p:nvGrpSpPr>
        <p:grpSpPr>
          <a:xfrm>
            <a:off x="1588" y="840951"/>
            <a:ext cx="12228096" cy="6021386"/>
            <a:chOff x="0" y="836614"/>
            <a:chExt cx="12228096" cy="602138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478E652-5620-4FCA-8AC2-1DE8F7426EE4}"/>
                </a:ext>
              </a:extLst>
            </p:cNvPr>
            <p:cNvSpPr/>
            <p:nvPr/>
          </p:nvSpPr>
          <p:spPr>
            <a:xfrm>
              <a:off x="0" y="836614"/>
              <a:ext cx="12192000" cy="3788586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7CF3E56-F29B-4239-B0C4-0C85C3FFF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487" t="9988" r="19427" b="20412"/>
            <a:stretch/>
          </p:blipFill>
          <p:spPr>
            <a:xfrm>
              <a:off x="6547227" y="1592262"/>
              <a:ext cx="5680869" cy="5265738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32251" y="1253673"/>
            <a:ext cx="710539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Profitieren Sie von den Vorteilen des STÖBER Antriebssystems aus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Getriebemotoren,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CA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Antriebsreglern und Kabeln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CA19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 der neuen Funktion für eine vorausschauende Wartung –STÖBER Virtual Lifetime!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de-DE" sz="2200" dirty="0">
              <a:solidFill>
                <a:schemeClr val="tx2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STÖBER Systemvorteile &amp; Virtual Lifetime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9F1C290-2093-41CC-B677-78B5D488B6D4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629537"/>
            <a:ext cx="1331387" cy="1705706"/>
            <a:chOff x="-1" y="2079114"/>
            <a:chExt cx="3017183" cy="3364751"/>
          </a:xfrm>
        </p:grpSpPr>
        <p:sp>
          <p:nvSpPr>
            <p:cNvPr id="24" name="Rechtwinkliges Dreieck 23">
              <a:extLst>
                <a:ext uri="{FF2B5EF4-FFF2-40B4-BE49-F238E27FC236}">
                  <a16:creationId xmlns:a16="http://schemas.microsoft.com/office/drawing/2014/main" id="{CF2CC044-E5D3-4BE1-BF11-F61360B26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winkliges Dreieck 24">
              <a:extLst>
                <a:ext uri="{FF2B5EF4-FFF2-40B4-BE49-F238E27FC236}">
                  <a16:creationId xmlns:a16="http://schemas.microsoft.com/office/drawing/2014/main" id="{8973B6CC-3D71-4EF6-AA6F-F25875524B0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29A1466-7AA1-45D8-A2BA-122ED62F40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0466" y="2753380"/>
            <a:ext cx="5178148" cy="26693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4CBA537-7A2C-4C65-9814-7C61B0965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130" y="2556638"/>
            <a:ext cx="3731217" cy="414579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B15EF31-40CC-4B6C-A77E-F855701CE1D8}"/>
              </a:ext>
            </a:extLst>
          </p:cNvPr>
          <p:cNvSpPr txBox="1"/>
          <p:nvPr/>
        </p:nvSpPr>
        <p:spPr>
          <a:xfrm>
            <a:off x="1468687" y="5179491"/>
            <a:ext cx="6346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b="1" dirty="0">
                <a:solidFill>
                  <a:schemeClr val="accent2"/>
                </a:solidFill>
              </a:rPr>
              <a:t>Für schnellen Erfolg und anspruchsvolle Bewegung. </a:t>
            </a:r>
            <a:br>
              <a:rPr lang="de-DE" b="1" dirty="0">
                <a:solidFill>
                  <a:schemeClr val="accent2"/>
                </a:solidFill>
              </a:rPr>
            </a:br>
            <a:r>
              <a:rPr lang="de-DE" b="1" dirty="0">
                <a:solidFill>
                  <a:schemeClr val="accent2"/>
                </a:solidFill>
              </a:rPr>
              <a:t>In jeder Branche. Für jede Anwendung.</a:t>
            </a:r>
          </a:p>
        </p:txBody>
      </p:sp>
    </p:spTree>
    <p:extLst>
      <p:ext uri="{BB962C8B-B14F-4D97-AF65-F5344CB8AC3E}">
        <p14:creationId xmlns:p14="http://schemas.microsoft.com/office/powerpoint/2010/main" val="28460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STÖBER Systemvorteile auf einen 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5880121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b="1" dirty="0"/>
              <a:t>Zahnstangentriebe</a:t>
            </a:r>
            <a:r>
              <a:rPr lang="de-DE" sz="1800" dirty="0"/>
              <a:t> mit höchster</a:t>
            </a:r>
            <a:br>
              <a:rPr lang="de-DE" sz="1800" dirty="0"/>
            </a:br>
            <a:r>
              <a:rPr lang="de-DE" sz="1800" dirty="0"/>
              <a:t>Verzahnungsqualität.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dirty="0"/>
              <a:t>Hochwertige </a:t>
            </a:r>
            <a:r>
              <a:rPr lang="de-DE" sz="1800" b="1" dirty="0"/>
              <a:t>Schräg­verzahnung</a:t>
            </a:r>
            <a:r>
              <a:rPr lang="de-DE" sz="1800" dirty="0"/>
              <a:t> für geringe Geräuschentwicklung und beste Laufruhe.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b="1" dirty="0"/>
              <a:t>Spielarme Planetengetriebe </a:t>
            </a:r>
            <a:r>
              <a:rPr lang="de-DE" sz="1800" dirty="0"/>
              <a:t>für µm-genaue </a:t>
            </a:r>
            <a:br>
              <a:rPr lang="de-DE" sz="1800" dirty="0"/>
            </a:br>
            <a:r>
              <a:rPr lang="de-DE" sz="1800" dirty="0"/>
              <a:t>Positionierung und maximale Verdrehsteifigkeit.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dirty="0"/>
              <a:t>Große Auswahl an </a:t>
            </a:r>
            <a:r>
              <a:rPr lang="de-DE" sz="1800" b="1" dirty="0"/>
              <a:t>Koaxial- und Winkelgetrieben</a:t>
            </a:r>
            <a:r>
              <a:rPr lang="de-DE" sz="18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b="1" dirty="0"/>
              <a:t>Hohe Übersetzungsvarianzen </a:t>
            </a:r>
            <a:r>
              <a:rPr lang="de-DE" sz="1800" dirty="0"/>
              <a:t>für die bestmögliche Optimierung von Massenträgheitsverhältnissen.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b="1" dirty="0"/>
              <a:t>Kompakte Getriebemotoren </a:t>
            </a:r>
            <a:r>
              <a:rPr lang="de-DE" sz="1800" dirty="0"/>
              <a:t>im Direktanbau.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dirty="0"/>
              <a:t>Superkompakte </a:t>
            </a:r>
            <a:r>
              <a:rPr lang="de-DE" sz="1800" b="1" dirty="0"/>
              <a:t>Synchron-Servomotoren</a:t>
            </a:r>
            <a:r>
              <a:rPr lang="de-DE" sz="18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de-DE" sz="1800" b="1" dirty="0" err="1"/>
              <a:t>Hoch­performante</a:t>
            </a:r>
            <a:r>
              <a:rPr lang="de-DE" sz="1800" b="1" dirty="0"/>
              <a:t> Antriebs­regler </a:t>
            </a:r>
            <a:r>
              <a:rPr lang="de-DE" sz="1800" dirty="0"/>
              <a:t>mit zahlreichen zertifizierten Sicherheitsfunktionen.</a:t>
            </a:r>
          </a:p>
          <a:p>
            <a:pPr>
              <a:lnSpc>
                <a:spcPct val="100000"/>
              </a:lnSpc>
            </a:pPr>
            <a:endParaRPr lang="de-DE" sz="1800" dirty="0"/>
          </a:p>
          <a:p>
            <a:endParaRPr lang="de-DE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E0B54C-F5E8-45DC-BD25-B3F6F729E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447" y="1609322"/>
            <a:ext cx="5880121" cy="471022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D228BE6-75E2-49C6-BBD6-8A904BAB87E5}"/>
              </a:ext>
            </a:extLst>
          </p:cNvPr>
          <p:cNvSpPr txBox="1"/>
          <p:nvPr/>
        </p:nvSpPr>
        <p:spPr>
          <a:xfrm>
            <a:off x="8434508" y="1609322"/>
            <a:ext cx="2434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1" dirty="0">
                <a:solidFill>
                  <a:schemeClr val="accent1"/>
                </a:solidFill>
              </a:rPr>
              <a:t>Modular aufgebaut </a:t>
            </a:r>
          </a:p>
          <a:p>
            <a:pPr algn="r"/>
            <a:r>
              <a:rPr lang="de-DE" b="1" dirty="0">
                <a:solidFill>
                  <a:schemeClr val="accent1"/>
                </a:solidFill>
              </a:rPr>
              <a:t>und frei skalierbar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61167F1-5CC2-4457-BD3C-D5C0F740684D}"/>
              </a:ext>
            </a:extLst>
          </p:cNvPr>
          <p:cNvGrpSpPr/>
          <p:nvPr/>
        </p:nvGrpSpPr>
        <p:grpSpPr>
          <a:xfrm flipH="1" flipV="1">
            <a:off x="10999667" y="1171418"/>
            <a:ext cx="1195355" cy="1531429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8BAA3352-A654-437B-AA0F-E717D4A26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308D1E8B-00F5-4A04-816C-48D6E10474A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>
                    <a:alpha val="16000"/>
                  </a:schemeClr>
                </a:gs>
                <a:gs pos="0">
                  <a:schemeClr val="accent1">
                    <a:alpha val="83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Grafik 21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1A90147C-89F9-4159-B7A2-98EDB2836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</a:blip>
          <a:srcRect l="6260" r="12840" b="32157"/>
          <a:stretch/>
        </p:blipFill>
        <p:spPr>
          <a:xfrm>
            <a:off x="6096001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Ihr Partner für die anspruchsvolle Bewegung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DD917C5-5C88-4900-BB1E-F66D22BFECCA}"/>
              </a:ext>
            </a:extLst>
          </p:cNvPr>
          <p:cNvGrpSpPr/>
          <p:nvPr/>
        </p:nvGrpSpPr>
        <p:grpSpPr>
          <a:xfrm>
            <a:off x="5741581" y="842121"/>
            <a:ext cx="6450419" cy="6015879"/>
            <a:chOff x="5741581" y="842121"/>
            <a:chExt cx="6450419" cy="6015879"/>
          </a:xfrm>
        </p:grpSpPr>
        <p:pic>
          <p:nvPicPr>
            <p:cNvPr id="10" name="Grafik 9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A7B31A25-6232-4AA9-8016-6C1104C65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6121" y="842121"/>
              <a:ext cx="6015879" cy="6015879"/>
            </a:xfrm>
            <a:prstGeom prst="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3AD4986-5F8F-4235-8730-51D88181988C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12752E28-865B-45D7-B28E-16DD1521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1791" y="3940996"/>
            <a:ext cx="4599467" cy="2304306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B501C24-BC7D-4C4E-8F55-5BEC97EB2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1266"/>
            <a:ext cx="6243572" cy="4351338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lang="de-DE" sz="1800" dirty="0"/>
              <a:t>Praxisorientierte Systemlösungen für Antrieb </a:t>
            </a:r>
            <a:br>
              <a:rPr lang="de-DE" sz="1800" dirty="0"/>
            </a:br>
            <a:r>
              <a:rPr lang="de-DE" sz="1800" dirty="0"/>
              <a:t>und Automation seit </a:t>
            </a:r>
            <a:r>
              <a:rPr lang="de-DE" sz="1800" b="1" dirty="0"/>
              <a:t>1934</a:t>
            </a:r>
            <a:r>
              <a:rPr lang="de-DE" sz="1800" dirty="0"/>
              <a:t>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lang="de-DE" sz="1800" b="1" dirty="0">
                <a:effectLst/>
                <a:ea typeface="Calibri" panose="020F0502020204030204" pitchFamily="34" charset="0"/>
              </a:rPr>
              <a:t>15.283 </a:t>
            </a:r>
            <a:r>
              <a:rPr lang="de-DE" sz="1800" dirty="0">
                <a:effectLst/>
                <a:ea typeface="Calibri" panose="020F0502020204030204" pitchFamily="34" charset="0"/>
              </a:rPr>
              <a:t>mögliche Kombinationen aus </a:t>
            </a:r>
            <a:br>
              <a:rPr lang="de-DE" sz="1800" dirty="0">
                <a:effectLst/>
                <a:ea typeface="Calibri" panose="020F0502020204030204" pitchFamily="34" charset="0"/>
              </a:rPr>
            </a:br>
            <a:r>
              <a:rPr lang="de-DE" sz="1800" dirty="0">
                <a:effectLst/>
                <a:ea typeface="Calibri" panose="020F0502020204030204" pitchFamily="34" charset="0"/>
              </a:rPr>
              <a:t>Getrieben und Motoren.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lang="de-DE" sz="1800" dirty="0"/>
              <a:t>Zahlreiche einzigartige </a:t>
            </a:r>
            <a:r>
              <a:rPr lang="de-DE" sz="1800" b="1" dirty="0"/>
              <a:t>Technologie-Highlights</a:t>
            </a:r>
            <a:r>
              <a:rPr lang="de-DE" sz="1800" dirty="0"/>
              <a:t> und projektbezogene Anpassungen.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lang="de-DE" sz="1800" dirty="0"/>
              <a:t>Kompetente Unterstützung bei der </a:t>
            </a:r>
            <a:r>
              <a:rPr lang="de-DE" sz="1800" b="1" dirty="0"/>
              <a:t>Antriebsauslegung</a:t>
            </a:r>
            <a:r>
              <a:rPr lang="de-DE" sz="1800" dirty="0"/>
              <a:t> und </a:t>
            </a:r>
            <a:r>
              <a:rPr lang="de-DE" sz="1800" b="1" dirty="0"/>
              <a:t>Inbetriebnahme</a:t>
            </a:r>
            <a:r>
              <a:rPr lang="de-DE" sz="1800" dirty="0"/>
              <a:t> inklusive.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lang="de-DE" sz="1800" dirty="0"/>
              <a:t>Internationale </a:t>
            </a:r>
            <a:r>
              <a:rPr lang="de-DE" sz="1800" b="1" dirty="0"/>
              <a:t>Verfügbarkeit</a:t>
            </a:r>
            <a:r>
              <a:rPr lang="de-DE" sz="1800" dirty="0"/>
              <a:t> und </a:t>
            </a:r>
            <a:br>
              <a:rPr lang="de-DE" sz="1800" dirty="0"/>
            </a:br>
            <a:r>
              <a:rPr lang="de-DE" sz="1800" dirty="0"/>
              <a:t>weltweiter </a:t>
            </a:r>
            <a:r>
              <a:rPr lang="de-DE" sz="1800" b="1" dirty="0"/>
              <a:t>Service</a:t>
            </a:r>
            <a:r>
              <a:rPr lang="de-DE" sz="18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de-DE" dirty="0"/>
          </a:p>
          <a:p>
            <a:pPr>
              <a:lnSpc>
                <a:spcPct val="100000"/>
              </a:lnSpc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71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56948" y="1206490"/>
            <a:ext cx="7953904" cy="293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2000" b="1" dirty="0">
                <a:solidFill>
                  <a:schemeClr val="accent1"/>
                </a:solidFill>
              </a:rPr>
              <a:t>Monitoring. Predictive Maintenance. Drive </a:t>
            </a:r>
            <a:r>
              <a:rPr lang="de-DE" sz="2000" b="1" dirty="0" err="1">
                <a:solidFill>
                  <a:schemeClr val="accent1"/>
                </a:solidFill>
              </a:rPr>
              <a:t>Optimization</a:t>
            </a:r>
            <a:r>
              <a:rPr lang="de-DE" sz="20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2000" dirty="0"/>
              <a:t>Getriebemotoren des Antriebssystems überwachen.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2000" dirty="0"/>
              <a:t>Lebensdauer über ein modellbasiertes Analyseverfahren berechnen.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2000" dirty="0"/>
              <a:t>Reale Belastungssituation des Systems erfassen.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de-DE" sz="2000" dirty="0"/>
              <a:t>Qualität und Wirtschaftlichkeit steigern. 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STÖBER Virtual Lifetime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3A520E-7D26-4045-AB55-D1A883DA68A3}"/>
              </a:ext>
            </a:extLst>
          </p:cNvPr>
          <p:cNvGrpSpPr/>
          <p:nvPr/>
        </p:nvGrpSpPr>
        <p:grpSpPr>
          <a:xfrm rot="10800000" flipH="1" flipV="1">
            <a:off x="1588" y="4210837"/>
            <a:ext cx="1329799" cy="1703672"/>
            <a:chOff x="-1" y="2079114"/>
            <a:chExt cx="3017183" cy="3364751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0F13C1F-1D4E-4624-8C0B-8632763F3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35AECFF4-DFA1-4CC7-B2D8-DEC9DFF1EE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CF46DD-64DD-4E01-95E9-789A2A930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83744" y="1667466"/>
            <a:ext cx="3663128" cy="378502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C5686E2-E641-44FB-A6DF-9FBD8F31D416}"/>
              </a:ext>
            </a:extLst>
          </p:cNvPr>
          <p:cNvSpPr txBox="1"/>
          <p:nvPr/>
        </p:nvSpPr>
        <p:spPr>
          <a:xfrm>
            <a:off x="1486301" y="4492092"/>
            <a:ext cx="6095198" cy="11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</a:pPr>
            <a:r>
              <a:rPr lang="de-DE" sz="1800" dirty="0"/>
              <a:t>STÖBER Virtual Lifetime – das Feature für die </a:t>
            </a:r>
            <a:br>
              <a:rPr lang="de-DE" sz="1800" dirty="0"/>
            </a:br>
            <a:r>
              <a:rPr lang="de-DE" sz="1800" dirty="0"/>
              <a:t>vorausschauende Wartung Ihrer Getriebemotoren. </a:t>
            </a:r>
          </a:p>
          <a:p>
            <a:pPr>
              <a:lnSpc>
                <a:spcPct val="130000"/>
              </a:lnSpc>
              <a:buClr>
                <a:schemeClr val="tx2"/>
              </a:buClr>
            </a:pPr>
            <a:r>
              <a:rPr lang="de-DE" sz="1800" b="1" dirty="0"/>
              <a:t>Für ein langes, effizientes Leben!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492C7E3D-4579-4627-952B-72734AF86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83" y="-1884"/>
            <a:ext cx="12191999" cy="685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1D643C8-18EF-45C6-9ABA-6E25DF89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rPr lang="de-DE" dirty="0"/>
              <a:t>Virtual Lifetime – Monitoring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1327532-C753-4946-8349-6C5AF648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8960135" cy="243416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accent2"/>
                </a:solidFill>
              </a:rPr>
              <a:t>Antriebszustände exakt erfassen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Software- und Encoder-basiert </a:t>
            </a:r>
            <a:br>
              <a:rPr lang="de-DE" dirty="0"/>
            </a:br>
            <a:r>
              <a:rPr lang="de-DE" dirty="0"/>
              <a:t>– ohne externe Sensorik.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Keine zusätzliche Verdrahtung.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Keine lizenzpflichtige Zusatz-Software.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Keine nachträgliche Datenaufbereitung.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22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416EE08-9647-4B5B-9910-A416F234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8" y="0"/>
            <a:ext cx="12191999" cy="6858000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6578719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accent2"/>
                </a:solidFill>
              </a:rPr>
              <a:t>Vorausschauend warten – modellbasierter Ansatz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Ist-Werte: Messung von Drehzahl, </a:t>
            </a:r>
            <a:br>
              <a:rPr lang="de-DE" dirty="0"/>
            </a:br>
            <a:r>
              <a:rPr lang="de-DE" dirty="0"/>
              <a:t>Drehmoment, Temperatur.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Abgleich mit Referenzwerten der STÖBER </a:t>
            </a:r>
            <a:br>
              <a:rPr lang="de-DE" dirty="0"/>
            </a:br>
            <a:r>
              <a:rPr lang="de-DE" dirty="0"/>
              <a:t>Getriebemotoren-Datenbank.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Berechnung der prognostizierten </a:t>
            </a:r>
            <a:br>
              <a:rPr lang="de-DE" dirty="0"/>
            </a:br>
            <a:r>
              <a:rPr lang="de-DE" dirty="0"/>
              <a:t>Restlebensdauer mittels physikalisch-</a:t>
            </a:r>
            <a:br>
              <a:rPr lang="de-DE" dirty="0"/>
            </a:br>
            <a:r>
              <a:rPr lang="de-DE" dirty="0"/>
              <a:t>technischer Gleichungen.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Lifetime – Predictive Maintenance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CF7F69E-41BE-4F79-9497-1DEB46F64514}"/>
              </a:ext>
            </a:extLst>
          </p:cNvPr>
          <p:cNvCxnSpPr>
            <a:cxnSpLocks/>
          </p:cNvCxnSpPr>
          <p:nvPr/>
        </p:nvCxnSpPr>
        <p:spPr>
          <a:xfrm>
            <a:off x="9233338" y="4612463"/>
            <a:ext cx="10673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AC380F9E-4DB2-4DF3-970D-CF9E03CC21F9}"/>
              </a:ext>
            </a:extLst>
          </p:cNvPr>
          <p:cNvSpPr/>
          <p:nvPr/>
        </p:nvSpPr>
        <p:spPr>
          <a:xfrm>
            <a:off x="9098235" y="4126919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Algorithmus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winkliges Dreieck 13">
            <a:extLst>
              <a:ext uri="{FF2B5EF4-FFF2-40B4-BE49-F238E27FC236}">
                <a16:creationId xmlns:a16="http://schemas.microsoft.com/office/drawing/2014/main" id="{19AA5275-0B7C-4232-9211-58613478B291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10000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A853EF-74B0-4239-8019-D2A570AC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Lifetime – Predictive Maintenance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41D76-276C-4B07-B884-F6F4A08C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4922337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None/>
            </a:pPr>
            <a:r>
              <a:rPr lang="de-DE" sz="2200" b="1" dirty="0">
                <a:solidFill>
                  <a:schemeClr val="accent2"/>
                </a:solidFill>
              </a:rPr>
              <a:t>Lebensleistungsindikator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Wert für die berechnete Lebensdauer eines Getriebemotors: 0 – 100 %.</a:t>
            </a:r>
            <a:endParaRPr lang="de-DE" dirty="0"/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&gt; 90 %: Empfehlung zum Tausch.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Ausgabe in Software der Antriebsregler oder über eine übergeordnete Steuerung.</a:t>
            </a:r>
          </a:p>
          <a:p>
            <a:pPr marL="0" indent="0">
              <a:buNone/>
            </a:pPr>
            <a:endParaRPr lang="de-DE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41AA91-594E-454F-B985-4505D5C5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76" y="2331720"/>
            <a:ext cx="5782739" cy="38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7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5B654B-DA75-4D99-AC89-9FA3E037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2" y="3058"/>
            <a:ext cx="12204838" cy="68652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A853EF-74B0-4239-8019-D2A570AC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Lifetime – Drive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FF6769-2255-4E98-91A0-D11D7AD1B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" t="1336" r="4409"/>
          <a:stretch/>
        </p:blipFill>
        <p:spPr>
          <a:xfrm>
            <a:off x="5176510" y="2469995"/>
            <a:ext cx="6959829" cy="417107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41D76-276C-4B07-B884-F6F4A08C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8810943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None/>
            </a:pPr>
            <a:r>
              <a:rPr lang="de-DE" sz="2200" b="1" dirty="0">
                <a:solidFill>
                  <a:schemeClr val="accent2"/>
                </a:solidFill>
              </a:rPr>
              <a:t>Last-Matrix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Fortlaufende Dokumentation des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</a:rPr>
              <a:t>kumulierten Lastzustand des Antriebs-</a:t>
            </a:r>
            <a:br>
              <a:rPr lang="de-DE" dirty="0">
                <a:latin typeface="Calibri" panose="020F0502020204030204" pitchFamily="34" charset="0"/>
              </a:rPr>
            </a:br>
            <a:r>
              <a:rPr lang="de-DE" dirty="0" err="1">
                <a:latin typeface="Calibri" panose="020F0502020204030204" pitchFamily="34" charset="0"/>
              </a:rPr>
              <a:t>systems</a:t>
            </a:r>
            <a:r>
              <a:rPr lang="de-DE" dirty="0">
                <a:latin typeface="Calibri" panose="020F0502020204030204" pitchFamily="34" charset="0"/>
              </a:rPr>
              <a:t> über die gesamte Betriebszeit.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Datenbasis für die Erfassung von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realen Belastungssituationen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de-DE" dirty="0"/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Export als JSON- oder CSV-Datei.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de-DE" dirty="0"/>
              <a:t>Maximale Transparenz und </a:t>
            </a:r>
            <a:br>
              <a:rPr lang="de-DE" dirty="0"/>
            </a:br>
            <a:r>
              <a:rPr lang="de-DE" dirty="0"/>
              <a:t>uneingeschränkter Zugriff auf die </a:t>
            </a:r>
            <a:br>
              <a:rPr lang="de-DE" dirty="0"/>
            </a:br>
            <a:r>
              <a:rPr lang="de-DE" dirty="0"/>
              <a:t>Messdaten des Antriebssystems. </a:t>
            </a:r>
          </a:p>
          <a:p>
            <a:pPr marL="0" indent="0">
              <a:buNone/>
            </a:pPr>
            <a:endParaRPr lang="de-DE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4985221-DF1F-436C-8FE3-38E64ACCBB17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629537"/>
            <a:ext cx="1331387" cy="1705706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2E377F07-72CE-43A9-BEA0-D0F3F53540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E31C22B6-329F-403D-9274-53BD4F0A993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65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5" ma:contentTypeDescription="Ein neues Dokument erstellen." ma:contentTypeScope="" ma:versionID="a35deaa770c2a30c48bc6f4b96e457c5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705e77f1a5dccc48e40d432880d7ee4a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7546EB-F5BE-4E8D-BB5B-03F553F87D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3B30AB-561B-4C4F-8D0B-7FEAADE30C20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62b3c0e2-1c95-4794-b4d6-0f39097e24c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f3a9e02-5a4f-4cb1-8aa7-476993774994"/>
    <ds:schemaRef ds:uri="http://www.w3.org/XML/1998/namespac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DEAFB60-4E89-41A6-8A9F-B07C0C2291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527</Words>
  <Application>Microsoft Office PowerPoint</Application>
  <PresentationFormat>Breitbild</PresentationFormat>
  <Paragraphs>120</Paragraphs>
  <Slides>12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</vt:lpstr>
      <vt:lpstr> STÖBER Virtual Lifetime.  </vt:lpstr>
      <vt:lpstr>STÖBER Systemvorteile &amp; Virtual Lifetime</vt:lpstr>
      <vt:lpstr>STÖBER Systemvorteile auf einen Blick</vt:lpstr>
      <vt:lpstr>Ihr Partner für die anspruchsvolle Bewegung</vt:lpstr>
      <vt:lpstr>STÖBER Virtual Lifetime</vt:lpstr>
      <vt:lpstr>Virtual Lifetime – Monitoring</vt:lpstr>
      <vt:lpstr>Virtual Lifetime – Predictive Maintenance</vt:lpstr>
      <vt:lpstr>Virtual Lifetime – Predictive Maintenance</vt:lpstr>
      <vt:lpstr>Virtual Lifetime – Drive Optimization</vt:lpstr>
      <vt:lpstr>Virtual Lifetime – Drive Optimization</vt:lpstr>
      <vt:lpstr>Virtual Lifetime – Roadmap</vt:lpstr>
      <vt:lpstr>Virtual Lifetime – Ihre Vorteile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Planetengetriebe  von STÖBER.</dc:title>
  <dc:creator>Göransson, Ulla</dc:creator>
  <cp:lastModifiedBy>Grotzfeld, Claudia</cp:lastModifiedBy>
  <cp:revision>120</cp:revision>
  <dcterms:created xsi:type="dcterms:W3CDTF">2019-11-05T09:41:04Z</dcterms:created>
  <dcterms:modified xsi:type="dcterms:W3CDTF">2022-04-27T15:00:31Z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Order">
    <vt:r8>104600</vt:r8>
  </property>
</Properties>
</file>