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 userDrawn="1">
          <p15:clr>
            <a:srgbClr val="A4A3A4"/>
          </p15:clr>
        </p15:guide>
        <p15:guide id="2" pos="393" userDrawn="1">
          <p15:clr>
            <a:srgbClr val="A4A3A4"/>
          </p15:clr>
        </p15:guide>
        <p15:guide id="3" pos="824" userDrawn="1">
          <p15:clr>
            <a:srgbClr val="A4A3A4"/>
          </p15:clr>
        </p15:guide>
        <p15:guide id="4" pos="1663" userDrawn="1">
          <p15:clr>
            <a:srgbClr val="A4A3A4"/>
          </p15:clr>
        </p15:guide>
        <p15:guide id="5" pos="2479" userDrawn="1">
          <p15:clr>
            <a:srgbClr val="A4A3A4"/>
          </p15:clr>
        </p15:guide>
        <p15:guide id="6" pos="3318" userDrawn="1">
          <p15:clr>
            <a:srgbClr val="A4A3A4"/>
          </p15:clr>
        </p15:guide>
        <p15:guide id="7" pos="4135" userDrawn="1">
          <p15:clr>
            <a:srgbClr val="A4A3A4"/>
          </p15:clr>
        </p15:guide>
        <p15:guide id="8" pos="4951" userDrawn="1">
          <p15:clr>
            <a:srgbClr val="A4A3A4"/>
          </p15:clr>
        </p15:guide>
        <p15:guide id="9" pos="5790" userDrawn="1">
          <p15:clr>
            <a:srgbClr val="A4A3A4"/>
          </p15:clr>
        </p15:guide>
        <p15:guide id="10" pos="6607" userDrawn="1">
          <p15:clr>
            <a:srgbClr val="A4A3A4"/>
          </p15:clr>
        </p15:guide>
        <p15:guide id="11" pos="7446" userDrawn="1">
          <p15:clr>
            <a:srgbClr val="A4A3A4"/>
          </p15:clr>
        </p15:guide>
        <p15:guide id="12" orient="horz" pos="4247" userDrawn="1">
          <p15:clr>
            <a:srgbClr val="A4A3A4"/>
          </p15:clr>
        </p15:guide>
        <p15:guide id="13" orient="horz" pos="3770" userDrawn="1">
          <p15:clr>
            <a:srgbClr val="A4A3A4"/>
          </p15:clr>
        </p15:guide>
        <p15:guide id="14" orient="horz" pos="3317" userDrawn="1">
          <p15:clr>
            <a:srgbClr val="A4A3A4"/>
          </p15:clr>
        </p15:guide>
        <p15:guide id="15" orient="horz" pos="2863" userDrawn="1">
          <p15:clr>
            <a:srgbClr val="A4A3A4"/>
          </p15:clr>
        </p15:guide>
        <p15:guide id="16" orient="horz" pos="2387" userDrawn="1">
          <p15:clr>
            <a:srgbClr val="A4A3A4"/>
          </p15:clr>
        </p15:guide>
        <p15:guide id="17" orient="horz" pos="1911" userDrawn="1">
          <p15:clr>
            <a:srgbClr val="A4A3A4"/>
          </p15:clr>
        </p15:guide>
        <p15:guide id="18" orient="horz" pos="1457" userDrawn="1">
          <p15:clr>
            <a:srgbClr val="A4A3A4"/>
          </p15:clr>
        </p15:guide>
        <p15:guide id="19" orient="horz" pos="1003" userDrawn="1">
          <p15:clr>
            <a:srgbClr val="A4A3A4"/>
          </p15:clr>
        </p15:guide>
        <p15:guide id="20" orient="horz" pos="52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74"/>
    <a:srgbClr val="004B88"/>
    <a:srgbClr val="006EB6"/>
    <a:srgbClr val="007FC4"/>
    <a:srgbClr val="6A9DD3"/>
    <a:srgbClr val="00386B"/>
    <a:srgbClr val="0071BC"/>
    <a:srgbClr val="E94994"/>
    <a:srgbClr val="E6A025"/>
    <a:srgbClr val="FBF2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80"/>
  </p:normalViewPr>
  <p:slideViewPr>
    <p:cSldViewPr snapToGrid="0" snapToObjects="1">
      <p:cViewPr varScale="1">
        <p:scale>
          <a:sx n="114" d="100"/>
          <a:sy n="114" d="100"/>
        </p:scale>
        <p:origin x="300" y="102"/>
      </p:cViewPr>
      <p:guideLst>
        <p:guide pos="7"/>
        <p:guide pos="393"/>
        <p:guide pos="824"/>
        <p:guide pos="1663"/>
        <p:guide pos="2479"/>
        <p:guide pos="3318"/>
        <p:guide pos="4135"/>
        <p:guide pos="4951"/>
        <p:guide pos="5790"/>
        <p:guide pos="6607"/>
        <p:guide pos="7446"/>
        <p:guide orient="horz" pos="4247"/>
        <p:guide orient="horz" pos="3770"/>
        <p:guide orient="horz" pos="3317"/>
        <p:guide orient="horz" pos="2863"/>
        <p:guide orient="horz" pos="2387"/>
        <p:guide orient="horz" pos="1911"/>
        <p:guide orient="horz" pos="1457"/>
        <p:guide orient="horz" pos="1003"/>
        <p:guide orient="horz" pos="52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C496BB-EB4D-D448-9822-9A227480818A}" type="datetimeFigureOut">
              <a:rPr lang="en-US" smtClean="0"/>
              <a:t>6/1/2022</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A3DF1-23CF-5344-9949-DF1C92A429D0}" type="slidenum">
              <a:rPr lang="en-US" smtClean="0"/>
              <a:t>‹Nr.›</a:t>
            </a:fld>
            <a:endParaRPr lang="en-US"/>
          </a:p>
        </p:txBody>
      </p:sp>
    </p:spTree>
    <p:extLst>
      <p:ext uri="{BB962C8B-B14F-4D97-AF65-F5344CB8AC3E}">
        <p14:creationId xmlns:p14="http://schemas.microsoft.com/office/powerpoint/2010/main" val="345678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hteck 6"/>
          <p:cNvSpPr/>
          <p:nvPr userDrawn="1"/>
        </p:nvSpPr>
        <p:spPr>
          <a:xfrm>
            <a:off x="-6" y="840456"/>
            <a:ext cx="12192000" cy="3704557"/>
          </a:xfrm>
          <a:prstGeom prst="rect">
            <a:avLst/>
          </a:prstGeom>
          <a:solidFill>
            <a:srgbClr val="F8E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2660400" y="2314800"/>
            <a:ext cx="6534000" cy="1476000"/>
          </a:xfrm>
        </p:spPr>
        <p:txBody>
          <a:bodyPr anchor="b">
            <a:noAutofit/>
          </a:bodyPr>
          <a:lstStyle>
            <a:lvl1pPr algn="l">
              <a:lnSpc>
                <a:spcPct val="100000"/>
              </a:lnSpc>
              <a:defRPr sz="4000" b="1">
                <a:solidFill>
                  <a:schemeClr val="tx2"/>
                </a:solidFill>
              </a:defRPr>
            </a:lvl1pPr>
          </a:lstStyle>
          <a:p>
            <a:r>
              <a:rPr lang="de-DE"/>
              <a:t>Mastertitelformat bearbeiten</a:t>
            </a:r>
            <a:endParaRPr lang="en-US" dirty="0"/>
          </a:p>
        </p:txBody>
      </p:sp>
      <p:sp>
        <p:nvSpPr>
          <p:cNvPr id="3" name="Untertitel 2"/>
          <p:cNvSpPr>
            <a:spLocks noGrp="1"/>
          </p:cNvSpPr>
          <p:nvPr>
            <p:ph type="subTitle" idx="1"/>
          </p:nvPr>
        </p:nvSpPr>
        <p:spPr>
          <a:xfrm>
            <a:off x="2660400" y="3874174"/>
            <a:ext cx="6534000" cy="645454"/>
          </a:xfrm>
        </p:spPr>
        <p:txBody>
          <a:bodyPr>
            <a:no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8" name="Dreieck 9"/>
          <p:cNvSpPr/>
          <p:nvPr userDrawn="1"/>
        </p:nvSpPr>
        <p:spPr>
          <a:xfrm rot="10800000">
            <a:off x="-6" y="11564"/>
            <a:ext cx="5245106" cy="3401561"/>
          </a:xfrm>
          <a:prstGeom prst="triangle">
            <a:avLst>
              <a:gd name="adj" fmla="val 100000"/>
            </a:avLst>
          </a:prstGeom>
          <a:gradFill>
            <a:gsLst>
              <a:gs pos="0">
                <a:schemeClr val="bg1">
                  <a:alpha val="16000"/>
                </a:schemeClr>
              </a:gs>
              <a:gs pos="90000">
                <a:srgbClr val="003E74">
                  <a:alpha val="70000"/>
                </a:srgb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Bild 10">
            <a:extLst>
              <a:ext uri="{FF2B5EF4-FFF2-40B4-BE49-F238E27FC236}">
                <a16:creationId xmlns:a16="http://schemas.microsoft.com/office/drawing/2014/main" id="{483D2F1A-6EAB-4925-A019-3186E5FDB72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 y="0"/>
            <a:ext cx="12192004" cy="840456"/>
          </a:xfrm>
          <a:prstGeom prst="rect">
            <a:avLst/>
          </a:prstGeom>
        </p:spPr>
      </p:pic>
      <p:pic>
        <p:nvPicPr>
          <p:cNvPr id="9" name="Bild 12">
            <a:extLst>
              <a:ext uri="{FF2B5EF4-FFF2-40B4-BE49-F238E27FC236}">
                <a16:creationId xmlns:a16="http://schemas.microsoft.com/office/drawing/2014/main" id="{C1DA38FF-A07F-40A2-AA15-D39AF17FD39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15802" y="217830"/>
            <a:ext cx="1958817" cy="418701"/>
          </a:xfrm>
          <a:prstGeom prst="rect">
            <a:avLst/>
          </a:prstGeom>
        </p:spPr>
      </p:pic>
    </p:spTree>
    <p:extLst>
      <p:ext uri="{BB962C8B-B14F-4D97-AF65-F5344CB8AC3E}">
        <p14:creationId xmlns:p14="http://schemas.microsoft.com/office/powerpoint/2010/main" val="39311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8" name="Tabelle 7"/>
          <p:cNvGraphicFramePr>
            <a:graphicFrameLocks noGrp="1"/>
          </p:cNvGraphicFramePr>
          <p:nvPr userDrawn="1">
            <p:extLst>
              <p:ext uri="{D42A27DB-BD31-4B8C-83A1-F6EECF244321}">
                <p14:modId xmlns:p14="http://schemas.microsoft.com/office/powerpoint/2010/main" val="642967881"/>
              </p:ext>
            </p:extLst>
          </p:nvPr>
        </p:nvGraphicFramePr>
        <p:xfrm>
          <a:off x="16696" y="842510"/>
          <a:ext cx="11808000" cy="5904000"/>
        </p:xfrm>
        <a:graphic>
          <a:graphicData uri="http://schemas.openxmlformats.org/drawingml/2006/table">
            <a:tbl>
              <a:tblPr firstRow="1" bandRow="1">
                <a:tableStyleId>{5940675A-B579-460E-94D1-54222C63F5DA}</a:tableStyleId>
              </a:tblPr>
              <a:tblGrid>
                <a:gridCol w="639785">
                  <a:extLst>
                    <a:ext uri="{9D8B030D-6E8A-4147-A177-3AD203B41FA5}">
                      <a16:colId xmlns:a16="http://schemas.microsoft.com/office/drawing/2014/main" val="20000"/>
                    </a:ext>
                  </a:extLst>
                </a:gridCol>
                <a:gridCol w="668594">
                  <a:extLst>
                    <a:ext uri="{9D8B030D-6E8A-4147-A177-3AD203B41FA5}">
                      <a16:colId xmlns:a16="http://schemas.microsoft.com/office/drawing/2014/main" val="20001"/>
                    </a:ext>
                  </a:extLst>
                </a:gridCol>
                <a:gridCol w="1337187">
                  <a:extLst>
                    <a:ext uri="{9D8B030D-6E8A-4147-A177-3AD203B41FA5}">
                      <a16:colId xmlns:a16="http://schemas.microsoft.com/office/drawing/2014/main" val="20002"/>
                    </a:ext>
                  </a:extLst>
                </a:gridCol>
                <a:gridCol w="1288025">
                  <a:extLst>
                    <a:ext uri="{9D8B030D-6E8A-4147-A177-3AD203B41FA5}">
                      <a16:colId xmlns:a16="http://schemas.microsoft.com/office/drawing/2014/main" val="20003"/>
                    </a:ext>
                  </a:extLst>
                </a:gridCol>
                <a:gridCol w="1327355">
                  <a:extLst>
                    <a:ext uri="{9D8B030D-6E8A-4147-A177-3AD203B41FA5}">
                      <a16:colId xmlns:a16="http://schemas.microsoft.com/office/drawing/2014/main" val="20004"/>
                    </a:ext>
                  </a:extLst>
                </a:gridCol>
                <a:gridCol w="1297858">
                  <a:extLst>
                    <a:ext uri="{9D8B030D-6E8A-4147-A177-3AD203B41FA5}">
                      <a16:colId xmlns:a16="http://schemas.microsoft.com/office/drawing/2014/main" val="20005"/>
                    </a:ext>
                  </a:extLst>
                </a:gridCol>
                <a:gridCol w="1297858">
                  <a:extLst>
                    <a:ext uri="{9D8B030D-6E8A-4147-A177-3AD203B41FA5}">
                      <a16:colId xmlns:a16="http://schemas.microsoft.com/office/drawing/2014/main" val="20006"/>
                    </a:ext>
                  </a:extLst>
                </a:gridCol>
                <a:gridCol w="1337188">
                  <a:extLst>
                    <a:ext uri="{9D8B030D-6E8A-4147-A177-3AD203B41FA5}">
                      <a16:colId xmlns:a16="http://schemas.microsoft.com/office/drawing/2014/main" val="20007"/>
                    </a:ext>
                  </a:extLst>
                </a:gridCol>
                <a:gridCol w="1297858">
                  <a:extLst>
                    <a:ext uri="{9D8B030D-6E8A-4147-A177-3AD203B41FA5}">
                      <a16:colId xmlns:a16="http://schemas.microsoft.com/office/drawing/2014/main" val="20008"/>
                    </a:ext>
                  </a:extLst>
                </a:gridCol>
                <a:gridCol w="1316292">
                  <a:extLst>
                    <a:ext uri="{9D8B030D-6E8A-4147-A177-3AD203B41FA5}">
                      <a16:colId xmlns:a16="http://schemas.microsoft.com/office/drawing/2014/main" val="20009"/>
                    </a:ext>
                  </a:extLst>
                </a:gridCol>
              </a:tblGrid>
              <a:tr h="738000">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38000">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738000">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738000">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738000">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738000">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738000">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738000">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ln>
                          <a:solidFill>
                            <a:srgbClr val="E94994"/>
                          </a:solidFill>
                        </a:ln>
                        <a:solidFill>
                          <a:srgbClr val="E9499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
        <p:nvSpPr>
          <p:cNvPr id="2" name="Titel 1"/>
          <p:cNvSpPr>
            <a:spLocks noGrp="1"/>
          </p:cNvSpPr>
          <p:nvPr>
            <p:ph type="title"/>
          </p:nvPr>
        </p:nvSpPr>
        <p:spPr>
          <a:xfrm>
            <a:off x="540000" y="360055"/>
            <a:ext cx="7987800" cy="460800"/>
          </a:xfrm>
        </p:spPr>
        <p:txBody>
          <a:bodyPr>
            <a:noAutofit/>
          </a:bodyPr>
          <a:lstStyle>
            <a:lvl1pPr>
              <a:defRPr sz="2400" b="1" baseline="0">
                <a:solidFill>
                  <a:schemeClr val="bg1"/>
                </a:solidFill>
                <a:latin typeface="+mn-lt"/>
              </a:defRPr>
            </a:lvl1pPr>
          </a:lstStyle>
          <a:p>
            <a:r>
              <a:rPr lang="de-DE"/>
              <a:t>Mastertitelformat bearbeiten</a:t>
            </a:r>
            <a:endParaRPr lang="de-DE" dirty="0"/>
          </a:p>
        </p:txBody>
      </p:sp>
      <p:sp>
        <p:nvSpPr>
          <p:cNvPr id="3" name="Inhaltsplatzhalter 2"/>
          <p:cNvSpPr>
            <a:spLocks noGrp="1"/>
          </p:cNvSpPr>
          <p:nvPr>
            <p:ph idx="1"/>
          </p:nvPr>
        </p:nvSpPr>
        <p:spPr>
          <a:xfrm>
            <a:off x="540000" y="1260000"/>
            <a:ext cx="11161800" cy="4351338"/>
          </a:xfrm>
        </p:spPr>
        <p:txBody>
          <a:bodyPr>
            <a:noAutofit/>
          </a:bodyPr>
          <a:lstStyle>
            <a:lvl1pPr>
              <a:defRPr sz="2000"/>
            </a:lvl1pPr>
            <a:lvl2pPr>
              <a:defRPr sz="1800"/>
            </a:lvl2pPr>
            <a:lvl3pPr>
              <a:defRPr sz="1600"/>
            </a:lvl3pPr>
            <a:lvl4pPr>
              <a:defRPr sz="14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248837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89FFA86E-70FD-4ED7-971F-19F75EF9198C}"/>
              </a:ext>
            </a:extLst>
          </p:cNvPr>
          <p:cNvSpPr>
            <a:spLocks noGrp="1"/>
          </p:cNvSpPr>
          <p:nvPr>
            <p:ph type="title"/>
          </p:nvPr>
        </p:nvSpPr>
        <p:spPr/>
        <p:txBody>
          <a:bodyPr>
            <a:noAutofit/>
          </a:bodyPr>
          <a:lstStyle/>
          <a:p>
            <a:r>
              <a:rPr lang="de-DE"/>
              <a:t>Mastertitelformat bearbeiten</a:t>
            </a:r>
          </a:p>
        </p:txBody>
      </p:sp>
      <p:sp>
        <p:nvSpPr>
          <p:cNvPr id="5" name="Textplatzhalter 4">
            <a:extLst>
              <a:ext uri="{FF2B5EF4-FFF2-40B4-BE49-F238E27FC236}">
                <a16:creationId xmlns:a16="http://schemas.microsoft.com/office/drawing/2014/main" id="{3FCB7A8E-3883-4B8B-8D2B-1C3EE3168FFF}"/>
              </a:ext>
            </a:extLst>
          </p:cNvPr>
          <p:cNvSpPr>
            <a:spLocks noGrp="1"/>
          </p:cNvSpPr>
          <p:nvPr>
            <p:ph type="body" sz="quarter" idx="10" hasCustomPrompt="1"/>
          </p:nvPr>
        </p:nvSpPr>
        <p:spPr>
          <a:xfrm>
            <a:off x="539749" y="1174750"/>
            <a:ext cx="5245033" cy="635000"/>
          </a:xfrm>
        </p:spPr>
        <p:txBody>
          <a:bodyPr>
            <a:noAutofit/>
          </a:bodyPr>
          <a:lstStyle>
            <a:lvl1pPr marL="0" indent="0">
              <a:buNone/>
              <a:defRPr sz="2000" b="1"/>
            </a:lvl1pPr>
          </a:lstStyle>
          <a:p>
            <a:pPr lvl="0"/>
            <a:r>
              <a:rPr lang="de-DE" dirty="0"/>
              <a:t>Text durch Doppelklick hinzufügen</a:t>
            </a:r>
          </a:p>
        </p:txBody>
      </p:sp>
      <p:sp>
        <p:nvSpPr>
          <p:cNvPr id="7" name="Inhaltsplatzhalter 6">
            <a:extLst>
              <a:ext uri="{FF2B5EF4-FFF2-40B4-BE49-F238E27FC236}">
                <a16:creationId xmlns:a16="http://schemas.microsoft.com/office/drawing/2014/main" id="{A0DFAE58-A779-486A-85B6-608FBE5C03B9}"/>
              </a:ext>
            </a:extLst>
          </p:cNvPr>
          <p:cNvSpPr>
            <a:spLocks noGrp="1"/>
          </p:cNvSpPr>
          <p:nvPr>
            <p:ph sz="quarter" idx="11" hasCustomPrompt="1"/>
          </p:nvPr>
        </p:nvSpPr>
        <p:spPr>
          <a:xfrm>
            <a:off x="540000" y="1809750"/>
            <a:ext cx="5244782" cy="4562174"/>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dirty="0"/>
              <a:t>Text durch Doppelklick hinzufügen</a:t>
            </a:r>
          </a:p>
          <a:p>
            <a:pPr lvl="0"/>
            <a:endParaRPr lang="de-DE" dirty="0"/>
          </a:p>
        </p:txBody>
      </p:sp>
      <p:sp>
        <p:nvSpPr>
          <p:cNvPr id="8" name="Textplatzhalter 4">
            <a:extLst>
              <a:ext uri="{FF2B5EF4-FFF2-40B4-BE49-F238E27FC236}">
                <a16:creationId xmlns:a16="http://schemas.microsoft.com/office/drawing/2014/main" id="{AEE395DD-57B5-40B5-8B09-03782464AA1B}"/>
              </a:ext>
            </a:extLst>
          </p:cNvPr>
          <p:cNvSpPr>
            <a:spLocks noGrp="1"/>
          </p:cNvSpPr>
          <p:nvPr>
            <p:ph type="body" sz="quarter" idx="12" hasCustomPrompt="1"/>
          </p:nvPr>
        </p:nvSpPr>
        <p:spPr>
          <a:xfrm>
            <a:off x="5990399" y="1173346"/>
            <a:ext cx="5245033" cy="635000"/>
          </a:xfrm>
        </p:spPr>
        <p:txBody>
          <a:bodyPr>
            <a:noAutofit/>
          </a:bodyPr>
          <a:lstStyle>
            <a:lvl1pPr marL="0" indent="0">
              <a:buNone/>
              <a:defRPr sz="2000" b="1"/>
            </a:lvl1pPr>
          </a:lstStyle>
          <a:p>
            <a:pPr lvl="0"/>
            <a:r>
              <a:rPr lang="de-DE" dirty="0"/>
              <a:t>Text durch Doppelklick hinzufügen</a:t>
            </a:r>
          </a:p>
        </p:txBody>
      </p:sp>
      <p:sp>
        <p:nvSpPr>
          <p:cNvPr id="9" name="Inhaltsplatzhalter 6">
            <a:extLst>
              <a:ext uri="{FF2B5EF4-FFF2-40B4-BE49-F238E27FC236}">
                <a16:creationId xmlns:a16="http://schemas.microsoft.com/office/drawing/2014/main" id="{661C66C9-EBBF-4E36-AF62-D4A443DE8535}"/>
              </a:ext>
            </a:extLst>
          </p:cNvPr>
          <p:cNvSpPr>
            <a:spLocks noGrp="1"/>
          </p:cNvSpPr>
          <p:nvPr>
            <p:ph sz="quarter" idx="13" hasCustomPrompt="1"/>
          </p:nvPr>
        </p:nvSpPr>
        <p:spPr>
          <a:xfrm>
            <a:off x="5990650" y="1808346"/>
            <a:ext cx="5244782" cy="4562174"/>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dirty="0"/>
              <a:t>Text durch Doppelklick hinzufügen</a:t>
            </a:r>
          </a:p>
          <a:p>
            <a:pPr lvl="0"/>
            <a:endParaRPr lang="de-DE" dirty="0"/>
          </a:p>
        </p:txBody>
      </p:sp>
    </p:spTree>
    <p:extLst>
      <p:ext uri="{BB962C8B-B14F-4D97-AF65-F5344CB8AC3E}">
        <p14:creationId xmlns:p14="http://schemas.microsoft.com/office/powerpoint/2010/main" val="330090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mit Bildunt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E009D1-3427-4610-9FFC-3390DE02AB16}"/>
              </a:ext>
            </a:extLst>
          </p:cNvPr>
          <p:cNvSpPr>
            <a:spLocks noGrp="1"/>
          </p:cNvSpPr>
          <p:nvPr>
            <p:ph type="title"/>
          </p:nvPr>
        </p:nvSpPr>
        <p:spPr/>
        <p:txBody>
          <a:bodyPr>
            <a:noAutofit/>
          </a:bodyPr>
          <a:lstStyle/>
          <a:p>
            <a:r>
              <a:rPr lang="de-DE"/>
              <a:t>Mastertitelformat bearbeiten</a:t>
            </a:r>
          </a:p>
        </p:txBody>
      </p:sp>
      <p:sp>
        <p:nvSpPr>
          <p:cNvPr id="4" name="Bildplatzhalter 3">
            <a:extLst>
              <a:ext uri="{FF2B5EF4-FFF2-40B4-BE49-F238E27FC236}">
                <a16:creationId xmlns:a16="http://schemas.microsoft.com/office/drawing/2014/main" id="{067B44FA-4344-4C42-9984-409D309E924E}"/>
              </a:ext>
            </a:extLst>
          </p:cNvPr>
          <p:cNvSpPr>
            <a:spLocks noGrp="1"/>
          </p:cNvSpPr>
          <p:nvPr>
            <p:ph type="pic" sz="quarter" idx="10"/>
          </p:nvPr>
        </p:nvSpPr>
        <p:spPr>
          <a:xfrm>
            <a:off x="539750" y="1030288"/>
            <a:ext cx="8469313" cy="4340225"/>
          </a:xfrm>
        </p:spPr>
        <p:txBody>
          <a:bodyPr>
            <a:noAutofit/>
          </a:bodyPr>
          <a:lstStyle>
            <a:lvl1pPr marL="0" indent="0">
              <a:buNone/>
              <a:defRPr sz="2000"/>
            </a:lvl1pPr>
          </a:lstStyle>
          <a:p>
            <a:r>
              <a:rPr lang="de-DE"/>
              <a:t>Bild durch Klicken auf Symbol hinzufügen</a:t>
            </a:r>
            <a:endParaRPr lang="de-DE" dirty="0"/>
          </a:p>
        </p:txBody>
      </p:sp>
      <p:sp>
        <p:nvSpPr>
          <p:cNvPr id="6" name="Textplatzhalter 5">
            <a:extLst>
              <a:ext uri="{FF2B5EF4-FFF2-40B4-BE49-F238E27FC236}">
                <a16:creationId xmlns:a16="http://schemas.microsoft.com/office/drawing/2014/main" id="{BA855298-25E6-4AF7-888E-E8C4B3650017}"/>
              </a:ext>
            </a:extLst>
          </p:cNvPr>
          <p:cNvSpPr>
            <a:spLocks noGrp="1"/>
          </p:cNvSpPr>
          <p:nvPr>
            <p:ph type="body" sz="quarter" idx="11" hasCustomPrompt="1"/>
          </p:nvPr>
        </p:nvSpPr>
        <p:spPr>
          <a:xfrm>
            <a:off x="539750" y="5524500"/>
            <a:ext cx="8469313" cy="779463"/>
          </a:xfrm>
        </p:spPr>
        <p:txBody>
          <a:bodyPr>
            <a:noAutofit/>
          </a:bodyPr>
          <a:lstStyle>
            <a:lvl1pPr marL="0" indent="0">
              <a:buNone/>
              <a:defRPr sz="2000"/>
            </a:lvl1pPr>
            <a:lvl2pPr marL="457200" indent="0">
              <a:buNone/>
              <a:defRPr/>
            </a:lvl2pPr>
          </a:lstStyle>
          <a:p>
            <a:pPr lvl="0"/>
            <a:r>
              <a:rPr lang="de-DE" dirty="0"/>
              <a:t>Bildunterschrift hinzufügen</a:t>
            </a:r>
          </a:p>
        </p:txBody>
      </p:sp>
    </p:spTree>
    <p:extLst>
      <p:ext uri="{BB962C8B-B14F-4D97-AF65-F5344CB8AC3E}">
        <p14:creationId xmlns:p14="http://schemas.microsoft.com/office/powerpoint/2010/main" val="2803756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alt mit Überschrift und Bi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FE9D6-7069-476B-965D-19553A0572E6}"/>
              </a:ext>
            </a:extLst>
          </p:cNvPr>
          <p:cNvSpPr>
            <a:spLocks noGrp="1"/>
          </p:cNvSpPr>
          <p:nvPr>
            <p:ph type="title"/>
          </p:nvPr>
        </p:nvSpPr>
        <p:spPr/>
        <p:txBody>
          <a:bodyPr>
            <a:noAutofit/>
          </a:bodyPr>
          <a:lstStyle/>
          <a:p>
            <a:r>
              <a:rPr lang="de-DE"/>
              <a:t>Mastertitelformat bearbeiten</a:t>
            </a:r>
          </a:p>
        </p:txBody>
      </p:sp>
      <p:sp>
        <p:nvSpPr>
          <p:cNvPr id="6" name="Textplatzhalter 5">
            <a:extLst>
              <a:ext uri="{FF2B5EF4-FFF2-40B4-BE49-F238E27FC236}">
                <a16:creationId xmlns:a16="http://schemas.microsoft.com/office/drawing/2014/main" id="{419A4448-DE34-4F08-B0C3-38DA176AF8B5}"/>
              </a:ext>
            </a:extLst>
          </p:cNvPr>
          <p:cNvSpPr>
            <a:spLocks noGrp="1"/>
          </p:cNvSpPr>
          <p:nvPr>
            <p:ph type="body" sz="quarter" idx="10" hasCustomPrompt="1"/>
          </p:nvPr>
        </p:nvSpPr>
        <p:spPr>
          <a:xfrm>
            <a:off x="539750" y="1077913"/>
            <a:ext cx="3878263" cy="1385887"/>
          </a:xfrm>
        </p:spPr>
        <p:txBody>
          <a:bodyPr anchor="b">
            <a:noAutofit/>
          </a:bodyPr>
          <a:lstStyle>
            <a:lvl1pPr marL="0" indent="0">
              <a:buNone/>
              <a:defRPr sz="2000" b="1"/>
            </a:lvl1pPr>
          </a:lstStyle>
          <a:p>
            <a:pPr lvl="0"/>
            <a:r>
              <a:rPr lang="de-DE" dirty="0"/>
              <a:t>Text durch Doppelklick hinzufügen</a:t>
            </a:r>
          </a:p>
        </p:txBody>
      </p:sp>
      <p:sp>
        <p:nvSpPr>
          <p:cNvPr id="8" name="Inhaltsplatzhalter 7">
            <a:extLst>
              <a:ext uri="{FF2B5EF4-FFF2-40B4-BE49-F238E27FC236}">
                <a16:creationId xmlns:a16="http://schemas.microsoft.com/office/drawing/2014/main" id="{E394F618-8017-4FF4-AE8C-1E7E7314C345}"/>
              </a:ext>
            </a:extLst>
          </p:cNvPr>
          <p:cNvSpPr>
            <a:spLocks noGrp="1"/>
          </p:cNvSpPr>
          <p:nvPr>
            <p:ph sz="quarter" idx="11"/>
          </p:nvPr>
        </p:nvSpPr>
        <p:spPr>
          <a:xfrm>
            <a:off x="539750" y="2579688"/>
            <a:ext cx="3878263" cy="3830637"/>
          </a:xfrm>
        </p:spPr>
        <p:txBody>
          <a:bodyPr>
            <a:noAutofit/>
          </a:bodyPr>
          <a:lstStyle>
            <a:lvl1pPr>
              <a:defRPr sz="2000"/>
            </a:lvl1pPr>
            <a:lvl2pPr>
              <a:defRPr sz="1800"/>
            </a:lvl2pPr>
            <a:lvl3pPr>
              <a:defRPr sz="1600"/>
            </a:lvl3pPr>
            <a:lvl4pPr>
              <a:defRPr sz="14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0" name="Bildplatzhalter 9">
            <a:extLst>
              <a:ext uri="{FF2B5EF4-FFF2-40B4-BE49-F238E27FC236}">
                <a16:creationId xmlns:a16="http://schemas.microsoft.com/office/drawing/2014/main" id="{0C48FE18-9242-41FE-9623-D0DD0D431B46}"/>
              </a:ext>
            </a:extLst>
          </p:cNvPr>
          <p:cNvSpPr>
            <a:spLocks noGrp="1"/>
          </p:cNvSpPr>
          <p:nvPr>
            <p:ph type="pic" sz="quarter" idx="12"/>
          </p:nvPr>
        </p:nvSpPr>
        <p:spPr>
          <a:xfrm>
            <a:off x="4610100" y="1077913"/>
            <a:ext cx="7042150" cy="5332412"/>
          </a:xfrm>
        </p:spPr>
        <p:txBody>
          <a:bodyPr>
            <a:noAutofit/>
          </a:bodyPr>
          <a:lstStyle>
            <a:lvl1pPr marL="0" indent="0">
              <a:buNone/>
              <a:defRPr sz="2000"/>
            </a:lvl1pPr>
          </a:lstStyle>
          <a:p>
            <a:r>
              <a:rPr lang="de-DE"/>
              <a:t>Bild durch Klicken auf Symbol hinzufügen</a:t>
            </a:r>
            <a:endParaRPr lang="de-DE" dirty="0"/>
          </a:p>
        </p:txBody>
      </p:sp>
    </p:spTree>
    <p:extLst>
      <p:ext uri="{BB962C8B-B14F-4D97-AF65-F5344CB8AC3E}">
        <p14:creationId xmlns:p14="http://schemas.microsoft.com/office/powerpoint/2010/main" val="56616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 mit Überschrift und Tabell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FE9D6-7069-476B-965D-19553A0572E6}"/>
              </a:ext>
            </a:extLst>
          </p:cNvPr>
          <p:cNvSpPr>
            <a:spLocks noGrp="1"/>
          </p:cNvSpPr>
          <p:nvPr>
            <p:ph type="title"/>
          </p:nvPr>
        </p:nvSpPr>
        <p:spPr/>
        <p:txBody>
          <a:bodyPr>
            <a:noAutofit/>
          </a:bodyPr>
          <a:lstStyle/>
          <a:p>
            <a:r>
              <a:rPr lang="de-DE"/>
              <a:t>Mastertitelformat bearbeiten</a:t>
            </a:r>
          </a:p>
        </p:txBody>
      </p:sp>
      <p:sp>
        <p:nvSpPr>
          <p:cNvPr id="6" name="Textplatzhalter 5">
            <a:extLst>
              <a:ext uri="{FF2B5EF4-FFF2-40B4-BE49-F238E27FC236}">
                <a16:creationId xmlns:a16="http://schemas.microsoft.com/office/drawing/2014/main" id="{419A4448-DE34-4F08-B0C3-38DA176AF8B5}"/>
              </a:ext>
            </a:extLst>
          </p:cNvPr>
          <p:cNvSpPr>
            <a:spLocks noGrp="1"/>
          </p:cNvSpPr>
          <p:nvPr>
            <p:ph type="body" sz="quarter" idx="10" hasCustomPrompt="1"/>
          </p:nvPr>
        </p:nvSpPr>
        <p:spPr>
          <a:xfrm>
            <a:off x="539750" y="1077913"/>
            <a:ext cx="3878263" cy="1385887"/>
          </a:xfrm>
        </p:spPr>
        <p:txBody>
          <a:bodyPr anchor="b">
            <a:noAutofit/>
          </a:bodyPr>
          <a:lstStyle>
            <a:lvl1pPr marL="0" indent="0">
              <a:buNone/>
              <a:defRPr sz="1800" b="1"/>
            </a:lvl1pPr>
          </a:lstStyle>
          <a:p>
            <a:pPr lvl="0"/>
            <a:r>
              <a:rPr lang="de-DE" dirty="0"/>
              <a:t>Text durch Doppelklick hinzufügen</a:t>
            </a:r>
          </a:p>
        </p:txBody>
      </p:sp>
      <p:sp>
        <p:nvSpPr>
          <p:cNvPr id="8" name="Inhaltsplatzhalter 7">
            <a:extLst>
              <a:ext uri="{FF2B5EF4-FFF2-40B4-BE49-F238E27FC236}">
                <a16:creationId xmlns:a16="http://schemas.microsoft.com/office/drawing/2014/main" id="{E394F618-8017-4FF4-AE8C-1E7E7314C345}"/>
              </a:ext>
            </a:extLst>
          </p:cNvPr>
          <p:cNvSpPr>
            <a:spLocks noGrp="1"/>
          </p:cNvSpPr>
          <p:nvPr>
            <p:ph sz="quarter" idx="11"/>
          </p:nvPr>
        </p:nvSpPr>
        <p:spPr>
          <a:xfrm>
            <a:off x="539750" y="2579688"/>
            <a:ext cx="3878263" cy="3830637"/>
          </a:xfrm>
        </p:spPr>
        <p:txBody>
          <a:bodyPr>
            <a:noAutofit/>
          </a:bodyPr>
          <a:lstStyle>
            <a:lvl1pPr>
              <a:defRPr sz="2000"/>
            </a:lvl1pPr>
            <a:lvl2pPr>
              <a:defRPr sz="1800"/>
            </a:lvl2pPr>
            <a:lvl3pPr>
              <a:defRPr sz="1600"/>
            </a:lvl3pPr>
            <a:lvl4pPr>
              <a:defRPr sz="14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abellenplatzhalter 3">
            <a:extLst>
              <a:ext uri="{FF2B5EF4-FFF2-40B4-BE49-F238E27FC236}">
                <a16:creationId xmlns:a16="http://schemas.microsoft.com/office/drawing/2014/main" id="{ED340692-74E6-41C6-8608-577B467B3A1B}"/>
              </a:ext>
            </a:extLst>
          </p:cNvPr>
          <p:cNvSpPr>
            <a:spLocks noGrp="1"/>
          </p:cNvSpPr>
          <p:nvPr>
            <p:ph type="tbl" sz="quarter" idx="12"/>
          </p:nvPr>
        </p:nvSpPr>
        <p:spPr>
          <a:xfrm>
            <a:off x="4581525" y="1077913"/>
            <a:ext cx="7070725" cy="5332412"/>
          </a:xfrm>
        </p:spPr>
        <p:txBody>
          <a:bodyPr>
            <a:noAutofit/>
          </a:bodyPr>
          <a:lstStyle>
            <a:lvl1pPr marL="0" indent="0">
              <a:buNone/>
              <a:defRPr sz="2000"/>
            </a:lvl1pPr>
          </a:lstStyle>
          <a:p>
            <a:r>
              <a:rPr lang="de-DE"/>
              <a:t>Tabelle durch Klicken auf Symbol hinzufügen</a:t>
            </a:r>
            <a:endParaRPr lang="de-DE" dirty="0"/>
          </a:p>
        </p:txBody>
      </p:sp>
    </p:spTree>
    <p:extLst>
      <p:ext uri="{BB962C8B-B14F-4D97-AF65-F5344CB8AC3E}">
        <p14:creationId xmlns:p14="http://schemas.microsoft.com/office/powerpoint/2010/main" val="3738100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78748A-91EA-4D8B-865E-C9063081211C}"/>
              </a:ext>
            </a:extLst>
          </p:cNvPr>
          <p:cNvSpPr>
            <a:spLocks noGrp="1"/>
          </p:cNvSpPr>
          <p:nvPr>
            <p:ph type="title"/>
          </p:nvPr>
        </p:nvSpPr>
        <p:spPr/>
        <p:txBody>
          <a:bodyPr>
            <a:noAutofit/>
          </a:bodyPr>
          <a:lstStyle/>
          <a:p>
            <a:r>
              <a:rPr lang="de-DE"/>
              <a:t>Mastertitelformat bearbeiten</a:t>
            </a:r>
          </a:p>
        </p:txBody>
      </p:sp>
      <p:sp>
        <p:nvSpPr>
          <p:cNvPr id="3" name="Inhaltsplatzhalter 6">
            <a:extLst>
              <a:ext uri="{FF2B5EF4-FFF2-40B4-BE49-F238E27FC236}">
                <a16:creationId xmlns:a16="http://schemas.microsoft.com/office/drawing/2014/main" id="{F130F313-2472-43F1-B79D-725F8BA57A71}"/>
              </a:ext>
            </a:extLst>
          </p:cNvPr>
          <p:cNvSpPr>
            <a:spLocks noGrp="1"/>
          </p:cNvSpPr>
          <p:nvPr>
            <p:ph sz="quarter" idx="11" hasCustomPrompt="1"/>
          </p:nvPr>
        </p:nvSpPr>
        <p:spPr>
          <a:xfrm>
            <a:off x="540000" y="1126156"/>
            <a:ext cx="5244782" cy="5245768"/>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dirty="0"/>
              <a:t>Text durch Doppelklick hinzufügen</a:t>
            </a:r>
          </a:p>
          <a:p>
            <a:pPr lvl="0"/>
            <a:endParaRPr lang="de-DE" dirty="0"/>
          </a:p>
        </p:txBody>
      </p:sp>
      <p:sp>
        <p:nvSpPr>
          <p:cNvPr id="4" name="Inhaltsplatzhalter 6">
            <a:extLst>
              <a:ext uri="{FF2B5EF4-FFF2-40B4-BE49-F238E27FC236}">
                <a16:creationId xmlns:a16="http://schemas.microsoft.com/office/drawing/2014/main" id="{ED33610E-C335-427F-8866-A7A6C50C8DC5}"/>
              </a:ext>
            </a:extLst>
          </p:cNvPr>
          <p:cNvSpPr>
            <a:spLocks noGrp="1"/>
          </p:cNvSpPr>
          <p:nvPr>
            <p:ph sz="quarter" idx="13" hasCustomPrompt="1"/>
          </p:nvPr>
        </p:nvSpPr>
        <p:spPr>
          <a:xfrm>
            <a:off x="5990650" y="1124752"/>
            <a:ext cx="5244782" cy="5245768"/>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dirty="0"/>
              <a:t>Text durch Doppelklick hinzufügen</a:t>
            </a:r>
          </a:p>
          <a:p>
            <a:pPr lvl="0"/>
            <a:endParaRPr lang="de-DE" dirty="0"/>
          </a:p>
        </p:txBody>
      </p:sp>
    </p:spTree>
    <p:extLst>
      <p:ext uri="{BB962C8B-B14F-4D97-AF65-F5344CB8AC3E}">
        <p14:creationId xmlns:p14="http://schemas.microsoft.com/office/powerpoint/2010/main" val="1520559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865C63-9FD7-4BB0-B647-64819403135D}"/>
              </a:ext>
            </a:extLst>
          </p:cNvPr>
          <p:cNvSpPr>
            <a:spLocks noGrp="1"/>
          </p:cNvSpPr>
          <p:nvPr>
            <p:ph type="title"/>
          </p:nvPr>
        </p:nvSpPr>
        <p:spPr/>
        <p:txBody>
          <a:bodyPr>
            <a:noAutofit/>
          </a:bodyPr>
          <a:lstStyle/>
          <a:p>
            <a:r>
              <a:rPr lang="de-DE"/>
              <a:t>Mastertitelformat bearbeiten</a:t>
            </a:r>
            <a:endParaRPr lang="de-DE" dirty="0"/>
          </a:p>
        </p:txBody>
      </p:sp>
      <p:sp>
        <p:nvSpPr>
          <p:cNvPr id="7" name="Textplatzhalter 2">
            <a:extLst>
              <a:ext uri="{FF2B5EF4-FFF2-40B4-BE49-F238E27FC236}">
                <a16:creationId xmlns:a16="http://schemas.microsoft.com/office/drawing/2014/main" id="{90003EE5-3F76-4707-A0E6-1BFFF90A5862}"/>
              </a:ext>
            </a:extLst>
          </p:cNvPr>
          <p:cNvSpPr>
            <a:spLocks noGrp="1"/>
          </p:cNvSpPr>
          <p:nvPr>
            <p:ph type="body" idx="1"/>
          </p:nvPr>
        </p:nvSpPr>
        <p:spPr>
          <a:xfrm>
            <a:off x="831850" y="4589463"/>
            <a:ext cx="10515600" cy="1500187"/>
          </a:xfrm>
        </p:spPr>
        <p:txBody>
          <a:bodyPr>
            <a:noAutofit/>
          </a:bodyPr>
          <a:lstStyle>
            <a:lvl1pPr marL="0" indent="0">
              <a:buNone/>
              <a:defRPr sz="2400"/>
            </a:lvl1pPr>
          </a:lstStyle>
          <a:p>
            <a:pPr lvl="0"/>
            <a:r>
              <a:rPr lang="de-DE"/>
              <a:t>Mastertextformat bearbeiten</a:t>
            </a:r>
          </a:p>
        </p:txBody>
      </p:sp>
      <p:sp>
        <p:nvSpPr>
          <p:cNvPr id="9" name="Textplatzhalter 8">
            <a:extLst>
              <a:ext uri="{FF2B5EF4-FFF2-40B4-BE49-F238E27FC236}">
                <a16:creationId xmlns:a16="http://schemas.microsoft.com/office/drawing/2014/main" id="{4C5409A5-780A-44F0-B736-94BFCB7EFF75}"/>
              </a:ext>
            </a:extLst>
          </p:cNvPr>
          <p:cNvSpPr>
            <a:spLocks noGrp="1"/>
          </p:cNvSpPr>
          <p:nvPr>
            <p:ph type="body" sz="quarter" idx="10" hasCustomPrompt="1"/>
          </p:nvPr>
        </p:nvSpPr>
        <p:spPr>
          <a:xfrm>
            <a:off x="831850" y="2378075"/>
            <a:ext cx="10515600" cy="2136173"/>
          </a:xfrm>
        </p:spPr>
        <p:txBody>
          <a:bodyPr numCol="1" anchor="b">
            <a:noAutofit/>
          </a:bodyPr>
          <a:lstStyle>
            <a:lvl1pPr marL="0" indent="0">
              <a:buNone/>
              <a:defRPr sz="4400"/>
            </a:lvl1pPr>
          </a:lstStyle>
          <a:p>
            <a:pPr lvl="0"/>
            <a:r>
              <a:rPr lang="de-DE" dirty="0"/>
              <a:t>Titel durch Doppelklick hinzufügen</a:t>
            </a:r>
          </a:p>
        </p:txBody>
      </p:sp>
    </p:spTree>
    <p:extLst>
      <p:ext uri="{BB962C8B-B14F-4D97-AF65-F5344CB8AC3E}">
        <p14:creationId xmlns:p14="http://schemas.microsoft.com/office/powerpoint/2010/main" val="3406099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reieck 9"/>
          <p:cNvSpPr/>
          <p:nvPr userDrawn="1"/>
        </p:nvSpPr>
        <p:spPr>
          <a:xfrm rot="10800000">
            <a:off x="-14" y="11555"/>
            <a:ext cx="5267209" cy="3351681"/>
          </a:xfrm>
          <a:prstGeom prst="triangle">
            <a:avLst>
              <a:gd name="adj" fmla="val 100000"/>
            </a:avLst>
          </a:prstGeom>
          <a:gradFill>
            <a:gsLst>
              <a:gs pos="0">
                <a:schemeClr val="bg1">
                  <a:alpha val="16000"/>
                </a:schemeClr>
              </a:gs>
              <a:gs pos="90000">
                <a:srgbClr val="003E74">
                  <a:alpha val="70000"/>
                </a:srgb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Bild 10"/>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 y="0"/>
            <a:ext cx="12192004" cy="840456"/>
          </a:xfrm>
          <a:prstGeom prst="rect">
            <a:avLst/>
          </a:prstGeom>
        </p:spPr>
      </p:pic>
      <p:pic>
        <p:nvPicPr>
          <p:cNvPr id="9" name="Bild 12"/>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9715802" y="217830"/>
            <a:ext cx="1958817" cy="418701"/>
          </a:xfrm>
          <a:prstGeom prst="rect">
            <a:avLst/>
          </a:prstGeom>
        </p:spPr>
      </p:pic>
      <p:sp>
        <p:nvSpPr>
          <p:cNvPr id="2" name="Titelplatzhalter 1"/>
          <p:cNvSpPr>
            <a:spLocks noGrp="1"/>
          </p:cNvSpPr>
          <p:nvPr>
            <p:ph type="title"/>
          </p:nvPr>
        </p:nvSpPr>
        <p:spPr>
          <a:xfrm>
            <a:off x="540000" y="341887"/>
            <a:ext cx="10695432" cy="486897"/>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540000" y="1260000"/>
            <a:ext cx="10695432" cy="4567619"/>
          </a:xfrm>
          <a:prstGeom prst="rect">
            <a:avLst/>
          </a:prstGeom>
        </p:spPr>
        <p:txBody>
          <a:bodyPr vert="horz" lIns="91440" tIns="45720" rIns="91440" bIns="45720" rtlCol="0">
            <a:no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Rectangle 17">
            <a:extLst>
              <a:ext uri="{FF2B5EF4-FFF2-40B4-BE49-F238E27FC236}">
                <a16:creationId xmlns:a16="http://schemas.microsoft.com/office/drawing/2014/main" id="{8A75CD3E-870F-439E-8EC1-378B5C7B6883}"/>
              </a:ext>
            </a:extLst>
          </p:cNvPr>
          <p:cNvSpPr>
            <a:spLocks noChangeArrowheads="1"/>
          </p:cNvSpPr>
          <p:nvPr userDrawn="1"/>
        </p:nvSpPr>
        <p:spPr bwMode="auto">
          <a:xfrm>
            <a:off x="11353800" y="6529604"/>
            <a:ext cx="742950" cy="203200"/>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nchor="b"/>
          <a:lstStyle/>
          <a:p>
            <a:pPr algn="r" defTabSz="1019175" eaLnBrk="0" hangingPunct="0"/>
            <a:fld id="{51CB384A-0536-4360-B28A-1B00EEFBB37D}" type="slidenum">
              <a:rPr lang="de-DE" altLang="de-DE" sz="1300" b="1">
                <a:solidFill>
                  <a:srgbClr val="808080"/>
                </a:solidFill>
              </a:rPr>
              <a:pPr algn="r" defTabSz="1019175" eaLnBrk="0" hangingPunct="0"/>
              <a:t>‹Nr.›</a:t>
            </a:fld>
            <a:endParaRPr lang="de-DE" altLang="de-DE" sz="1300" b="1">
              <a:solidFill>
                <a:srgbClr val="808080"/>
              </a:solidFill>
            </a:endParaRPr>
          </a:p>
        </p:txBody>
      </p:sp>
    </p:spTree>
    <p:extLst>
      <p:ext uri="{BB962C8B-B14F-4D97-AF65-F5344CB8AC3E}">
        <p14:creationId xmlns:p14="http://schemas.microsoft.com/office/powerpoint/2010/main" val="4712280"/>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60" r:id="rId6"/>
    <p:sldLayoutId id="2147483658" r:id="rId7"/>
    <p:sldLayoutId id="2147483659" r:id="rId8"/>
  </p:sldLayoutIdLst>
  <p:txStyles>
    <p:titleStyle>
      <a:lvl1pPr algn="l" defTabSz="914400" rtl="0" eaLnBrk="1" latinLnBrk="0" hangingPunct="1">
        <a:lnSpc>
          <a:spcPct val="90000"/>
        </a:lnSpc>
        <a:spcBef>
          <a:spcPct val="0"/>
        </a:spcBef>
        <a:buNone/>
        <a:defRPr sz="2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Elimination </a:t>
            </a:r>
            <a:r>
              <a:rPr lang="de-DE" dirty="0" err="1"/>
              <a:t>of</a:t>
            </a:r>
            <a:r>
              <a:rPr lang="de-DE" dirty="0"/>
              <a:t> </a:t>
            </a:r>
            <a:r>
              <a:rPr lang="de-DE" dirty="0" err="1"/>
              <a:t>Safety</a:t>
            </a:r>
            <a:r>
              <a:rPr lang="de-DE" dirty="0"/>
              <a:t> </a:t>
            </a:r>
            <a:r>
              <a:rPr lang="de-DE" dirty="0" err="1"/>
              <a:t>Factor</a:t>
            </a:r>
            <a:r>
              <a:rPr lang="de-DE" dirty="0"/>
              <a:t> S</a:t>
            </a:r>
            <a:r>
              <a:rPr lang="de-DE" baseline="-25000" dirty="0"/>
              <a:t>B</a:t>
            </a:r>
            <a:r>
              <a:rPr lang="de-DE" dirty="0"/>
              <a:t> </a:t>
            </a:r>
          </a:p>
        </p:txBody>
      </p:sp>
      <p:sp>
        <p:nvSpPr>
          <p:cNvPr id="3" name="Untertitel 2"/>
          <p:cNvSpPr>
            <a:spLocks noGrp="1"/>
          </p:cNvSpPr>
          <p:nvPr>
            <p:ph type="subTitle" idx="1"/>
          </p:nvPr>
        </p:nvSpPr>
        <p:spPr/>
        <p:txBody>
          <a:bodyPr/>
          <a:lstStyle/>
          <a:p>
            <a:r>
              <a:rPr lang="de-DE" dirty="0"/>
              <a:t>J. Kübler, 30.03.2022</a:t>
            </a:r>
          </a:p>
        </p:txBody>
      </p:sp>
    </p:spTree>
    <p:extLst>
      <p:ext uri="{BB962C8B-B14F-4D97-AF65-F5344CB8AC3E}">
        <p14:creationId xmlns:p14="http://schemas.microsoft.com/office/powerpoint/2010/main" val="334952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0000" y="282472"/>
            <a:ext cx="7987800" cy="460800"/>
          </a:xfrm>
        </p:spPr>
        <p:txBody>
          <a:bodyPr/>
          <a:lstStyle/>
          <a:p>
            <a:r>
              <a:rPr lang="de-DE" dirty="0" err="1"/>
              <a:t>What</a:t>
            </a:r>
            <a:r>
              <a:rPr lang="de-DE" dirty="0"/>
              <a:t> </a:t>
            </a:r>
            <a:r>
              <a:rPr lang="de-DE" dirty="0" err="1"/>
              <a:t>is</a:t>
            </a:r>
            <a:r>
              <a:rPr lang="de-DE" dirty="0"/>
              <a:t> </a:t>
            </a:r>
            <a:r>
              <a:rPr lang="de-DE" dirty="0" err="1"/>
              <a:t>the</a:t>
            </a:r>
            <a:r>
              <a:rPr lang="de-DE" dirty="0"/>
              <a:t> </a:t>
            </a:r>
            <a:r>
              <a:rPr lang="de-DE" dirty="0" err="1"/>
              <a:t>safety</a:t>
            </a:r>
            <a:r>
              <a:rPr lang="de-DE" dirty="0"/>
              <a:t> </a:t>
            </a:r>
            <a:r>
              <a:rPr lang="de-DE" dirty="0" err="1"/>
              <a:t>factor</a:t>
            </a:r>
            <a:r>
              <a:rPr lang="de-DE" dirty="0"/>
              <a:t> S</a:t>
            </a:r>
            <a:r>
              <a:rPr lang="de-DE" baseline="-25000" dirty="0"/>
              <a:t>B</a:t>
            </a:r>
            <a:r>
              <a:rPr lang="de-DE" dirty="0"/>
              <a:t>?</a:t>
            </a:r>
          </a:p>
        </p:txBody>
      </p:sp>
      <p:sp>
        <p:nvSpPr>
          <p:cNvPr id="3" name="Inhaltsplatzhalter 2"/>
          <p:cNvSpPr>
            <a:spLocks noGrp="1"/>
          </p:cNvSpPr>
          <p:nvPr>
            <p:ph idx="1"/>
          </p:nvPr>
        </p:nvSpPr>
        <p:spPr>
          <a:xfrm>
            <a:off x="540000" y="1259998"/>
            <a:ext cx="11161800" cy="5036527"/>
          </a:xfrm>
        </p:spPr>
        <p:txBody>
          <a:bodyPr>
            <a:noAutofit/>
          </a:bodyPr>
          <a:lstStyle/>
          <a:p>
            <a:pPr marL="0" indent="0">
              <a:buNone/>
            </a:pPr>
            <a:r>
              <a:rPr lang="en-US" dirty="0"/>
              <a:t>The safety factor S</a:t>
            </a:r>
            <a:r>
              <a:rPr lang="en-US" baseline="-25000" dirty="0"/>
              <a:t>B</a:t>
            </a:r>
            <a:r>
              <a:rPr lang="en-US" dirty="0"/>
              <a:t> is calculated as follows for Stöber gearmotors:</a:t>
            </a:r>
          </a:p>
          <a:p>
            <a:pPr marL="0" indent="0">
              <a:buNone/>
            </a:pPr>
            <a:endParaRPr lang="en-US" dirty="0"/>
          </a:p>
          <a:p>
            <a:pPr marL="0" indent="0">
              <a:buNone/>
            </a:pPr>
            <a:r>
              <a:rPr lang="en-US" dirty="0"/>
              <a:t>S</a:t>
            </a:r>
            <a:r>
              <a:rPr lang="en-US" baseline="-25000" dirty="0"/>
              <a:t>B</a:t>
            </a:r>
            <a:r>
              <a:rPr lang="en-US" dirty="0"/>
              <a:t> = M</a:t>
            </a:r>
            <a:r>
              <a:rPr lang="en-US" baseline="-25000" dirty="0"/>
              <a:t>2acc</a:t>
            </a:r>
            <a:r>
              <a:rPr lang="en-US" dirty="0"/>
              <a:t> / M</a:t>
            </a:r>
            <a:r>
              <a:rPr lang="en-US" baseline="-25000" dirty="0"/>
              <a:t>20</a:t>
            </a:r>
            <a:r>
              <a:rPr lang="en-US" dirty="0"/>
              <a:t> 		Where M</a:t>
            </a:r>
            <a:r>
              <a:rPr lang="en-US" baseline="-25000" dirty="0"/>
              <a:t>2acc</a:t>
            </a:r>
            <a:r>
              <a:rPr lang="en-US" dirty="0"/>
              <a:t> is the acceleration torque of the </a:t>
            </a:r>
            <a:r>
              <a:rPr lang="en-US" u="sng" dirty="0"/>
              <a:t>gearbox</a:t>
            </a:r>
            <a:r>
              <a:rPr lang="en-US" dirty="0"/>
              <a:t> and </a:t>
            </a:r>
            <a:br>
              <a:rPr lang="en-US" dirty="0"/>
            </a:br>
            <a:r>
              <a:rPr lang="en-US" dirty="0"/>
              <a:t>			M</a:t>
            </a:r>
            <a:r>
              <a:rPr lang="en-US" baseline="-25000" dirty="0"/>
              <a:t>20</a:t>
            </a:r>
            <a:r>
              <a:rPr lang="en-US" dirty="0"/>
              <a:t> is the holding torque of the motor converted to the gearbox output.</a:t>
            </a:r>
          </a:p>
          <a:p>
            <a:pPr marL="0" indent="0">
              <a:buNone/>
            </a:pPr>
            <a:endParaRPr lang="en-US" dirty="0"/>
          </a:p>
          <a:p>
            <a:pPr marL="0" indent="0">
              <a:buNone/>
            </a:pPr>
            <a:r>
              <a:rPr lang="en-US" dirty="0"/>
              <a:t>Defined was a safety factor of </a:t>
            </a:r>
          </a:p>
          <a:p>
            <a:pPr marL="0" indent="0">
              <a:buNone/>
            </a:pPr>
            <a:r>
              <a:rPr lang="en-US" dirty="0"/>
              <a:t>S</a:t>
            </a:r>
            <a:r>
              <a:rPr lang="en-US" baseline="-25000" dirty="0"/>
              <a:t>B</a:t>
            </a:r>
            <a:r>
              <a:rPr lang="en-US" dirty="0"/>
              <a:t> ≥ 1.3 			This took into account the acceleration capability of the servomotors. </a:t>
            </a:r>
          </a:p>
          <a:p>
            <a:pPr marL="0" indent="0">
              <a:buNone/>
            </a:pPr>
            <a:endParaRPr lang="en-US" dirty="0"/>
          </a:p>
          <a:p>
            <a:pPr marL="0" indent="0">
              <a:buNone/>
            </a:pPr>
            <a:r>
              <a:rPr lang="en-US" dirty="0"/>
              <a:t>This resulted in the effect that, particularly in the case of motors with relatively steeply falling rated torque characteristics, these combinations did not appear in the catalog and thus also not in the online configurator despite a load characteristic value S ≥ 1.0. </a:t>
            </a:r>
          </a:p>
          <a:p>
            <a:pPr marL="0" indent="0">
              <a:buNone/>
            </a:pPr>
            <a:r>
              <a:rPr lang="en-US" dirty="0"/>
              <a:t>Particularly large motors with windings for high speeds often have steeply sloping rated torque characteristics. </a:t>
            </a:r>
            <a:endParaRPr lang="de-DE" dirty="0"/>
          </a:p>
        </p:txBody>
      </p:sp>
    </p:spTree>
    <p:extLst>
      <p:ext uri="{BB962C8B-B14F-4D97-AF65-F5344CB8AC3E}">
        <p14:creationId xmlns:p14="http://schemas.microsoft.com/office/powerpoint/2010/main" val="323423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73C45B-B00C-48CE-89ED-C89C32F17F2B}"/>
              </a:ext>
            </a:extLst>
          </p:cNvPr>
          <p:cNvSpPr>
            <a:spLocks noGrp="1"/>
          </p:cNvSpPr>
          <p:nvPr>
            <p:ph type="title"/>
          </p:nvPr>
        </p:nvSpPr>
        <p:spPr/>
        <p:txBody>
          <a:bodyPr/>
          <a:lstStyle/>
          <a:p>
            <a:r>
              <a:rPr lang="de-DE" dirty="0" err="1"/>
              <a:t>Examples</a:t>
            </a:r>
            <a:r>
              <a:rPr lang="de-DE" dirty="0"/>
              <a:t> </a:t>
            </a:r>
            <a:r>
              <a:rPr lang="de-DE" dirty="0" err="1"/>
              <a:t>of</a:t>
            </a:r>
            <a:r>
              <a:rPr lang="de-DE" dirty="0"/>
              <a:t>  </a:t>
            </a:r>
            <a:r>
              <a:rPr lang="de-DE" dirty="0" err="1"/>
              <a:t>motor</a:t>
            </a:r>
            <a:r>
              <a:rPr lang="de-DE" dirty="0"/>
              <a:t> </a:t>
            </a:r>
            <a:r>
              <a:rPr lang="de-DE" dirty="0" err="1"/>
              <a:t>characteristic</a:t>
            </a:r>
            <a:r>
              <a:rPr lang="de-DE" dirty="0"/>
              <a:t> </a:t>
            </a:r>
            <a:r>
              <a:rPr lang="de-DE" dirty="0" err="1"/>
              <a:t>curves</a:t>
            </a:r>
            <a:endParaRPr lang="de-DE" dirty="0"/>
          </a:p>
        </p:txBody>
      </p:sp>
      <p:pic>
        <p:nvPicPr>
          <p:cNvPr id="5" name="Grafik 4">
            <a:extLst>
              <a:ext uri="{FF2B5EF4-FFF2-40B4-BE49-F238E27FC236}">
                <a16:creationId xmlns:a16="http://schemas.microsoft.com/office/drawing/2014/main" id="{28146500-D380-48AA-9A65-40DB35F8CFC1}"/>
              </a:ext>
            </a:extLst>
          </p:cNvPr>
          <p:cNvPicPr>
            <a:picLocks noChangeAspect="1"/>
          </p:cNvPicPr>
          <p:nvPr/>
        </p:nvPicPr>
        <p:blipFill>
          <a:blip r:embed="rId2"/>
          <a:stretch>
            <a:fillRect/>
          </a:stretch>
        </p:blipFill>
        <p:spPr>
          <a:xfrm>
            <a:off x="685778" y="967591"/>
            <a:ext cx="2632837" cy="3042086"/>
          </a:xfrm>
          <a:prstGeom prst="rect">
            <a:avLst/>
          </a:prstGeom>
        </p:spPr>
      </p:pic>
      <p:pic>
        <p:nvPicPr>
          <p:cNvPr id="7" name="Grafik 6">
            <a:extLst>
              <a:ext uri="{FF2B5EF4-FFF2-40B4-BE49-F238E27FC236}">
                <a16:creationId xmlns:a16="http://schemas.microsoft.com/office/drawing/2014/main" id="{8B7B91BC-C82C-429E-B90A-B0359FA6EE90}"/>
              </a:ext>
            </a:extLst>
          </p:cNvPr>
          <p:cNvPicPr>
            <a:picLocks noChangeAspect="1"/>
          </p:cNvPicPr>
          <p:nvPr/>
        </p:nvPicPr>
        <p:blipFill>
          <a:blip r:embed="rId3"/>
          <a:stretch>
            <a:fillRect/>
          </a:stretch>
        </p:blipFill>
        <p:spPr>
          <a:xfrm>
            <a:off x="2997346" y="3657600"/>
            <a:ext cx="2362223" cy="2826591"/>
          </a:xfrm>
          <a:prstGeom prst="rect">
            <a:avLst/>
          </a:prstGeom>
        </p:spPr>
      </p:pic>
      <p:pic>
        <p:nvPicPr>
          <p:cNvPr id="9" name="Grafik 8">
            <a:extLst>
              <a:ext uri="{FF2B5EF4-FFF2-40B4-BE49-F238E27FC236}">
                <a16:creationId xmlns:a16="http://schemas.microsoft.com/office/drawing/2014/main" id="{0D779741-FC52-4CE5-B137-8CAED19906D9}"/>
              </a:ext>
            </a:extLst>
          </p:cNvPr>
          <p:cNvPicPr>
            <a:picLocks noChangeAspect="1"/>
          </p:cNvPicPr>
          <p:nvPr/>
        </p:nvPicPr>
        <p:blipFill>
          <a:blip r:embed="rId4"/>
          <a:stretch>
            <a:fillRect/>
          </a:stretch>
        </p:blipFill>
        <p:spPr>
          <a:xfrm>
            <a:off x="5489091" y="860960"/>
            <a:ext cx="6371871" cy="5677090"/>
          </a:xfrm>
          <a:prstGeom prst="rect">
            <a:avLst/>
          </a:prstGeom>
        </p:spPr>
      </p:pic>
      <p:sp>
        <p:nvSpPr>
          <p:cNvPr id="10" name="Rechteck 9">
            <a:extLst>
              <a:ext uri="{FF2B5EF4-FFF2-40B4-BE49-F238E27FC236}">
                <a16:creationId xmlns:a16="http://schemas.microsoft.com/office/drawing/2014/main" id="{23F20B30-6825-4F5C-B8CD-C8D6204DF5ED}"/>
              </a:ext>
            </a:extLst>
          </p:cNvPr>
          <p:cNvSpPr/>
          <p:nvPr/>
        </p:nvSpPr>
        <p:spPr>
          <a:xfrm>
            <a:off x="5533931" y="5870991"/>
            <a:ext cx="3139335" cy="30521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noFill/>
            </a:endParaRPr>
          </a:p>
        </p:txBody>
      </p:sp>
      <p:sp>
        <p:nvSpPr>
          <p:cNvPr id="11" name="Rechteck 10">
            <a:extLst>
              <a:ext uri="{FF2B5EF4-FFF2-40B4-BE49-F238E27FC236}">
                <a16:creationId xmlns:a16="http://schemas.microsoft.com/office/drawing/2014/main" id="{C7CB7ED9-D1A2-4BD1-8467-6D88CC5F3FAF}"/>
              </a:ext>
            </a:extLst>
          </p:cNvPr>
          <p:cNvSpPr/>
          <p:nvPr/>
        </p:nvSpPr>
        <p:spPr>
          <a:xfrm>
            <a:off x="5533932" y="4956596"/>
            <a:ext cx="3139335" cy="30521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noFill/>
            </a:endParaRPr>
          </a:p>
        </p:txBody>
      </p:sp>
      <p:sp>
        <p:nvSpPr>
          <p:cNvPr id="12" name="Rechteck 11">
            <a:extLst>
              <a:ext uri="{FF2B5EF4-FFF2-40B4-BE49-F238E27FC236}">
                <a16:creationId xmlns:a16="http://schemas.microsoft.com/office/drawing/2014/main" id="{E8D3D210-2154-4038-A965-C74A63274010}"/>
              </a:ext>
            </a:extLst>
          </p:cNvPr>
          <p:cNvSpPr/>
          <p:nvPr/>
        </p:nvSpPr>
        <p:spPr>
          <a:xfrm>
            <a:off x="6729665" y="1179094"/>
            <a:ext cx="360948" cy="535895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noFill/>
            </a:endParaRPr>
          </a:p>
        </p:txBody>
      </p:sp>
      <p:sp>
        <p:nvSpPr>
          <p:cNvPr id="13" name="Rechteck 12">
            <a:extLst>
              <a:ext uri="{FF2B5EF4-FFF2-40B4-BE49-F238E27FC236}">
                <a16:creationId xmlns:a16="http://schemas.microsoft.com/office/drawing/2014/main" id="{585D665B-A846-4974-9B98-44A9B61F37A8}"/>
              </a:ext>
            </a:extLst>
          </p:cNvPr>
          <p:cNvSpPr/>
          <p:nvPr/>
        </p:nvSpPr>
        <p:spPr>
          <a:xfrm>
            <a:off x="8069173" y="1179095"/>
            <a:ext cx="360948" cy="535895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noFill/>
            </a:endParaRPr>
          </a:p>
        </p:txBody>
      </p:sp>
    </p:spTree>
    <p:extLst>
      <p:ext uri="{BB962C8B-B14F-4D97-AF65-F5344CB8AC3E}">
        <p14:creationId xmlns:p14="http://schemas.microsoft.com/office/powerpoint/2010/main" val="413883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5F6CA6-02CA-4A51-A85A-787D68D9C780}"/>
              </a:ext>
            </a:extLst>
          </p:cNvPr>
          <p:cNvSpPr>
            <a:spLocks noGrp="1"/>
          </p:cNvSpPr>
          <p:nvPr>
            <p:ph type="title"/>
          </p:nvPr>
        </p:nvSpPr>
        <p:spPr/>
        <p:txBody>
          <a:bodyPr/>
          <a:lstStyle/>
          <a:p>
            <a:r>
              <a:rPr lang="de-DE" dirty="0" err="1"/>
              <a:t>Application</a:t>
            </a:r>
            <a:r>
              <a:rPr lang="de-DE" dirty="0"/>
              <a:t> </a:t>
            </a:r>
            <a:r>
              <a:rPr lang="de-DE" dirty="0" err="1"/>
              <a:t>of</a:t>
            </a:r>
            <a:r>
              <a:rPr lang="de-DE" dirty="0"/>
              <a:t> </a:t>
            </a:r>
            <a:r>
              <a:rPr lang="de-DE" dirty="0" err="1"/>
              <a:t>the</a:t>
            </a:r>
            <a:r>
              <a:rPr lang="de-DE" dirty="0"/>
              <a:t> S</a:t>
            </a:r>
            <a:r>
              <a:rPr lang="de-DE" baseline="-25000" dirty="0"/>
              <a:t>B</a:t>
            </a:r>
            <a:r>
              <a:rPr lang="de-DE" dirty="0"/>
              <a:t>-</a:t>
            </a:r>
            <a:r>
              <a:rPr lang="de-DE" dirty="0" err="1"/>
              <a:t>Factor</a:t>
            </a:r>
            <a:endParaRPr lang="de-DE" dirty="0"/>
          </a:p>
        </p:txBody>
      </p:sp>
      <p:pic>
        <p:nvPicPr>
          <p:cNvPr id="9" name="Grafik 8">
            <a:extLst>
              <a:ext uri="{FF2B5EF4-FFF2-40B4-BE49-F238E27FC236}">
                <a16:creationId xmlns:a16="http://schemas.microsoft.com/office/drawing/2014/main" id="{507BC425-9B3A-4B99-874D-53E16B99CA12}"/>
              </a:ext>
            </a:extLst>
          </p:cNvPr>
          <p:cNvPicPr>
            <a:picLocks noChangeAspect="1"/>
          </p:cNvPicPr>
          <p:nvPr/>
        </p:nvPicPr>
        <p:blipFill>
          <a:blip r:embed="rId2"/>
          <a:stretch>
            <a:fillRect/>
          </a:stretch>
        </p:blipFill>
        <p:spPr>
          <a:xfrm>
            <a:off x="540001" y="1152527"/>
            <a:ext cx="5287596" cy="2462716"/>
          </a:xfrm>
          <a:prstGeom prst="rect">
            <a:avLst/>
          </a:prstGeom>
        </p:spPr>
      </p:pic>
      <p:pic>
        <p:nvPicPr>
          <p:cNvPr id="11" name="Grafik 10">
            <a:extLst>
              <a:ext uri="{FF2B5EF4-FFF2-40B4-BE49-F238E27FC236}">
                <a16:creationId xmlns:a16="http://schemas.microsoft.com/office/drawing/2014/main" id="{0033DEEA-AFB6-40D5-976E-1BC8B5973787}"/>
              </a:ext>
            </a:extLst>
          </p:cNvPr>
          <p:cNvPicPr>
            <a:picLocks noChangeAspect="1"/>
          </p:cNvPicPr>
          <p:nvPr/>
        </p:nvPicPr>
        <p:blipFill>
          <a:blip r:embed="rId3"/>
          <a:stretch>
            <a:fillRect/>
          </a:stretch>
        </p:blipFill>
        <p:spPr>
          <a:xfrm>
            <a:off x="6915957" y="1152527"/>
            <a:ext cx="3518502" cy="600463"/>
          </a:xfrm>
          <a:prstGeom prst="rect">
            <a:avLst/>
          </a:prstGeom>
        </p:spPr>
      </p:pic>
      <p:pic>
        <p:nvPicPr>
          <p:cNvPr id="13" name="Grafik 12">
            <a:extLst>
              <a:ext uri="{FF2B5EF4-FFF2-40B4-BE49-F238E27FC236}">
                <a16:creationId xmlns:a16="http://schemas.microsoft.com/office/drawing/2014/main" id="{3A897B81-6D97-4B1C-9166-290FE2EC69F7}"/>
              </a:ext>
            </a:extLst>
          </p:cNvPr>
          <p:cNvPicPr>
            <a:picLocks noChangeAspect="1"/>
          </p:cNvPicPr>
          <p:nvPr/>
        </p:nvPicPr>
        <p:blipFill>
          <a:blip r:embed="rId4"/>
          <a:stretch>
            <a:fillRect/>
          </a:stretch>
        </p:blipFill>
        <p:spPr>
          <a:xfrm>
            <a:off x="6915957" y="2103927"/>
            <a:ext cx="3529036" cy="642600"/>
          </a:xfrm>
          <a:prstGeom prst="rect">
            <a:avLst/>
          </a:prstGeom>
        </p:spPr>
      </p:pic>
      <p:pic>
        <p:nvPicPr>
          <p:cNvPr id="15" name="Grafik 14">
            <a:extLst>
              <a:ext uri="{FF2B5EF4-FFF2-40B4-BE49-F238E27FC236}">
                <a16:creationId xmlns:a16="http://schemas.microsoft.com/office/drawing/2014/main" id="{C7BE6AFE-3277-484A-BFEF-94DBAB1DFB38}"/>
              </a:ext>
            </a:extLst>
          </p:cNvPr>
          <p:cNvPicPr>
            <a:picLocks noChangeAspect="1"/>
          </p:cNvPicPr>
          <p:nvPr/>
        </p:nvPicPr>
        <p:blipFill>
          <a:blip r:embed="rId5"/>
          <a:stretch>
            <a:fillRect/>
          </a:stretch>
        </p:blipFill>
        <p:spPr>
          <a:xfrm>
            <a:off x="6915957" y="3123501"/>
            <a:ext cx="3655448" cy="610997"/>
          </a:xfrm>
          <a:prstGeom prst="rect">
            <a:avLst/>
          </a:prstGeom>
        </p:spPr>
      </p:pic>
      <p:sp>
        <p:nvSpPr>
          <p:cNvPr id="16" name="Textfeld 15">
            <a:extLst>
              <a:ext uri="{FF2B5EF4-FFF2-40B4-BE49-F238E27FC236}">
                <a16:creationId xmlns:a16="http://schemas.microsoft.com/office/drawing/2014/main" id="{D2822BC7-8D21-4DFA-92E7-4212DE16D4EE}"/>
              </a:ext>
            </a:extLst>
          </p:cNvPr>
          <p:cNvSpPr txBox="1"/>
          <p:nvPr/>
        </p:nvSpPr>
        <p:spPr>
          <a:xfrm>
            <a:off x="540000" y="4394718"/>
            <a:ext cx="8875250" cy="369332"/>
          </a:xfrm>
          <a:prstGeom prst="rect">
            <a:avLst/>
          </a:prstGeom>
          <a:noFill/>
        </p:spPr>
        <p:txBody>
          <a:bodyPr wrap="none" rtlCol="0">
            <a:spAutoFit/>
          </a:bodyPr>
          <a:lstStyle/>
          <a:p>
            <a:r>
              <a:rPr lang="en-US" dirty="0"/>
              <a:t>Parameter C03 is still the parameter for the maximum torque of the motor in the current DS!</a:t>
            </a:r>
          </a:p>
        </p:txBody>
      </p:sp>
    </p:spTree>
    <p:extLst>
      <p:ext uri="{BB962C8B-B14F-4D97-AF65-F5344CB8AC3E}">
        <p14:creationId xmlns:p14="http://schemas.microsoft.com/office/powerpoint/2010/main" val="30869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BBC836-CB69-4767-88BF-C512AE938783}"/>
              </a:ext>
            </a:extLst>
          </p:cNvPr>
          <p:cNvSpPr>
            <a:spLocks noGrp="1"/>
          </p:cNvSpPr>
          <p:nvPr>
            <p:ph type="title"/>
          </p:nvPr>
        </p:nvSpPr>
        <p:spPr/>
        <p:txBody>
          <a:bodyPr/>
          <a:lstStyle/>
          <a:p>
            <a:r>
              <a:rPr lang="en-US" dirty="0"/>
              <a:t>Effect on the performance overviews with EZ motors</a:t>
            </a:r>
            <a:endParaRPr lang="de-DE" dirty="0"/>
          </a:p>
        </p:txBody>
      </p:sp>
      <p:graphicFrame>
        <p:nvGraphicFramePr>
          <p:cNvPr id="4" name="Tabelle 4">
            <a:extLst>
              <a:ext uri="{FF2B5EF4-FFF2-40B4-BE49-F238E27FC236}">
                <a16:creationId xmlns:a16="http://schemas.microsoft.com/office/drawing/2014/main" id="{6AC387A2-D7E5-4756-839B-3E2DD458CBB3}"/>
              </a:ext>
            </a:extLst>
          </p:cNvPr>
          <p:cNvGraphicFramePr>
            <a:graphicFrameLocks noGrp="1"/>
          </p:cNvGraphicFramePr>
          <p:nvPr>
            <p:extLst>
              <p:ext uri="{D42A27DB-BD31-4B8C-83A1-F6EECF244321}">
                <p14:modId xmlns:p14="http://schemas.microsoft.com/office/powerpoint/2010/main" val="2124558455"/>
              </p:ext>
            </p:extLst>
          </p:nvPr>
        </p:nvGraphicFramePr>
        <p:xfrm>
          <a:off x="1770743" y="952931"/>
          <a:ext cx="8530253" cy="50901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243761130"/>
                    </a:ext>
                  </a:extLst>
                </a:gridCol>
                <a:gridCol w="2032000">
                  <a:extLst>
                    <a:ext uri="{9D8B030D-6E8A-4147-A177-3AD203B41FA5}">
                      <a16:colId xmlns:a16="http://schemas.microsoft.com/office/drawing/2014/main" val="1345577731"/>
                    </a:ext>
                  </a:extLst>
                </a:gridCol>
                <a:gridCol w="2032000">
                  <a:extLst>
                    <a:ext uri="{9D8B030D-6E8A-4147-A177-3AD203B41FA5}">
                      <a16:colId xmlns:a16="http://schemas.microsoft.com/office/drawing/2014/main" val="122450806"/>
                    </a:ext>
                  </a:extLst>
                </a:gridCol>
                <a:gridCol w="2434253">
                  <a:extLst>
                    <a:ext uri="{9D8B030D-6E8A-4147-A177-3AD203B41FA5}">
                      <a16:colId xmlns:a16="http://schemas.microsoft.com/office/drawing/2014/main" val="2812128947"/>
                    </a:ext>
                  </a:extLst>
                </a:gridCol>
              </a:tblGrid>
              <a:tr h="370840">
                <a:tc>
                  <a:txBody>
                    <a:bodyPr/>
                    <a:lstStyle/>
                    <a:p>
                      <a:r>
                        <a:rPr lang="de-DE" dirty="0" err="1"/>
                        <a:t>Geared</a:t>
                      </a:r>
                      <a:r>
                        <a:rPr lang="de-DE" dirty="0"/>
                        <a:t> Motor Line</a:t>
                      </a:r>
                    </a:p>
                  </a:txBody>
                  <a:tcPr/>
                </a:tc>
                <a:tc>
                  <a:txBody>
                    <a:bodyPr/>
                    <a:lstStyle/>
                    <a:p>
                      <a:r>
                        <a:rPr lang="de-DE" dirty="0"/>
                        <a:t># </a:t>
                      </a:r>
                      <a:r>
                        <a:rPr lang="de-DE" dirty="0" err="1"/>
                        <a:t>combinations</a:t>
                      </a:r>
                      <a:r>
                        <a:rPr lang="de-DE" dirty="0"/>
                        <a:t> </a:t>
                      </a:r>
                      <a:r>
                        <a:rPr lang="de-DE" dirty="0" err="1"/>
                        <a:t>with</a:t>
                      </a:r>
                      <a:r>
                        <a:rPr lang="de-DE" dirty="0"/>
                        <a:t> S</a:t>
                      </a:r>
                      <a:r>
                        <a:rPr lang="de-DE" baseline="-25000" dirty="0"/>
                        <a:t>B</a:t>
                      </a:r>
                      <a:r>
                        <a:rPr lang="de-DE" dirty="0"/>
                        <a:t> ≥ 1,3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 </a:t>
                      </a:r>
                      <a:r>
                        <a:rPr lang="de-DE" dirty="0" err="1"/>
                        <a:t>combinations</a:t>
                      </a:r>
                      <a:r>
                        <a:rPr lang="de-DE" dirty="0"/>
                        <a:t> </a:t>
                      </a:r>
                      <a:r>
                        <a:rPr lang="de-DE" dirty="0" err="1"/>
                        <a:t>without</a:t>
                      </a:r>
                      <a:r>
                        <a:rPr lang="de-DE" dirty="0"/>
                        <a:t>  S</a:t>
                      </a:r>
                      <a:r>
                        <a:rPr lang="de-DE" baseline="-25000" dirty="0"/>
                        <a:t>B</a:t>
                      </a:r>
                      <a:r>
                        <a:rPr lang="de-DE" dirty="0"/>
                        <a:t> ≥ 1,3</a:t>
                      </a:r>
                    </a:p>
                  </a:txBody>
                  <a:tcPr/>
                </a:tc>
                <a:tc>
                  <a:txBody>
                    <a:bodyPr/>
                    <a:lstStyle/>
                    <a:p>
                      <a:r>
                        <a:rPr lang="de-DE" dirty="0" err="1"/>
                        <a:t>Of</a:t>
                      </a:r>
                      <a:r>
                        <a:rPr lang="de-DE" dirty="0"/>
                        <a:t> </a:t>
                      </a:r>
                      <a:r>
                        <a:rPr lang="de-DE" dirty="0" err="1"/>
                        <a:t>which</a:t>
                      </a:r>
                      <a:r>
                        <a:rPr lang="de-DE" dirty="0"/>
                        <a:t> </a:t>
                      </a:r>
                      <a:r>
                        <a:rPr lang="de-DE" dirty="0" err="1"/>
                        <a:t>combinations</a:t>
                      </a:r>
                      <a:r>
                        <a:rPr lang="de-DE" dirty="0"/>
                        <a:t> </a:t>
                      </a:r>
                      <a:r>
                        <a:rPr lang="de-DE" dirty="0" err="1"/>
                        <a:t>with</a:t>
                      </a:r>
                      <a:r>
                        <a:rPr lang="de-DE" dirty="0"/>
                        <a:t> EZ2…</a:t>
                      </a:r>
                    </a:p>
                  </a:txBody>
                  <a:tcPr/>
                </a:tc>
                <a:extLst>
                  <a:ext uri="{0D108BD9-81ED-4DB2-BD59-A6C34878D82A}">
                    <a16:rowId xmlns:a16="http://schemas.microsoft.com/office/drawing/2014/main" val="2459016184"/>
                  </a:ext>
                </a:extLst>
              </a:tr>
              <a:tr h="370840">
                <a:tc>
                  <a:txBody>
                    <a:bodyPr/>
                    <a:lstStyle/>
                    <a:p>
                      <a:r>
                        <a:rPr lang="de-DE" dirty="0"/>
                        <a:t>C_EZ</a:t>
                      </a:r>
                    </a:p>
                  </a:txBody>
                  <a:tcPr/>
                </a:tc>
                <a:tc>
                  <a:txBody>
                    <a:bodyPr/>
                    <a:lstStyle/>
                    <a:p>
                      <a:r>
                        <a:rPr lang="de-DE" dirty="0"/>
                        <a:t>1628</a:t>
                      </a:r>
                    </a:p>
                  </a:txBody>
                  <a:tcPr/>
                </a:tc>
                <a:tc>
                  <a:txBody>
                    <a:bodyPr/>
                    <a:lstStyle/>
                    <a:p>
                      <a:r>
                        <a:rPr lang="de-DE" dirty="0"/>
                        <a:t>2121</a:t>
                      </a:r>
                    </a:p>
                  </a:txBody>
                  <a:tcPr/>
                </a:tc>
                <a:tc>
                  <a:txBody>
                    <a:bodyPr/>
                    <a:lstStyle/>
                    <a:p>
                      <a:r>
                        <a:rPr lang="de-DE" dirty="0"/>
                        <a:t>12</a:t>
                      </a:r>
                    </a:p>
                  </a:txBody>
                  <a:tcPr/>
                </a:tc>
                <a:extLst>
                  <a:ext uri="{0D108BD9-81ED-4DB2-BD59-A6C34878D82A}">
                    <a16:rowId xmlns:a16="http://schemas.microsoft.com/office/drawing/2014/main" val="631568904"/>
                  </a:ext>
                </a:extLst>
              </a:tr>
              <a:tr h="370840">
                <a:tc>
                  <a:txBody>
                    <a:bodyPr/>
                    <a:lstStyle/>
                    <a:p>
                      <a:r>
                        <a:rPr lang="de-DE" dirty="0"/>
                        <a:t>F_EZ</a:t>
                      </a:r>
                    </a:p>
                  </a:txBody>
                  <a:tcPr/>
                </a:tc>
                <a:tc>
                  <a:txBody>
                    <a:bodyPr/>
                    <a:lstStyle/>
                    <a:p>
                      <a:r>
                        <a:rPr lang="de-DE" dirty="0"/>
                        <a:t>567</a:t>
                      </a:r>
                    </a:p>
                  </a:txBody>
                  <a:tcPr/>
                </a:tc>
                <a:tc>
                  <a:txBody>
                    <a:bodyPr/>
                    <a:lstStyle/>
                    <a:p>
                      <a:r>
                        <a:rPr lang="de-DE" dirty="0"/>
                        <a:t>744</a:t>
                      </a:r>
                    </a:p>
                  </a:txBody>
                  <a:tcPr/>
                </a:tc>
                <a:tc>
                  <a:txBody>
                    <a:bodyPr/>
                    <a:lstStyle/>
                    <a:p>
                      <a:r>
                        <a:rPr lang="de-DE" dirty="0"/>
                        <a:t>3</a:t>
                      </a:r>
                    </a:p>
                  </a:txBody>
                  <a:tcPr/>
                </a:tc>
                <a:extLst>
                  <a:ext uri="{0D108BD9-81ED-4DB2-BD59-A6C34878D82A}">
                    <a16:rowId xmlns:a16="http://schemas.microsoft.com/office/drawing/2014/main" val="3363111581"/>
                  </a:ext>
                </a:extLst>
              </a:tr>
              <a:tr h="370840">
                <a:tc>
                  <a:txBody>
                    <a:bodyPr/>
                    <a:lstStyle/>
                    <a:p>
                      <a:r>
                        <a:rPr lang="de-DE" dirty="0"/>
                        <a:t>K_EZ</a:t>
                      </a:r>
                    </a:p>
                  </a:txBody>
                  <a:tcPr/>
                </a:tc>
                <a:tc>
                  <a:txBody>
                    <a:bodyPr/>
                    <a:lstStyle/>
                    <a:p>
                      <a:r>
                        <a:rPr lang="de-DE" dirty="0"/>
                        <a:t>1337</a:t>
                      </a:r>
                    </a:p>
                  </a:txBody>
                  <a:tcPr/>
                </a:tc>
                <a:tc>
                  <a:txBody>
                    <a:bodyPr/>
                    <a:lstStyle/>
                    <a:p>
                      <a:r>
                        <a:rPr lang="de-DE" dirty="0"/>
                        <a:t>1640</a:t>
                      </a:r>
                    </a:p>
                  </a:txBody>
                  <a:tcPr/>
                </a:tc>
                <a:tc>
                  <a:txBody>
                    <a:bodyPr/>
                    <a:lstStyle/>
                    <a:p>
                      <a:r>
                        <a:rPr lang="de-DE" dirty="0"/>
                        <a:t>0</a:t>
                      </a:r>
                    </a:p>
                  </a:txBody>
                  <a:tcPr/>
                </a:tc>
                <a:extLst>
                  <a:ext uri="{0D108BD9-81ED-4DB2-BD59-A6C34878D82A}">
                    <a16:rowId xmlns:a16="http://schemas.microsoft.com/office/drawing/2014/main" val="3751868016"/>
                  </a:ext>
                </a:extLst>
              </a:tr>
              <a:tr h="370840">
                <a:tc>
                  <a:txBody>
                    <a:bodyPr/>
                    <a:lstStyle/>
                    <a:p>
                      <a:r>
                        <a:rPr lang="de-DE" dirty="0"/>
                        <a:t>PK_EZ</a:t>
                      </a:r>
                    </a:p>
                  </a:txBody>
                  <a:tcPr/>
                </a:tc>
                <a:tc>
                  <a:txBody>
                    <a:bodyPr/>
                    <a:lstStyle/>
                    <a:p>
                      <a:r>
                        <a:rPr lang="de-DE" dirty="0"/>
                        <a:t>873</a:t>
                      </a:r>
                    </a:p>
                  </a:txBody>
                  <a:tcPr/>
                </a:tc>
                <a:tc>
                  <a:txBody>
                    <a:bodyPr/>
                    <a:lstStyle/>
                    <a:p>
                      <a:r>
                        <a:rPr lang="de-DE" dirty="0"/>
                        <a:t>949</a:t>
                      </a:r>
                    </a:p>
                  </a:txBody>
                  <a:tcPr/>
                </a:tc>
                <a:tc>
                  <a:txBody>
                    <a:bodyPr/>
                    <a:lstStyle/>
                    <a:p>
                      <a:r>
                        <a:rPr lang="de-DE" dirty="0"/>
                        <a:t>0</a:t>
                      </a:r>
                    </a:p>
                  </a:txBody>
                  <a:tcPr/>
                </a:tc>
                <a:extLst>
                  <a:ext uri="{0D108BD9-81ED-4DB2-BD59-A6C34878D82A}">
                    <a16:rowId xmlns:a16="http://schemas.microsoft.com/office/drawing/2014/main" val="87677346"/>
                  </a:ext>
                </a:extLst>
              </a:tr>
              <a:tr h="370840">
                <a:tc>
                  <a:txBody>
                    <a:bodyPr/>
                    <a:lstStyle/>
                    <a:p>
                      <a:r>
                        <a:rPr lang="de-DE" dirty="0"/>
                        <a:t>PHK_EZ</a:t>
                      </a:r>
                    </a:p>
                  </a:txBody>
                  <a:tcPr/>
                </a:tc>
                <a:tc>
                  <a:txBody>
                    <a:bodyPr/>
                    <a:lstStyle/>
                    <a:p>
                      <a:r>
                        <a:rPr lang="de-DE" dirty="0"/>
                        <a:t>837</a:t>
                      </a:r>
                    </a:p>
                  </a:txBody>
                  <a:tcPr/>
                </a:tc>
                <a:tc>
                  <a:txBody>
                    <a:bodyPr/>
                    <a:lstStyle/>
                    <a:p>
                      <a:r>
                        <a:rPr lang="de-DE" dirty="0"/>
                        <a:t>899</a:t>
                      </a:r>
                    </a:p>
                  </a:txBody>
                  <a:tcPr/>
                </a:tc>
                <a:tc>
                  <a:txBody>
                    <a:bodyPr/>
                    <a:lstStyle/>
                    <a:p>
                      <a:r>
                        <a:rPr lang="de-DE" dirty="0"/>
                        <a:t>0</a:t>
                      </a:r>
                    </a:p>
                  </a:txBody>
                  <a:tcPr/>
                </a:tc>
                <a:extLst>
                  <a:ext uri="{0D108BD9-81ED-4DB2-BD59-A6C34878D82A}">
                    <a16:rowId xmlns:a16="http://schemas.microsoft.com/office/drawing/2014/main" val="1567256210"/>
                  </a:ext>
                </a:extLst>
              </a:tr>
              <a:tr h="370840">
                <a:tc>
                  <a:txBody>
                    <a:bodyPr/>
                    <a:lstStyle/>
                    <a:p>
                      <a:r>
                        <a:rPr lang="de-DE" dirty="0"/>
                        <a:t>PHQK_EZ</a:t>
                      </a:r>
                    </a:p>
                  </a:txBody>
                  <a:tcPr/>
                </a:tc>
                <a:tc>
                  <a:txBody>
                    <a:bodyPr/>
                    <a:lstStyle/>
                    <a:p>
                      <a:r>
                        <a:rPr lang="de-DE" dirty="0"/>
                        <a:t>692</a:t>
                      </a:r>
                    </a:p>
                  </a:txBody>
                  <a:tcPr/>
                </a:tc>
                <a:tc>
                  <a:txBody>
                    <a:bodyPr/>
                    <a:lstStyle/>
                    <a:p>
                      <a:r>
                        <a:rPr lang="de-DE" dirty="0"/>
                        <a:t>754</a:t>
                      </a:r>
                    </a:p>
                  </a:txBody>
                  <a:tcPr/>
                </a:tc>
                <a:tc>
                  <a:txBody>
                    <a:bodyPr/>
                    <a:lstStyle/>
                    <a:p>
                      <a:r>
                        <a:rPr lang="de-DE" dirty="0"/>
                        <a:t>0</a:t>
                      </a:r>
                    </a:p>
                  </a:txBody>
                  <a:tcPr/>
                </a:tc>
                <a:extLst>
                  <a:ext uri="{0D108BD9-81ED-4DB2-BD59-A6C34878D82A}">
                    <a16:rowId xmlns:a16="http://schemas.microsoft.com/office/drawing/2014/main" val="3401575370"/>
                  </a:ext>
                </a:extLst>
              </a:tr>
              <a:tr h="370840">
                <a:tc>
                  <a:txBody>
                    <a:bodyPr/>
                    <a:lstStyle/>
                    <a:p>
                      <a:r>
                        <a:rPr lang="de-DE" dirty="0"/>
                        <a:t>PE_EZ</a:t>
                      </a:r>
                    </a:p>
                  </a:txBody>
                  <a:tcPr/>
                </a:tc>
                <a:tc>
                  <a:txBody>
                    <a:bodyPr/>
                    <a:lstStyle/>
                    <a:p>
                      <a:r>
                        <a:rPr lang="de-DE" dirty="0"/>
                        <a:t>198</a:t>
                      </a:r>
                    </a:p>
                  </a:txBody>
                  <a:tcPr/>
                </a:tc>
                <a:tc>
                  <a:txBody>
                    <a:bodyPr/>
                    <a:lstStyle/>
                    <a:p>
                      <a:r>
                        <a:rPr lang="de-DE" dirty="0"/>
                        <a:t>217</a:t>
                      </a:r>
                    </a:p>
                  </a:txBody>
                  <a:tcPr/>
                </a:tc>
                <a:tc>
                  <a:txBody>
                    <a:bodyPr/>
                    <a:lstStyle/>
                    <a:p>
                      <a:r>
                        <a:rPr lang="de-DE" dirty="0"/>
                        <a:t>19</a:t>
                      </a:r>
                    </a:p>
                  </a:txBody>
                  <a:tcPr/>
                </a:tc>
                <a:extLst>
                  <a:ext uri="{0D108BD9-81ED-4DB2-BD59-A6C34878D82A}">
                    <a16:rowId xmlns:a16="http://schemas.microsoft.com/office/drawing/2014/main" val="3170389955"/>
                  </a:ext>
                </a:extLst>
              </a:tr>
              <a:tr h="370840">
                <a:tc>
                  <a:txBody>
                    <a:bodyPr/>
                    <a:lstStyle/>
                    <a:p>
                      <a:r>
                        <a:rPr lang="de-DE" dirty="0"/>
                        <a:t>P_EZ</a:t>
                      </a:r>
                    </a:p>
                  </a:txBody>
                  <a:tcPr/>
                </a:tc>
                <a:tc>
                  <a:txBody>
                    <a:bodyPr/>
                    <a:lstStyle/>
                    <a:p>
                      <a:r>
                        <a:rPr lang="de-DE" dirty="0"/>
                        <a:t>657</a:t>
                      </a:r>
                    </a:p>
                  </a:txBody>
                  <a:tcPr/>
                </a:tc>
                <a:tc>
                  <a:txBody>
                    <a:bodyPr/>
                    <a:lstStyle/>
                    <a:p>
                      <a:r>
                        <a:rPr lang="de-DE" dirty="0"/>
                        <a:t>759</a:t>
                      </a:r>
                    </a:p>
                  </a:txBody>
                  <a:tcPr/>
                </a:tc>
                <a:tc>
                  <a:txBody>
                    <a:bodyPr/>
                    <a:lstStyle/>
                    <a:p>
                      <a:r>
                        <a:rPr lang="de-DE" dirty="0"/>
                        <a:t>36</a:t>
                      </a:r>
                    </a:p>
                  </a:txBody>
                  <a:tcPr/>
                </a:tc>
                <a:extLst>
                  <a:ext uri="{0D108BD9-81ED-4DB2-BD59-A6C34878D82A}">
                    <a16:rowId xmlns:a16="http://schemas.microsoft.com/office/drawing/2014/main" val="471144948"/>
                  </a:ext>
                </a:extLst>
              </a:tr>
              <a:tr h="370840">
                <a:tc>
                  <a:txBody>
                    <a:bodyPr/>
                    <a:lstStyle/>
                    <a:p>
                      <a:r>
                        <a:rPr lang="de-DE" dirty="0"/>
                        <a:t>PH_EZ</a:t>
                      </a:r>
                    </a:p>
                  </a:txBody>
                  <a:tcPr/>
                </a:tc>
                <a:tc>
                  <a:txBody>
                    <a:bodyPr/>
                    <a:lstStyle/>
                    <a:p>
                      <a:r>
                        <a:rPr lang="de-DE" dirty="0"/>
                        <a:t>475</a:t>
                      </a:r>
                    </a:p>
                  </a:txBody>
                  <a:tcPr/>
                </a:tc>
                <a:tc>
                  <a:txBody>
                    <a:bodyPr/>
                    <a:lstStyle/>
                    <a:p>
                      <a:r>
                        <a:rPr lang="de-DE" dirty="0"/>
                        <a:t>507</a:t>
                      </a:r>
                    </a:p>
                  </a:txBody>
                  <a:tcPr/>
                </a:tc>
                <a:tc>
                  <a:txBody>
                    <a:bodyPr/>
                    <a:lstStyle/>
                    <a:p>
                      <a:r>
                        <a:rPr lang="de-DE" dirty="0"/>
                        <a:t>13</a:t>
                      </a:r>
                    </a:p>
                  </a:txBody>
                  <a:tcPr/>
                </a:tc>
                <a:extLst>
                  <a:ext uri="{0D108BD9-81ED-4DB2-BD59-A6C34878D82A}">
                    <a16:rowId xmlns:a16="http://schemas.microsoft.com/office/drawing/2014/main" val="3277248365"/>
                  </a:ext>
                </a:extLst>
              </a:tr>
              <a:tr h="370840">
                <a:tc>
                  <a:txBody>
                    <a:bodyPr/>
                    <a:lstStyle/>
                    <a:p>
                      <a:r>
                        <a:rPr lang="de-DE" dirty="0"/>
                        <a:t>PHQ_EZ</a:t>
                      </a:r>
                    </a:p>
                  </a:txBody>
                  <a:tcPr/>
                </a:tc>
                <a:tc>
                  <a:txBody>
                    <a:bodyPr/>
                    <a:lstStyle/>
                    <a:p>
                      <a:r>
                        <a:rPr lang="de-DE" dirty="0"/>
                        <a:t>366</a:t>
                      </a:r>
                    </a:p>
                  </a:txBody>
                  <a:tcPr/>
                </a:tc>
                <a:tc>
                  <a:txBody>
                    <a:bodyPr/>
                    <a:lstStyle/>
                    <a:p>
                      <a:r>
                        <a:rPr lang="de-DE" dirty="0"/>
                        <a:t>396</a:t>
                      </a:r>
                    </a:p>
                  </a:txBody>
                  <a:tcPr/>
                </a:tc>
                <a:tc>
                  <a:txBody>
                    <a:bodyPr/>
                    <a:lstStyle/>
                    <a:p>
                      <a:r>
                        <a:rPr lang="de-DE" dirty="0"/>
                        <a:t>0</a:t>
                      </a:r>
                    </a:p>
                  </a:txBody>
                  <a:tcPr/>
                </a:tc>
                <a:extLst>
                  <a:ext uri="{0D108BD9-81ED-4DB2-BD59-A6C34878D82A}">
                    <a16:rowId xmlns:a16="http://schemas.microsoft.com/office/drawing/2014/main" val="1018229048"/>
                  </a:ext>
                </a:extLst>
              </a:tr>
              <a:tr h="370840">
                <a:tc>
                  <a:txBody>
                    <a:bodyPr/>
                    <a:lstStyle/>
                    <a:p>
                      <a:r>
                        <a:rPr lang="de-DE" dirty="0"/>
                        <a:t>PHV_EZ</a:t>
                      </a:r>
                    </a:p>
                  </a:txBody>
                  <a:tcPr/>
                </a:tc>
                <a:tc>
                  <a:txBody>
                    <a:bodyPr/>
                    <a:lstStyle/>
                    <a:p>
                      <a:r>
                        <a:rPr lang="de-DE" dirty="0"/>
                        <a:t>22</a:t>
                      </a:r>
                    </a:p>
                  </a:txBody>
                  <a:tcPr/>
                </a:tc>
                <a:tc>
                  <a:txBody>
                    <a:bodyPr/>
                    <a:lstStyle/>
                    <a:p>
                      <a:r>
                        <a:rPr lang="de-DE" dirty="0"/>
                        <a:t>26</a:t>
                      </a:r>
                    </a:p>
                  </a:txBody>
                  <a:tcPr/>
                </a:tc>
                <a:tc>
                  <a:txBody>
                    <a:bodyPr/>
                    <a:lstStyle/>
                    <a:p>
                      <a:r>
                        <a:rPr lang="de-DE" dirty="0"/>
                        <a:t>0</a:t>
                      </a:r>
                    </a:p>
                  </a:txBody>
                  <a:tcPr/>
                </a:tc>
                <a:extLst>
                  <a:ext uri="{0D108BD9-81ED-4DB2-BD59-A6C34878D82A}">
                    <a16:rowId xmlns:a16="http://schemas.microsoft.com/office/drawing/2014/main" val="3107659217"/>
                  </a:ext>
                </a:extLst>
              </a:tr>
              <a:tr h="370840">
                <a:tc>
                  <a:txBody>
                    <a:bodyPr/>
                    <a:lstStyle/>
                    <a:p>
                      <a:r>
                        <a:rPr lang="de-DE" dirty="0"/>
                        <a:t>Total</a:t>
                      </a:r>
                    </a:p>
                  </a:txBody>
                  <a:tcPr/>
                </a:tc>
                <a:tc>
                  <a:txBody>
                    <a:bodyPr/>
                    <a:lstStyle/>
                    <a:p>
                      <a:r>
                        <a:rPr lang="de-DE" dirty="0"/>
                        <a:t>7652</a:t>
                      </a:r>
                    </a:p>
                  </a:txBody>
                  <a:tcPr/>
                </a:tc>
                <a:tc>
                  <a:txBody>
                    <a:bodyPr/>
                    <a:lstStyle/>
                    <a:p>
                      <a:r>
                        <a:rPr lang="de-DE" dirty="0"/>
                        <a:t>9012</a:t>
                      </a:r>
                    </a:p>
                  </a:txBody>
                  <a:tcPr/>
                </a:tc>
                <a:tc>
                  <a:txBody>
                    <a:bodyPr/>
                    <a:lstStyle/>
                    <a:p>
                      <a:r>
                        <a:rPr lang="de-DE" dirty="0"/>
                        <a:t>83</a:t>
                      </a:r>
                    </a:p>
                  </a:txBody>
                  <a:tcPr/>
                </a:tc>
                <a:extLst>
                  <a:ext uri="{0D108BD9-81ED-4DB2-BD59-A6C34878D82A}">
                    <a16:rowId xmlns:a16="http://schemas.microsoft.com/office/drawing/2014/main" val="1221936704"/>
                  </a:ext>
                </a:extLst>
              </a:tr>
            </a:tbl>
          </a:graphicData>
        </a:graphic>
      </p:graphicFrame>
      <p:sp>
        <p:nvSpPr>
          <p:cNvPr id="9" name="Textfeld 8">
            <a:extLst>
              <a:ext uri="{FF2B5EF4-FFF2-40B4-BE49-F238E27FC236}">
                <a16:creationId xmlns:a16="http://schemas.microsoft.com/office/drawing/2014/main" id="{02B9FE1A-6542-4C18-9B26-C83D35B25823}"/>
              </a:ext>
            </a:extLst>
          </p:cNvPr>
          <p:cNvSpPr txBox="1"/>
          <p:nvPr/>
        </p:nvSpPr>
        <p:spPr>
          <a:xfrm>
            <a:off x="1791473" y="6190033"/>
            <a:ext cx="6991786" cy="369332"/>
          </a:xfrm>
          <a:prstGeom prst="rect">
            <a:avLst/>
          </a:prstGeom>
          <a:noFill/>
        </p:spPr>
        <p:txBody>
          <a:bodyPr wrap="none" rtlCol="0">
            <a:spAutoFit/>
          </a:bodyPr>
          <a:lstStyle/>
          <a:p>
            <a:r>
              <a:rPr lang="de-DE" b="1" dirty="0"/>
              <a:t>1277 </a:t>
            </a:r>
            <a:r>
              <a:rPr lang="de-DE" b="1" dirty="0" err="1"/>
              <a:t>new</a:t>
            </a:r>
            <a:r>
              <a:rPr lang="de-DE" b="1" dirty="0"/>
              <a:t> </a:t>
            </a:r>
            <a:r>
              <a:rPr lang="de-DE" b="1" dirty="0" err="1"/>
              <a:t>combinations</a:t>
            </a:r>
            <a:r>
              <a:rPr lang="de-DE" b="1" dirty="0"/>
              <a:t> </a:t>
            </a:r>
            <a:r>
              <a:rPr lang="de-DE" b="1" dirty="0" err="1"/>
              <a:t>without</a:t>
            </a:r>
            <a:r>
              <a:rPr lang="de-DE" b="1" dirty="0"/>
              <a:t> </a:t>
            </a:r>
            <a:r>
              <a:rPr lang="de-DE" b="1" dirty="0" err="1"/>
              <a:t>the</a:t>
            </a:r>
            <a:r>
              <a:rPr lang="de-DE" b="1" dirty="0"/>
              <a:t> </a:t>
            </a:r>
            <a:r>
              <a:rPr lang="de-DE" b="1" dirty="0" err="1"/>
              <a:t>new</a:t>
            </a:r>
            <a:r>
              <a:rPr lang="de-DE" b="1" dirty="0"/>
              <a:t> </a:t>
            </a:r>
            <a:r>
              <a:rPr lang="de-DE" b="1" dirty="0" err="1"/>
              <a:t>added</a:t>
            </a:r>
            <a:r>
              <a:rPr lang="de-DE" b="1" dirty="0"/>
              <a:t> EZ2… </a:t>
            </a:r>
            <a:r>
              <a:rPr lang="de-DE" b="1" dirty="0" err="1"/>
              <a:t>combinations</a:t>
            </a:r>
            <a:r>
              <a:rPr lang="de-DE" b="1" dirty="0"/>
              <a:t>!!!!</a:t>
            </a:r>
          </a:p>
        </p:txBody>
      </p:sp>
    </p:spTree>
    <p:extLst>
      <p:ext uri="{BB962C8B-B14F-4D97-AF65-F5344CB8AC3E}">
        <p14:creationId xmlns:p14="http://schemas.microsoft.com/office/powerpoint/2010/main" val="335056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Office">
  <a:themeElements>
    <a:clrScheme name="STÖBER_Farben">
      <a:dk1>
        <a:sysClr val="windowText" lastClr="000000"/>
      </a:dk1>
      <a:lt1>
        <a:sysClr val="window" lastClr="FFFFFF"/>
      </a:lt1>
      <a:dk2>
        <a:srgbClr val="2F3965"/>
      </a:dk2>
      <a:lt2>
        <a:srgbClr val="E7E6E6"/>
      </a:lt2>
      <a:accent1>
        <a:srgbClr val="E19A32"/>
      </a:accent1>
      <a:accent2>
        <a:srgbClr val="3C77BA"/>
      </a:accent2>
      <a:accent3>
        <a:srgbClr val="A3A62C"/>
      </a:accent3>
      <a:accent4>
        <a:srgbClr val="98669F"/>
      </a:accent4>
      <a:accent5>
        <a:srgbClr val="83AFD6"/>
      </a:accent5>
      <a:accent6>
        <a:srgbClr val="1CA19C"/>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1" id="{5BE4510B-E333-41EA-A161-387568982D9A}" vid="{D76D92FE-D632-45A9-8F0F-C5B0A5C66379}"/>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STOBER PowerPoint MASTER 2020-11-17</Template>
  <TotalTime>0</TotalTime>
  <Words>286</Words>
  <Application>Microsoft Office PowerPoint</Application>
  <PresentationFormat>Breitbild</PresentationFormat>
  <Paragraphs>69</Paragraphs>
  <Slides>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5</vt:i4>
      </vt:variant>
    </vt:vector>
  </HeadingPairs>
  <TitlesOfParts>
    <vt:vector size="8" baseType="lpstr">
      <vt:lpstr>Arial</vt:lpstr>
      <vt:lpstr>Calibri</vt:lpstr>
      <vt:lpstr>Office</vt:lpstr>
      <vt:lpstr>Elimination of Safety Factor SB </vt:lpstr>
      <vt:lpstr>What is the safety factor SB?</vt:lpstr>
      <vt:lpstr>Examples of  motor characteristic curves</vt:lpstr>
      <vt:lpstr>Application of the SB-Factor</vt:lpstr>
      <vt:lpstr>Effect on the performance overviews with EZ motors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Eliminierung Sicherheitsfaktor SB </dc:title>
  <dc:creator>Kübler, Johannes</dc:creator>
  <cp:lastModifiedBy>Wagner, Marco</cp:lastModifiedBy>
  <cp:revision>9</cp:revision>
  <dcterms:created xsi:type="dcterms:W3CDTF">2022-03-30T12:35:14Z</dcterms:created>
  <dcterms:modified xsi:type="dcterms:W3CDTF">2022-06-01T12:11:48Z</dcterms:modified>
</cp:coreProperties>
</file>