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22"/>
  </p:notesMasterIdLst>
  <p:sldIdLst>
    <p:sldId id="256" r:id="rId2"/>
    <p:sldId id="297" r:id="rId3"/>
    <p:sldId id="296" r:id="rId4"/>
    <p:sldId id="306" r:id="rId5"/>
    <p:sldId id="309" r:id="rId6"/>
    <p:sldId id="305" r:id="rId7"/>
    <p:sldId id="310" r:id="rId8"/>
    <p:sldId id="303" r:id="rId9"/>
    <p:sldId id="311" r:id="rId10"/>
    <p:sldId id="312" r:id="rId11"/>
    <p:sldId id="314" r:id="rId12"/>
    <p:sldId id="313" r:id="rId13"/>
    <p:sldId id="315" r:id="rId14"/>
    <p:sldId id="295" r:id="rId15"/>
    <p:sldId id="301" r:id="rId16"/>
    <p:sldId id="300" r:id="rId17"/>
    <p:sldId id="302" r:id="rId18"/>
    <p:sldId id="308" r:id="rId19"/>
    <p:sldId id="307" r:id="rId20"/>
    <p:sldId id="298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enstein, Lutz" initials="AL" lastIdx="1" clrIdx="0">
    <p:extLst>
      <p:ext uri="{19B8F6BF-5375-455C-9EA6-DF929625EA0E}">
        <p15:presenceInfo xmlns:p15="http://schemas.microsoft.com/office/powerpoint/2012/main" userId="S::Lutz.Augenstein@stoeber.de::22c332c7-ed58-49f0-b254-73b177baf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7BA"/>
    <a:srgbClr val="007FC4"/>
    <a:srgbClr val="A7B3B7"/>
    <a:srgbClr val="0C1B1B"/>
    <a:srgbClr val="117571"/>
    <a:srgbClr val="A3A62C"/>
    <a:srgbClr val="003E74"/>
    <a:srgbClr val="004B88"/>
    <a:srgbClr val="006EB6"/>
    <a:srgbClr val="6A9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911F97-E0C9-4136-A9BB-E822C2B82D27}" v="1262" dt="2022-05-17T06:27:27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80"/>
  </p:normalViewPr>
  <p:slideViewPr>
    <p:cSldViewPr snapToGrid="0" snapToObjects="1">
      <p:cViewPr varScale="1">
        <p:scale>
          <a:sx n="159" d="100"/>
          <a:sy n="159" d="100"/>
        </p:scale>
        <p:origin x="228" y="138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enstein, Lutz" userId="22c332c7-ed58-49f0-b254-73b177baf489" providerId="ADAL" clId="{B7911F97-E0C9-4136-A9BB-E822C2B82D27}"/>
    <pc:docChg chg="undo custSel addSld delSld modSld sldOrd">
      <pc:chgData name="Augenstein, Lutz" userId="22c332c7-ed58-49f0-b254-73b177baf489" providerId="ADAL" clId="{B7911F97-E0C9-4136-A9BB-E822C2B82D27}" dt="2022-05-17T06:27:27.454" v="6442" actId="20577"/>
      <pc:docMkLst>
        <pc:docMk/>
      </pc:docMkLst>
      <pc:sldChg chg="addSp delSp modSp mod delAnim modAnim">
        <pc:chgData name="Augenstein, Lutz" userId="22c332c7-ed58-49f0-b254-73b177baf489" providerId="ADAL" clId="{B7911F97-E0C9-4136-A9BB-E822C2B82D27}" dt="2022-05-16T09:34:35.453" v="6293" actId="113"/>
        <pc:sldMkLst>
          <pc:docMk/>
          <pc:sldMk cId="534362897" sldId="295"/>
        </pc:sldMkLst>
        <pc:spChg chg="mod">
          <ac:chgData name="Augenstein, Lutz" userId="22c332c7-ed58-49f0-b254-73b177baf489" providerId="ADAL" clId="{B7911F97-E0C9-4136-A9BB-E822C2B82D27}" dt="2022-05-16T09:34:35.453" v="6293" actId="113"/>
          <ac:spMkLst>
            <pc:docMk/>
            <pc:sldMk cId="534362897" sldId="295"/>
            <ac:spMk id="3" creationId="{30D65412-3662-48FE-8B98-5B668D1D74A0}"/>
          </ac:spMkLst>
        </pc:spChg>
        <pc:spChg chg="add mod">
          <ac:chgData name="Augenstein, Lutz" userId="22c332c7-ed58-49f0-b254-73b177baf489" providerId="ADAL" clId="{B7911F97-E0C9-4136-A9BB-E822C2B82D27}" dt="2022-05-13T07:00:04.213" v="1013" actId="164"/>
          <ac:spMkLst>
            <pc:docMk/>
            <pc:sldMk cId="534362897" sldId="295"/>
            <ac:spMk id="4" creationId="{FFAA29CC-8464-4EB0-87A9-1B72B971F759}"/>
          </ac:spMkLst>
        </pc:spChg>
        <pc:spChg chg="add mod">
          <ac:chgData name="Augenstein, Lutz" userId="22c332c7-ed58-49f0-b254-73b177baf489" providerId="ADAL" clId="{B7911F97-E0C9-4136-A9BB-E822C2B82D27}" dt="2022-05-13T07:00:04.213" v="1013" actId="164"/>
          <ac:spMkLst>
            <pc:docMk/>
            <pc:sldMk cId="534362897" sldId="295"/>
            <ac:spMk id="8" creationId="{CB6660B3-93AF-418C-909F-53908794FE58}"/>
          </ac:spMkLst>
        </pc:spChg>
        <pc:grpChg chg="add mod">
          <ac:chgData name="Augenstein, Lutz" userId="22c332c7-ed58-49f0-b254-73b177baf489" providerId="ADAL" clId="{B7911F97-E0C9-4136-A9BB-E822C2B82D27}" dt="2022-05-13T07:00:04.213" v="1013" actId="164"/>
          <ac:grpSpMkLst>
            <pc:docMk/>
            <pc:sldMk cId="534362897" sldId="295"/>
            <ac:grpSpMk id="9" creationId="{1EEADCA0-CA76-429D-A449-3B6FAFA11F06}"/>
          </ac:grpSpMkLst>
        </pc:grpChg>
        <pc:picChg chg="mod">
          <ac:chgData name="Augenstein, Lutz" userId="22c332c7-ed58-49f0-b254-73b177baf489" providerId="ADAL" clId="{B7911F97-E0C9-4136-A9BB-E822C2B82D27}" dt="2022-05-13T07:00:04.213" v="1013" actId="164"/>
          <ac:picMkLst>
            <pc:docMk/>
            <pc:sldMk cId="534362897" sldId="295"/>
            <ac:picMk id="6" creationId="{73491AF5-EDFD-445C-A129-3E97F3F16E22}"/>
          </ac:picMkLst>
        </pc:picChg>
        <pc:picChg chg="del">
          <ac:chgData name="Augenstein, Lutz" userId="22c332c7-ed58-49f0-b254-73b177baf489" providerId="ADAL" clId="{B7911F97-E0C9-4136-A9BB-E822C2B82D27}" dt="2022-05-13T06:37:54.182" v="786" actId="478"/>
          <ac:picMkLst>
            <pc:docMk/>
            <pc:sldMk cId="534362897" sldId="295"/>
            <ac:picMk id="7" creationId="{3DDB8E2D-6558-42F1-8155-877E12CC267B}"/>
          </ac:picMkLst>
        </pc:picChg>
      </pc:sldChg>
      <pc:sldChg chg="modSp add mod">
        <pc:chgData name="Augenstein, Lutz" userId="22c332c7-ed58-49f0-b254-73b177baf489" providerId="ADAL" clId="{B7911F97-E0C9-4136-A9BB-E822C2B82D27}" dt="2022-05-16T09:34:43.372" v="6294" actId="113"/>
        <pc:sldMkLst>
          <pc:docMk/>
          <pc:sldMk cId="394105352" sldId="296"/>
        </pc:sldMkLst>
        <pc:spChg chg="mod">
          <ac:chgData name="Augenstein, Lutz" userId="22c332c7-ed58-49f0-b254-73b177baf489" providerId="ADAL" clId="{B7911F97-E0C9-4136-A9BB-E822C2B82D27}" dt="2022-05-16T09:34:43.372" v="6294" actId="113"/>
          <ac:spMkLst>
            <pc:docMk/>
            <pc:sldMk cId="394105352" sldId="296"/>
            <ac:spMk id="3" creationId="{7BFE5ED1-A287-437F-ADBE-0373ACD41277}"/>
          </ac:spMkLst>
        </pc:spChg>
      </pc:sldChg>
      <pc:sldChg chg="delSp modSp del mod del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1460698676" sldId="296"/>
        </pc:sldMkLst>
        <pc:spChg chg="mod">
          <ac:chgData name="Augenstein, Lutz" userId="22c332c7-ed58-49f0-b254-73b177baf489" providerId="ADAL" clId="{B7911F97-E0C9-4136-A9BB-E822C2B82D27}" dt="2022-05-13T05:43:55.529" v="68" actId="20577"/>
          <ac:spMkLst>
            <pc:docMk/>
            <pc:sldMk cId="1460698676" sldId="296"/>
            <ac:spMk id="2" creationId="{0E0E17C8-C39B-46AF-BDA9-A6FBB18F5654}"/>
          </ac:spMkLst>
        </pc:spChg>
        <pc:spChg chg="mod">
          <ac:chgData name="Augenstein, Lutz" userId="22c332c7-ed58-49f0-b254-73b177baf489" providerId="ADAL" clId="{B7911F97-E0C9-4136-A9BB-E822C2B82D27}" dt="2022-05-13T10:59:56.688" v="4443" actId="20577"/>
          <ac:spMkLst>
            <pc:docMk/>
            <pc:sldMk cId="1460698676" sldId="296"/>
            <ac:spMk id="3" creationId="{7BFE5ED1-A287-437F-ADBE-0373ACD41277}"/>
          </ac:spMkLst>
        </pc:spChg>
        <pc:picChg chg="del">
          <ac:chgData name="Augenstein, Lutz" userId="22c332c7-ed58-49f0-b254-73b177baf489" providerId="ADAL" clId="{B7911F97-E0C9-4136-A9BB-E822C2B82D27}" dt="2022-05-13T11:01:35.313" v="4482" actId="478"/>
          <ac:picMkLst>
            <pc:docMk/>
            <pc:sldMk cId="1460698676" sldId="296"/>
            <ac:picMk id="7" creationId="{AC3E51F8-7E4F-4A0B-9454-1B010A3F96A9}"/>
          </ac:picMkLst>
        </pc:picChg>
      </pc:sldChg>
      <pc:sldChg chg="modSp new mod">
        <pc:chgData name="Augenstein, Lutz" userId="22c332c7-ed58-49f0-b254-73b177baf489" providerId="ADAL" clId="{B7911F97-E0C9-4136-A9BB-E822C2B82D27}" dt="2022-05-13T09:46:15.555" v="2638" actId="6549"/>
        <pc:sldMkLst>
          <pc:docMk/>
          <pc:sldMk cId="4238933682" sldId="297"/>
        </pc:sldMkLst>
        <pc:spChg chg="mod">
          <ac:chgData name="Augenstein, Lutz" userId="22c332c7-ed58-49f0-b254-73b177baf489" providerId="ADAL" clId="{B7911F97-E0C9-4136-A9BB-E822C2B82D27}" dt="2022-05-13T05:39:37.862" v="2" actId="20577"/>
          <ac:spMkLst>
            <pc:docMk/>
            <pc:sldMk cId="4238933682" sldId="297"/>
            <ac:spMk id="2" creationId="{9525DC4F-1BA2-46B7-81FD-CC5669F91DEA}"/>
          </ac:spMkLst>
        </pc:spChg>
        <pc:spChg chg="mod">
          <ac:chgData name="Augenstein, Lutz" userId="22c332c7-ed58-49f0-b254-73b177baf489" providerId="ADAL" clId="{B7911F97-E0C9-4136-A9BB-E822C2B82D27}" dt="2022-05-13T09:46:15.555" v="2638" actId="6549"/>
          <ac:spMkLst>
            <pc:docMk/>
            <pc:sldMk cId="4238933682" sldId="297"/>
            <ac:spMk id="3" creationId="{E1B4EF1D-63FD-488A-8B25-89046D162EE0}"/>
          </ac:spMkLst>
        </pc:spChg>
      </pc:sldChg>
      <pc:sldChg chg="addSp delSp modSp add mod modAnim">
        <pc:chgData name="Augenstein, Lutz" userId="22c332c7-ed58-49f0-b254-73b177baf489" providerId="ADAL" clId="{B7911F97-E0C9-4136-A9BB-E822C2B82D27}" dt="2022-05-13T11:57:06.879" v="5670" actId="20577"/>
        <pc:sldMkLst>
          <pc:docMk/>
          <pc:sldMk cId="2173143570" sldId="298"/>
        </pc:sldMkLst>
        <pc:spChg chg="mod">
          <ac:chgData name="Augenstein, Lutz" userId="22c332c7-ed58-49f0-b254-73b177baf489" providerId="ADAL" clId="{B7911F97-E0C9-4136-A9BB-E822C2B82D27}" dt="2022-05-13T10:46:46.303" v="3950" actId="20577"/>
          <ac:spMkLst>
            <pc:docMk/>
            <pc:sldMk cId="2173143570" sldId="298"/>
            <ac:spMk id="2" creationId="{98E76F32-4EA6-4CBF-A882-B3D13814F6D4}"/>
          </ac:spMkLst>
        </pc:spChg>
        <pc:spChg chg="mod">
          <ac:chgData name="Augenstein, Lutz" userId="22c332c7-ed58-49f0-b254-73b177baf489" providerId="ADAL" clId="{B7911F97-E0C9-4136-A9BB-E822C2B82D27}" dt="2022-05-13T11:57:06.879" v="5670" actId="20577"/>
          <ac:spMkLst>
            <pc:docMk/>
            <pc:sldMk cId="2173143570" sldId="298"/>
            <ac:spMk id="3" creationId="{30D65412-3662-48FE-8B98-5B668D1D74A0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9" creationId="{F0B14F41-71BD-4138-9F1A-E4A3AB54DD90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0" creationId="{D4ACA0F8-A370-4154-8EE1-6E0F077E7A12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1" creationId="{CDA745FA-6659-4604-A702-71ECCCD9485D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6" creationId="{12F91D7D-D231-4450-8494-B954F12CA3EC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7" creationId="{24B1B5A8-F2E7-4F18-A718-BD82120A5BA4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8" creationId="{058E2B13-AFC9-4521-8AE5-076DDF60C1A2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19" creationId="{8AE7F3F1-59C3-4ED0-BF0D-C8467A7F4164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0" creationId="{25997E5B-A302-4D81-BC36-5721180CB385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1" creationId="{52C7728D-65AD-4985-B3C7-D7D29C6C8BE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2" creationId="{19015A5C-A970-4E49-A669-88D8279E0F5D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3" creationId="{117E59DA-B59A-486A-8AA0-3BB96B14B622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6" creationId="{C43F2F2C-DB5F-423F-9E84-9BEEA0F5B7B8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27" creationId="{D2C9E947-2BDB-4A32-81DE-9CABA1D0DFD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33" creationId="{16CD2134-8E71-491A-A722-0316AA42A7C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34" creationId="{A5A743BB-437C-4FD0-82B0-FF9B895C8EB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37" creationId="{557389D4-5976-4A05-9E6F-F87FF6276BDB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40" creationId="{4D691B5D-68E9-494D-AB8E-AF338E6E3A12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42" creationId="{92359483-CEFF-45A6-BDEB-D51B643CFBFE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0" creationId="{0BBF5FCE-FD9F-4045-ABCF-99EFB5A0929F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1" creationId="{DFD42F20-7AF9-4B48-9E6A-CBFE2E70546F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2" creationId="{4D97C3DC-A00B-4D7E-A76A-DDAF213DB07C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3" creationId="{EF8A194C-9F8B-461D-8602-10F0601E561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4" creationId="{98BD40E1-E807-434D-BF11-380F599C644B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6" creationId="{675B2B8C-D163-4313-A135-88C73EFEF603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8" creationId="{52A11B3A-8631-47ED-8754-4F06C30D02B7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59" creationId="{ABF1973D-68D2-4AF7-AEE2-1A8F0FA785FE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0" creationId="{FC6E0942-B666-499C-B802-A04855471EF0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1" creationId="{7EF615E6-E122-4D24-9145-305F8154708A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2" creationId="{C9FCAAD3-0C2D-46D8-99DE-87D633C13AB5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3" creationId="{623A9410-D90F-4170-B313-213EB00BAAC8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4" creationId="{89B9E5D6-5966-4DD6-8269-B25041AFD23F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5" creationId="{FE8E3E05-F80B-40A3-BCE8-5BD3B80C5F18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6" creationId="{01A94798-AAFF-4526-9B9E-81DD40C04143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7" creationId="{70337489-70FB-4AB2-A03A-B6FCE20DDD34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8" creationId="{F79E885A-8624-447B-87A7-BF14782A6B3E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69" creationId="{4ADE67D5-23C9-4077-A50F-B9D4035003A4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70" creationId="{59D76E53-1F4C-4E11-A3E4-11D8799AE4E6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71" creationId="{CC5B6BF2-9B53-4E0D-B569-0E7E89D75459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72" creationId="{0160BB82-AB2E-467A-8A12-E969D532EF91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73" creationId="{0BF875B7-8BA5-47E0-8C10-2B074F368CFC}"/>
          </ac:spMkLst>
        </pc:spChg>
        <pc:spChg chg="mod">
          <ac:chgData name="Augenstein, Lutz" userId="22c332c7-ed58-49f0-b254-73b177baf489" providerId="ADAL" clId="{B7911F97-E0C9-4136-A9BB-E822C2B82D27}" dt="2022-05-13T10:58:20.094" v="4439" actId="255"/>
          <ac:spMkLst>
            <pc:docMk/>
            <pc:sldMk cId="2173143570" sldId="298"/>
            <ac:spMk id="74" creationId="{C431E074-7E3B-49D8-BB4D-16B1778E39B3}"/>
          </ac:spMkLst>
        </pc:spChg>
        <pc:grpChg chg="add mod">
          <ac:chgData name="Augenstein, Lutz" userId="22c332c7-ed58-49f0-b254-73b177baf489" providerId="ADAL" clId="{B7911F97-E0C9-4136-A9BB-E822C2B82D27}" dt="2022-05-13T10:58:26.332" v="4440" actId="1076"/>
          <ac:grpSpMkLst>
            <pc:docMk/>
            <pc:sldMk cId="2173143570" sldId="298"/>
            <ac:grpSpMk id="8" creationId="{74B5F9DC-1A5F-4CDE-B437-BCAC40BD0B30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12" creationId="{5FEB9D68-D0D6-4897-AB4E-EA13D654450F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13" creationId="{136015AC-F6C6-43CD-873F-8BCB59A2B439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14" creationId="{E22FA0CF-9F13-4BEA-AFCE-760F69C20200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15" creationId="{ECB32BCB-AE3D-46D1-B377-9D67B6B81EA7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46" creationId="{D95C7980-3F34-4E40-9A32-56C66B8B7D30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47" creationId="{9719E247-35A4-4B2C-9097-540565980D90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48" creationId="{DFCA7CBF-CF49-497E-B58D-19AF3FFB9447}"/>
          </ac:grpSpMkLst>
        </pc:grpChg>
        <pc:grpChg chg="mod">
          <ac:chgData name="Augenstein, Lutz" userId="22c332c7-ed58-49f0-b254-73b177baf489" providerId="ADAL" clId="{B7911F97-E0C9-4136-A9BB-E822C2B82D27}" dt="2022-05-13T10:57:38.240" v="4436"/>
          <ac:grpSpMkLst>
            <pc:docMk/>
            <pc:sldMk cId="2173143570" sldId="298"/>
            <ac:grpSpMk id="49" creationId="{C1713FEF-DA70-402E-BE67-B4D386471C00}"/>
          </ac:grpSpMkLst>
        </pc:grpChg>
        <pc:picChg chg="del">
          <ac:chgData name="Augenstein, Lutz" userId="22c332c7-ed58-49f0-b254-73b177baf489" providerId="ADAL" clId="{B7911F97-E0C9-4136-A9BB-E822C2B82D27}" dt="2022-05-13T10:46:30.576" v="3937" actId="478"/>
          <ac:picMkLst>
            <pc:docMk/>
            <pc:sldMk cId="2173143570" sldId="298"/>
            <ac:picMk id="5" creationId="{232C306A-2BD0-4120-A721-43FA575218EF}"/>
          </ac:picMkLst>
        </pc:picChg>
        <pc:picChg chg="del">
          <ac:chgData name="Augenstein, Lutz" userId="22c332c7-ed58-49f0-b254-73b177baf489" providerId="ADAL" clId="{B7911F97-E0C9-4136-A9BB-E822C2B82D27}" dt="2022-05-13T07:00:34.935" v="1016" actId="478"/>
          <ac:picMkLst>
            <pc:docMk/>
            <pc:sldMk cId="2173143570" sldId="298"/>
            <ac:picMk id="6" creationId="{73491AF5-EDFD-445C-A129-3E97F3F16E22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24" creationId="{00994EC2-A8C2-4EF7-B043-546BE3673A13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25" creationId="{C86B839D-5FC7-4C07-ADF8-85332F78F1EF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28" creationId="{4C482B12-34E9-4AC5-8B78-44692C5DA558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29" creationId="{947E7B3E-6D87-44A0-96AE-AFC77D17938B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30" creationId="{FBA10172-0B66-47E0-924D-ACB1757B8D50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35" creationId="{951AA147-A7F5-4A98-B162-325480C80C45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38" creationId="{4053D6B8-9577-4D5D-81F2-9B9900032200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44" creationId="{3027BC8F-92EA-4AFD-AC28-DB02DD0E24E9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45" creationId="{DC9A7843-719F-4FB1-A910-C5370809DAB2}"/>
          </ac:picMkLst>
        </pc:picChg>
        <pc:picChg chg="mod">
          <ac:chgData name="Augenstein, Lutz" userId="22c332c7-ed58-49f0-b254-73b177baf489" providerId="ADAL" clId="{B7911F97-E0C9-4136-A9BB-E822C2B82D27}" dt="2022-05-13T10:57:38.240" v="4436"/>
          <ac:picMkLst>
            <pc:docMk/>
            <pc:sldMk cId="2173143570" sldId="298"/>
            <ac:picMk id="55" creationId="{A0A5A448-E4EE-4E4A-AF2A-1952799BC774}"/>
          </ac:picMkLst>
        </pc:pic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31" creationId="{17F95C29-F8DB-4FC1-9299-8126CDDAC61F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32" creationId="{B00449EB-0DFA-4744-9B81-B89C65C140D0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36" creationId="{F158D4C9-3724-4F9E-A27C-25745BC000C8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39" creationId="{1F9CD427-7530-4F2F-AB95-62C1FB6F143F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41" creationId="{95F406A3-913D-4284-8DBB-A133010042FD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43" creationId="{CC44A047-3CB1-41FC-BB04-632D20D9E4C1}"/>
          </ac:cxnSpMkLst>
        </pc:cxnChg>
        <pc:cxnChg chg="mod">
          <ac:chgData name="Augenstein, Lutz" userId="22c332c7-ed58-49f0-b254-73b177baf489" providerId="ADAL" clId="{B7911F97-E0C9-4136-A9BB-E822C2B82D27}" dt="2022-05-13T10:57:38.240" v="4436"/>
          <ac:cxnSpMkLst>
            <pc:docMk/>
            <pc:sldMk cId="2173143570" sldId="298"/>
            <ac:cxnSpMk id="57" creationId="{5D5E5158-5367-49D0-B1A3-A9B89E94A69B}"/>
          </ac:cxnSpMkLst>
        </pc:cxnChg>
      </pc:sldChg>
      <pc:sldChg chg="add del">
        <pc:chgData name="Augenstein, Lutz" userId="22c332c7-ed58-49f0-b254-73b177baf489" providerId="ADAL" clId="{B7911F97-E0C9-4136-A9BB-E822C2B82D27}" dt="2022-05-13T11:56:35.867" v="5651" actId="47"/>
        <pc:sldMkLst>
          <pc:docMk/>
          <pc:sldMk cId="2191506574" sldId="299"/>
        </pc:sldMkLst>
      </pc:sldChg>
      <pc:sldChg chg="addSp delSp modSp new mod ord delAnim modAnim">
        <pc:chgData name="Augenstein, Lutz" userId="22c332c7-ed58-49f0-b254-73b177baf489" providerId="ADAL" clId="{B7911F97-E0C9-4136-A9BB-E822C2B82D27}" dt="2022-05-17T06:25:47.679" v="6409" actId="478"/>
        <pc:sldMkLst>
          <pc:docMk/>
          <pc:sldMk cId="91989389" sldId="300"/>
        </pc:sldMkLst>
        <pc:spChg chg="mod">
          <ac:chgData name="Augenstein, Lutz" userId="22c332c7-ed58-49f0-b254-73b177baf489" providerId="ADAL" clId="{B7911F97-E0C9-4136-A9BB-E822C2B82D27}" dt="2022-05-13T05:46:38.933" v="90" actId="20577"/>
          <ac:spMkLst>
            <pc:docMk/>
            <pc:sldMk cId="91989389" sldId="300"/>
            <ac:spMk id="2" creationId="{58856313-D4C6-4AE7-98BA-13FC58B9D61C}"/>
          </ac:spMkLst>
        </pc:spChg>
        <pc:spChg chg="del">
          <ac:chgData name="Augenstein, Lutz" userId="22c332c7-ed58-49f0-b254-73b177baf489" providerId="ADAL" clId="{B7911F97-E0C9-4136-A9BB-E822C2B82D27}" dt="2022-05-13T05:45:21.749" v="72" actId="478"/>
          <ac:spMkLst>
            <pc:docMk/>
            <pc:sldMk cId="91989389" sldId="300"/>
            <ac:spMk id="3" creationId="{0382C9FA-973D-4838-A5EB-53F59D16489D}"/>
          </ac:spMkLst>
        </pc:spChg>
        <pc:spChg chg="add del">
          <ac:chgData name="Augenstein, Lutz" userId="22c332c7-ed58-49f0-b254-73b177baf489" providerId="ADAL" clId="{B7911F97-E0C9-4136-A9BB-E822C2B82D27}" dt="2022-05-13T05:45:47.717" v="75" actId="478"/>
          <ac:spMkLst>
            <pc:docMk/>
            <pc:sldMk cId="91989389" sldId="300"/>
            <ac:spMk id="4" creationId="{5716708B-B092-411A-9103-F549CD4B1CF5}"/>
          </ac:spMkLst>
        </pc:spChg>
        <pc:spChg chg="add del mod">
          <ac:chgData name="Augenstein, Lutz" userId="22c332c7-ed58-49f0-b254-73b177baf489" providerId="ADAL" clId="{B7911F97-E0C9-4136-A9BB-E822C2B82D27}" dt="2022-05-13T05:46:40.964" v="91" actId="478"/>
          <ac:spMkLst>
            <pc:docMk/>
            <pc:sldMk cId="91989389" sldId="300"/>
            <ac:spMk id="5" creationId="{E62F3C4A-0EF0-419A-8A4E-05A894831B61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6" creationId="{CB768C73-2FBC-4C32-B19B-15388C774B6F}"/>
          </ac:spMkLst>
        </pc:spChg>
        <pc:spChg chg="add mod">
          <ac:chgData name="Augenstein, Lutz" userId="22c332c7-ed58-49f0-b254-73b177baf489" providerId="ADAL" clId="{B7911F97-E0C9-4136-A9BB-E822C2B82D27}" dt="2022-05-13T05:48:12.911" v="109" actId="571"/>
          <ac:spMkLst>
            <pc:docMk/>
            <pc:sldMk cId="91989389" sldId="300"/>
            <ac:spMk id="7" creationId="{69446CC7-6678-4128-A34C-B2BB32635AFE}"/>
          </ac:spMkLst>
        </pc:spChg>
        <pc:spChg chg="add mod">
          <ac:chgData name="Augenstein, Lutz" userId="22c332c7-ed58-49f0-b254-73b177baf489" providerId="ADAL" clId="{B7911F97-E0C9-4136-A9BB-E822C2B82D27}" dt="2022-05-13T05:48:12.911" v="109" actId="571"/>
          <ac:spMkLst>
            <pc:docMk/>
            <pc:sldMk cId="91989389" sldId="300"/>
            <ac:spMk id="8" creationId="{4F76A89E-96A7-4A76-A329-F97404C692D2}"/>
          </ac:spMkLst>
        </pc:spChg>
        <pc:spChg chg="add mod">
          <ac:chgData name="Augenstein, Lutz" userId="22c332c7-ed58-49f0-b254-73b177baf489" providerId="ADAL" clId="{B7911F97-E0C9-4136-A9BB-E822C2B82D27}" dt="2022-05-13T05:48:12.911" v="109" actId="571"/>
          <ac:spMkLst>
            <pc:docMk/>
            <pc:sldMk cId="91989389" sldId="300"/>
            <ac:spMk id="10" creationId="{02A9B7D4-4ACE-4068-9774-C47E5EFA3C32}"/>
          </ac:spMkLst>
        </pc:spChg>
        <pc:spChg chg="mod">
          <ac:chgData name="Augenstein, Lutz" userId="22c332c7-ed58-49f0-b254-73b177baf489" providerId="ADAL" clId="{B7911F97-E0C9-4136-A9BB-E822C2B82D27}" dt="2022-05-13T05:48:16.692" v="110" actId="571"/>
          <ac:spMkLst>
            <pc:docMk/>
            <pc:sldMk cId="91989389" sldId="300"/>
            <ac:spMk id="12" creationId="{8DF1AB95-1EC6-44AC-AFBA-2D4E1BA78173}"/>
          </ac:spMkLst>
        </pc:spChg>
        <pc:spChg chg="mod">
          <ac:chgData name="Augenstein, Lutz" userId="22c332c7-ed58-49f0-b254-73b177baf489" providerId="ADAL" clId="{B7911F97-E0C9-4136-A9BB-E822C2B82D27}" dt="2022-05-13T05:48:16.692" v="110" actId="571"/>
          <ac:spMkLst>
            <pc:docMk/>
            <pc:sldMk cId="91989389" sldId="300"/>
            <ac:spMk id="13" creationId="{D0B8D1CF-9E08-46EC-8812-E397764F0708}"/>
          </ac:spMkLst>
        </pc:spChg>
        <pc:spChg chg="mod">
          <ac:chgData name="Augenstein, Lutz" userId="22c332c7-ed58-49f0-b254-73b177baf489" providerId="ADAL" clId="{B7911F97-E0C9-4136-A9BB-E822C2B82D27}" dt="2022-05-13T05:48:19.172" v="111" actId="571"/>
          <ac:spMkLst>
            <pc:docMk/>
            <pc:sldMk cId="91989389" sldId="300"/>
            <ac:spMk id="15" creationId="{92EDEECD-402A-4F1E-856F-DFF2FA1E2A8C}"/>
          </ac:spMkLst>
        </pc:spChg>
        <pc:spChg chg="mod">
          <ac:chgData name="Augenstein, Lutz" userId="22c332c7-ed58-49f0-b254-73b177baf489" providerId="ADAL" clId="{B7911F97-E0C9-4136-A9BB-E822C2B82D27}" dt="2022-05-13T05:48:19.172" v="111" actId="571"/>
          <ac:spMkLst>
            <pc:docMk/>
            <pc:sldMk cId="91989389" sldId="300"/>
            <ac:spMk id="16" creationId="{15D64C6F-940A-4F8A-A539-F35541A9AC90}"/>
          </ac:spMkLst>
        </pc:spChg>
        <pc:spChg chg="mod">
          <ac:chgData name="Augenstein, Lutz" userId="22c332c7-ed58-49f0-b254-73b177baf489" providerId="ADAL" clId="{B7911F97-E0C9-4136-A9BB-E822C2B82D27}" dt="2022-05-13T05:48:22.165" v="112" actId="571"/>
          <ac:spMkLst>
            <pc:docMk/>
            <pc:sldMk cId="91989389" sldId="300"/>
            <ac:spMk id="18" creationId="{BB2B4A03-FC00-4D79-8E7D-973348B512D5}"/>
          </ac:spMkLst>
        </pc:spChg>
        <pc:spChg chg="mod">
          <ac:chgData name="Augenstein, Lutz" userId="22c332c7-ed58-49f0-b254-73b177baf489" providerId="ADAL" clId="{B7911F97-E0C9-4136-A9BB-E822C2B82D27}" dt="2022-05-13T05:48:22.165" v="112" actId="571"/>
          <ac:spMkLst>
            <pc:docMk/>
            <pc:sldMk cId="91989389" sldId="300"/>
            <ac:spMk id="19" creationId="{52393E2B-E7EF-446B-BBD1-5706F7BC53D1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0" creationId="{D0ED5233-A6CF-4D7F-AE51-3DEEC17F6C0E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1" creationId="{3342C90A-3CFF-498F-8053-A5AD367419C1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2" creationId="{8967BCEC-4F3B-4ECB-9C7D-A4DFBFF8025C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3" creationId="{85C4A8D4-8012-4405-9E50-F073799D46B4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4" creationId="{2A0FDD07-23C7-46A0-94E0-CA12B99C3FC6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5" creationId="{C536FC68-F929-4D63-9AEF-F21A350E1B05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6" creationId="{CD8A8AA8-9DBA-4116-BF13-9923198C618D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7" creationId="{7A556EEA-E5AB-4FC2-A735-CB8F39F84BF0}"/>
          </ac:spMkLst>
        </pc:spChg>
        <pc:spChg chg="add mod or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28" creationId="{FBCF9108-EE64-475D-A63E-C8AA59EF0713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32" creationId="{33CF89ED-D886-4676-B62B-72D1AACAB6E8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33" creationId="{FB923BE9-062B-4DFC-9E51-B0D93922AD0E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53" creationId="{0A93A15D-9BFC-4D70-97D9-83600C287BC5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54" creationId="{1C61CC86-B6B3-409C-A7F9-E2CFA1D522D6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60" creationId="{212705D9-2AC1-45FE-9CE1-119254E7A729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63" creationId="{21BC233B-D89A-46D4-9299-18EA5F60F0DE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67" creationId="{17A4A924-1811-423F-96CF-122FF3DED6E0}"/>
          </ac:spMkLst>
        </pc:spChg>
        <pc:spChg chg="add mod or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71" creationId="{0B281685-266E-45CE-A4A5-C8CB7A57C42E}"/>
          </ac:spMkLst>
        </pc:spChg>
        <pc:spChg chg="mod">
          <ac:chgData name="Augenstein, Lutz" userId="22c332c7-ed58-49f0-b254-73b177baf489" providerId="ADAL" clId="{B7911F97-E0C9-4136-A9BB-E822C2B82D27}" dt="2022-05-13T06:01:37.499" v="314" actId="571"/>
          <ac:spMkLst>
            <pc:docMk/>
            <pc:sldMk cId="91989389" sldId="300"/>
            <ac:spMk id="75" creationId="{BA6D7F0B-849B-45FF-9B38-877745E94EEE}"/>
          </ac:spMkLst>
        </pc:spChg>
        <pc:spChg chg="mod">
          <ac:chgData name="Augenstein, Lutz" userId="22c332c7-ed58-49f0-b254-73b177baf489" providerId="ADAL" clId="{B7911F97-E0C9-4136-A9BB-E822C2B82D27}" dt="2022-05-13T06:01:37.499" v="314" actId="571"/>
          <ac:spMkLst>
            <pc:docMk/>
            <pc:sldMk cId="91989389" sldId="300"/>
            <ac:spMk id="76" creationId="{FDB010A0-635B-4FDB-8CEA-10AE6F9003B9}"/>
          </ac:spMkLst>
        </pc:spChg>
        <pc:spChg chg="mod">
          <ac:chgData name="Augenstein, Lutz" userId="22c332c7-ed58-49f0-b254-73b177baf489" providerId="ADAL" clId="{B7911F97-E0C9-4136-A9BB-E822C2B82D27}" dt="2022-05-13T06:01:40.636" v="315" actId="571"/>
          <ac:spMkLst>
            <pc:docMk/>
            <pc:sldMk cId="91989389" sldId="300"/>
            <ac:spMk id="78" creationId="{2710D534-B247-4B8F-9DCC-FE393FAA2FFE}"/>
          </ac:spMkLst>
        </pc:spChg>
        <pc:spChg chg="mod">
          <ac:chgData name="Augenstein, Lutz" userId="22c332c7-ed58-49f0-b254-73b177baf489" providerId="ADAL" clId="{B7911F97-E0C9-4136-A9BB-E822C2B82D27}" dt="2022-05-13T06:01:40.636" v="315" actId="571"/>
          <ac:spMkLst>
            <pc:docMk/>
            <pc:sldMk cId="91989389" sldId="300"/>
            <ac:spMk id="79" creationId="{11A90DCA-6A85-4261-A059-206EC4562222}"/>
          </ac:spMkLst>
        </pc:spChg>
        <pc:spChg chg="mod">
          <ac:chgData name="Augenstein, Lutz" userId="22c332c7-ed58-49f0-b254-73b177baf489" providerId="ADAL" clId="{B7911F97-E0C9-4136-A9BB-E822C2B82D27}" dt="2022-05-13T06:01:43.828" v="316" actId="571"/>
          <ac:spMkLst>
            <pc:docMk/>
            <pc:sldMk cId="91989389" sldId="300"/>
            <ac:spMk id="81" creationId="{BEFD1EA7-899A-4FEC-8B91-7ADF2774D198}"/>
          </ac:spMkLst>
        </pc:spChg>
        <pc:spChg chg="mod">
          <ac:chgData name="Augenstein, Lutz" userId="22c332c7-ed58-49f0-b254-73b177baf489" providerId="ADAL" clId="{B7911F97-E0C9-4136-A9BB-E822C2B82D27}" dt="2022-05-13T06:01:43.828" v="316" actId="571"/>
          <ac:spMkLst>
            <pc:docMk/>
            <pc:sldMk cId="91989389" sldId="300"/>
            <ac:spMk id="82" creationId="{6D3B4494-7630-4566-A7E4-79FF7B8A01D9}"/>
          </ac:spMkLst>
        </pc:spChg>
        <pc:spChg chg="mod">
          <ac:chgData name="Augenstein, Lutz" userId="22c332c7-ed58-49f0-b254-73b177baf489" providerId="ADAL" clId="{B7911F97-E0C9-4136-A9BB-E822C2B82D27}" dt="2022-05-13T06:01:49.419" v="317" actId="571"/>
          <ac:spMkLst>
            <pc:docMk/>
            <pc:sldMk cId="91989389" sldId="300"/>
            <ac:spMk id="84" creationId="{8F758822-AA5D-4F73-8CB3-2741E795AB8F}"/>
          </ac:spMkLst>
        </pc:spChg>
        <pc:spChg chg="mod">
          <ac:chgData name="Augenstein, Lutz" userId="22c332c7-ed58-49f0-b254-73b177baf489" providerId="ADAL" clId="{B7911F97-E0C9-4136-A9BB-E822C2B82D27}" dt="2022-05-13T06:01:49.419" v="317" actId="571"/>
          <ac:spMkLst>
            <pc:docMk/>
            <pc:sldMk cId="91989389" sldId="300"/>
            <ac:spMk id="85" creationId="{FD8B7481-31C6-4308-BB61-42576E3DDD21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86" creationId="{BEB5E27F-2BBA-496F-9ACF-2DA7A02D93CB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87" creationId="{8C8B5295-59A1-48F0-8B48-7E9293E079FD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88" creationId="{B5B974E1-D712-4D15-97ED-3A8003EAC03B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89" creationId="{4ADBFE88-C5D7-4D2D-8C53-AE468CCEA415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90" creationId="{699BAEC8-9075-4D7C-A7D6-6A76919CB660}"/>
          </ac:spMkLst>
        </pc:spChg>
        <pc:spChg chg="add del mod">
          <ac:chgData name="Augenstein, Lutz" userId="22c332c7-ed58-49f0-b254-73b177baf489" providerId="ADAL" clId="{B7911F97-E0C9-4136-A9BB-E822C2B82D27}" dt="2022-05-17T06:25:47.679" v="6409" actId="478"/>
          <ac:spMkLst>
            <pc:docMk/>
            <pc:sldMk cId="91989389" sldId="300"/>
            <ac:spMk id="92" creationId="{E0E17F4E-EC58-4682-ABB1-94481EA81E52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93" creationId="{F8AEA5E0-C8C1-485C-80ED-AAB5E53BAA68}"/>
          </ac:spMkLst>
        </pc:spChg>
        <pc:spChg chg="add del mod">
          <ac:chgData name="Augenstein, Lutz" userId="22c332c7-ed58-49f0-b254-73b177baf489" providerId="ADAL" clId="{B7911F97-E0C9-4136-A9BB-E822C2B82D27}" dt="2022-05-13T06:19:17.864" v="700" actId="478"/>
          <ac:spMkLst>
            <pc:docMk/>
            <pc:sldMk cId="91989389" sldId="300"/>
            <ac:spMk id="96" creationId="{A65F0961-FE43-4DB3-8AFA-8E56B4F6F5C3}"/>
          </ac:spMkLst>
        </pc:spChg>
        <pc:spChg chg="add mod">
          <ac:chgData name="Augenstein, Lutz" userId="22c332c7-ed58-49f0-b254-73b177baf489" providerId="ADAL" clId="{B7911F97-E0C9-4136-A9BB-E822C2B82D27}" dt="2022-05-13T10:57:34.163" v="4435" actId="164"/>
          <ac:spMkLst>
            <pc:docMk/>
            <pc:sldMk cId="91989389" sldId="300"/>
            <ac:spMk id="98" creationId="{39A5246B-6A56-482F-A584-E413BDF24C15}"/>
          </ac:spMkLst>
        </pc:s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9" creationId="{CC476C0A-5152-4C5A-A26A-BBDAADBB7E62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11" creationId="{1E145E66-40E8-4E82-BB55-6AC74EDA3191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14" creationId="{CEF65850-D584-417C-A6D1-43DBF3BD9E36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17" creationId="{E87CE1F4-B306-4AA8-B190-B42D48C3097E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74" creationId="{C940730C-017D-4062-A860-D8C0014902AF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77" creationId="{78BA019B-F294-4948-B1D1-D85EB842A6C1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80" creationId="{91F81877-84EC-4329-9B50-69E6A9E41C37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83" creationId="{AB306B03-F6F2-4A0B-8E91-9E34309AF840}"/>
          </ac:grpSpMkLst>
        </pc:grpChg>
        <pc:grpChg chg="add mod">
          <ac:chgData name="Augenstein, Lutz" userId="22c332c7-ed58-49f0-b254-73b177baf489" providerId="ADAL" clId="{B7911F97-E0C9-4136-A9BB-E822C2B82D27}" dt="2022-05-13T10:57:34.163" v="4435" actId="164"/>
          <ac:grpSpMkLst>
            <pc:docMk/>
            <pc:sldMk cId="91989389" sldId="300"/>
            <ac:grpSpMk id="100" creationId="{D0749D4B-54D1-4C4F-BB68-DBFE742FD9B5}"/>
          </ac:grpSpMkLst>
        </pc:grp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30" creationId="{B0AB3F9B-02A4-4312-AD98-5654625AF848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31" creationId="{3AE56F13-0025-4F31-BD68-E917445B42AA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35" creationId="{61CE53A4-0F9F-4950-8EFB-09076F4C5CA9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37" creationId="{DC97D4ED-7053-44BA-8FD8-BEB4495FE1E5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38" creationId="{BFCDE3CA-F929-45EC-8DDA-B83B50223C53}"/>
          </ac:picMkLst>
        </pc:picChg>
        <pc:picChg chg="add mod">
          <ac:chgData name="Augenstein, Lutz" userId="22c332c7-ed58-49f0-b254-73b177baf489" providerId="ADAL" clId="{B7911F97-E0C9-4136-A9BB-E822C2B82D27}" dt="2022-05-13T05:58:20.149" v="216" actId="571"/>
          <ac:picMkLst>
            <pc:docMk/>
            <pc:sldMk cId="91989389" sldId="300"/>
            <ac:picMk id="56" creationId="{00D33AA9-DFA6-4026-9871-CB5BD2C2AD6A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58" creationId="{A300C15A-D6F0-4216-9A23-2F2AB6859E32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61" creationId="{BDEDDE53-290B-4F04-B0F1-0A7C322AB00B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72" creationId="{82BD6EFD-4604-4C3A-8CE5-4F0C225A83EA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73" creationId="{16E9E040-605E-4C77-9CF9-D5D20613114E}"/>
          </ac:picMkLst>
        </pc:picChg>
        <pc:picChg chg="add mod">
          <ac:chgData name="Augenstein, Lutz" userId="22c332c7-ed58-49f0-b254-73b177baf489" providerId="ADAL" clId="{B7911F97-E0C9-4136-A9BB-E822C2B82D27}" dt="2022-05-13T10:57:34.163" v="4435" actId="164"/>
          <ac:picMkLst>
            <pc:docMk/>
            <pc:sldMk cId="91989389" sldId="300"/>
            <ac:picMk id="91" creationId="{48BE353C-F305-4367-B6B7-5D1112871607}"/>
          </ac:picMkLst>
        </pc:pic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40" creationId="{03D7A89E-2B2E-4E75-8A42-76609BDA81E8}"/>
          </ac:cxnSpMkLst>
        </pc:cxnChg>
        <pc:cxnChg chg="add del mod">
          <ac:chgData name="Augenstein, Lutz" userId="22c332c7-ed58-49f0-b254-73b177baf489" providerId="ADAL" clId="{B7911F97-E0C9-4136-A9BB-E822C2B82D27}" dt="2022-05-13T05:56:54.452" v="181" actId="478"/>
          <ac:cxnSpMkLst>
            <pc:docMk/>
            <pc:sldMk cId="91989389" sldId="300"/>
            <ac:cxnSpMk id="42" creationId="{E0598605-F35B-4FEB-AA4B-0B85CF1A0B9C}"/>
          </ac:cxnSpMkLst>
        </pc:cxnChg>
        <pc:cxnChg chg="add del mod">
          <ac:chgData name="Augenstein, Lutz" userId="22c332c7-ed58-49f0-b254-73b177baf489" providerId="ADAL" clId="{B7911F97-E0C9-4136-A9BB-E822C2B82D27}" dt="2022-05-13T05:57:51.511" v="207" actId="478"/>
          <ac:cxnSpMkLst>
            <pc:docMk/>
            <pc:sldMk cId="91989389" sldId="300"/>
            <ac:cxnSpMk id="47" creationId="{07FBE0E1-6801-4B45-83CD-6817A45DB3BB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48" creationId="{78BECE7B-DEE5-4007-8B4B-08D487FB482A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59" creationId="{58F55F4A-3083-4A9F-B763-AE9EBAFA7546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62" creationId="{910E5A9A-52EE-4D1A-952C-210340BAFB30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64" creationId="{76472A86-0749-4522-9A78-166BB8800C13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68" creationId="{5FB148F2-5E66-4781-A94A-94E07C5B03D4}"/>
          </ac:cxnSpMkLst>
        </pc:cxnChg>
        <pc:cxnChg chg="add mod">
          <ac:chgData name="Augenstein, Lutz" userId="22c332c7-ed58-49f0-b254-73b177baf489" providerId="ADAL" clId="{B7911F97-E0C9-4136-A9BB-E822C2B82D27}" dt="2022-05-13T10:57:34.163" v="4435" actId="164"/>
          <ac:cxnSpMkLst>
            <pc:docMk/>
            <pc:sldMk cId="91989389" sldId="300"/>
            <ac:cxnSpMk id="94" creationId="{54616FAC-0AE2-4916-8CB1-A175C89762A8}"/>
          </ac:cxnSpMkLst>
        </pc:cxnChg>
      </pc:sldChg>
      <pc:sldChg chg="addSp delSp modSp add mod ord delAnim modAnim">
        <pc:chgData name="Augenstein, Lutz" userId="22c332c7-ed58-49f0-b254-73b177baf489" providerId="ADAL" clId="{B7911F97-E0C9-4136-A9BB-E822C2B82D27}" dt="2022-05-17T06:24:55.839" v="6408" actId="6549"/>
        <pc:sldMkLst>
          <pc:docMk/>
          <pc:sldMk cId="271746193" sldId="301"/>
        </pc:sldMkLst>
        <pc:spChg chg="mod">
          <ac:chgData name="Augenstein, Lutz" userId="22c332c7-ed58-49f0-b254-73b177baf489" providerId="ADAL" clId="{B7911F97-E0C9-4136-A9BB-E822C2B82D27}" dt="2022-05-13T06:14:30.172" v="608" actId="20577"/>
          <ac:spMkLst>
            <pc:docMk/>
            <pc:sldMk cId="271746193" sldId="301"/>
            <ac:spMk id="2" creationId="{98E76F32-4EA6-4CBF-A882-B3D13814F6D4}"/>
          </ac:spMkLst>
        </pc:spChg>
        <pc:spChg chg="mod">
          <ac:chgData name="Augenstein, Lutz" userId="22c332c7-ed58-49f0-b254-73b177baf489" providerId="ADAL" clId="{B7911F97-E0C9-4136-A9BB-E822C2B82D27}" dt="2022-05-17T06:24:55.839" v="6408" actId="6549"/>
          <ac:spMkLst>
            <pc:docMk/>
            <pc:sldMk cId="271746193" sldId="301"/>
            <ac:spMk id="3" creationId="{30D65412-3662-48FE-8B98-5B668D1D74A0}"/>
          </ac:spMkLst>
        </pc:spChg>
        <pc:picChg chg="del">
          <ac:chgData name="Augenstein, Lutz" userId="22c332c7-ed58-49f0-b254-73b177baf489" providerId="ADAL" clId="{B7911F97-E0C9-4136-A9BB-E822C2B82D27}" dt="2022-05-13T06:37:58.048" v="787" actId="478"/>
          <ac:picMkLst>
            <pc:docMk/>
            <pc:sldMk cId="271746193" sldId="301"/>
            <ac:picMk id="5" creationId="{232C306A-2BD0-4120-A721-43FA575218EF}"/>
          </ac:picMkLst>
        </pc:picChg>
        <pc:picChg chg="del">
          <ac:chgData name="Augenstein, Lutz" userId="22c332c7-ed58-49f0-b254-73b177baf489" providerId="ADAL" clId="{B7911F97-E0C9-4136-A9BB-E822C2B82D27}" dt="2022-05-13T07:00:09.640" v="1014" actId="478"/>
          <ac:picMkLst>
            <pc:docMk/>
            <pc:sldMk cId="271746193" sldId="301"/>
            <ac:picMk id="6" creationId="{73491AF5-EDFD-445C-A129-3E97F3F16E22}"/>
          </ac:picMkLst>
        </pc:picChg>
        <pc:picChg chg="del">
          <ac:chgData name="Augenstein, Lutz" userId="22c332c7-ed58-49f0-b254-73b177baf489" providerId="ADAL" clId="{B7911F97-E0C9-4136-A9BB-E822C2B82D27}" dt="2022-05-13T10:36:39.221" v="3777" actId="478"/>
          <ac:picMkLst>
            <pc:docMk/>
            <pc:sldMk cId="271746193" sldId="301"/>
            <ac:picMk id="7" creationId="{3DDB8E2D-6558-42F1-8155-877E12CC267B}"/>
          </ac:picMkLst>
        </pc:picChg>
        <pc:picChg chg="add mod">
          <ac:chgData name="Augenstein, Lutz" userId="22c332c7-ed58-49f0-b254-73b177baf489" providerId="ADAL" clId="{B7911F97-E0C9-4136-A9BB-E822C2B82D27}" dt="2022-05-13T07:00:10.060" v="1015"/>
          <ac:picMkLst>
            <pc:docMk/>
            <pc:sldMk cId="271746193" sldId="301"/>
            <ac:picMk id="8" creationId="{165FC1EB-D978-4831-9FE8-390B6E46ADDD}"/>
          </ac:picMkLst>
        </pc:picChg>
      </pc:sldChg>
      <pc:sldChg chg="addSp delSp modSp new mod modAnim">
        <pc:chgData name="Augenstein, Lutz" userId="22c332c7-ed58-49f0-b254-73b177baf489" providerId="ADAL" clId="{B7911F97-E0C9-4136-A9BB-E822C2B82D27}" dt="2022-05-13T11:03:33.040" v="4516" actId="20577"/>
        <pc:sldMkLst>
          <pc:docMk/>
          <pc:sldMk cId="2534758991" sldId="302"/>
        </pc:sldMkLst>
        <pc:spChg chg="mod">
          <ac:chgData name="Augenstein, Lutz" userId="22c332c7-ed58-49f0-b254-73b177baf489" providerId="ADAL" clId="{B7911F97-E0C9-4136-A9BB-E822C2B82D27}" dt="2022-05-13T11:03:33.040" v="4516" actId="20577"/>
          <ac:spMkLst>
            <pc:docMk/>
            <pc:sldMk cId="2534758991" sldId="302"/>
            <ac:spMk id="2" creationId="{C1C6C242-F8EE-4D59-874D-7EB8C1D6509E}"/>
          </ac:spMkLst>
        </pc:spChg>
        <pc:spChg chg="mod">
          <ac:chgData name="Augenstein, Lutz" userId="22c332c7-ed58-49f0-b254-73b177baf489" providerId="ADAL" clId="{B7911F97-E0C9-4136-A9BB-E822C2B82D27}" dt="2022-05-13T10:41:25.316" v="3845" actId="20577"/>
          <ac:spMkLst>
            <pc:docMk/>
            <pc:sldMk cId="2534758991" sldId="302"/>
            <ac:spMk id="3" creationId="{5B053061-7032-4A13-836A-3B4EC74F3E64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4" creationId="{5BCA3B13-DE00-4D22-B241-B5BE4AB9C0D7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5" creationId="{FBF26F28-CE98-422C-887E-B5AC5ABB1523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6" creationId="{8110A4AF-95C3-4B2E-AF40-1A16CCBA0C0D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7" creationId="{BC0FDE36-A674-46FE-B974-8B692289DD58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8" creationId="{16B5E8DA-D940-4660-902F-EE20A19C114C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9" creationId="{4D7F492A-2ACF-42B6-B2DC-0B27672410DE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10" creationId="{EF858314-9AF4-4D8D-9091-5BA1F531C65E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11" creationId="{9BFC1110-44FE-4A22-920C-CCF736BA2AD7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14" creationId="{7357553E-568D-4511-9721-B51A0E887B8E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15" creationId="{1BBF12F6-5148-4758-A2D7-BBB1EA84C4BF}"/>
          </ac:spMkLst>
        </pc:spChg>
        <pc:spChg chg="mod">
          <ac:chgData name="Augenstein, Lutz" userId="22c332c7-ed58-49f0-b254-73b177baf489" providerId="ADAL" clId="{B7911F97-E0C9-4136-A9BB-E822C2B82D27}" dt="2022-05-13T08:24:50.050" v="1697"/>
          <ac:spMkLst>
            <pc:docMk/>
            <pc:sldMk cId="2534758991" sldId="302"/>
            <ac:spMk id="17" creationId="{FE3913D4-DED4-4B02-A3C4-84BDF819E727}"/>
          </ac:spMkLst>
        </pc:spChg>
        <pc:spChg chg="mod">
          <ac:chgData name="Augenstein, Lutz" userId="22c332c7-ed58-49f0-b254-73b177baf489" providerId="ADAL" clId="{B7911F97-E0C9-4136-A9BB-E822C2B82D27}" dt="2022-05-13T08:24:50.050" v="1697"/>
          <ac:spMkLst>
            <pc:docMk/>
            <pc:sldMk cId="2534758991" sldId="302"/>
            <ac:spMk id="18" creationId="{026B055F-205C-4113-B2A0-12F386AC732B}"/>
          </ac:spMkLst>
        </pc:spChg>
        <pc:spChg chg="add mod">
          <ac:chgData name="Augenstein, Lutz" userId="22c332c7-ed58-49f0-b254-73b177baf489" providerId="ADAL" clId="{B7911F97-E0C9-4136-A9BB-E822C2B82D27}" dt="2022-05-13T09:15:53.339" v="2041" actId="1038"/>
          <ac:spMkLst>
            <pc:docMk/>
            <pc:sldMk cId="2534758991" sldId="302"/>
            <ac:spMk id="19" creationId="{455282AC-4D50-4412-99A0-146FB8E32176}"/>
          </ac:spMkLst>
        </pc:spChg>
        <pc:spChg chg="add mod">
          <ac:chgData name="Augenstein, Lutz" userId="22c332c7-ed58-49f0-b254-73b177baf489" providerId="ADAL" clId="{B7911F97-E0C9-4136-A9BB-E822C2B82D27}" dt="2022-05-13T09:15:53.339" v="2041" actId="1038"/>
          <ac:spMkLst>
            <pc:docMk/>
            <pc:sldMk cId="2534758991" sldId="302"/>
            <ac:spMk id="20" creationId="{8209ABEC-C2CF-4F9C-B2DD-84FAE55AD200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21" creationId="{06EE0406-07AA-4F1B-A390-8C9D616333BD}"/>
          </ac:spMkLst>
        </pc:spChg>
        <pc:spChg chg="add del mod">
          <ac:chgData name="Augenstein, Lutz" userId="22c332c7-ed58-49f0-b254-73b177baf489" providerId="ADAL" clId="{B7911F97-E0C9-4136-A9BB-E822C2B82D27}" dt="2022-05-13T08:25:54.386" v="1703"/>
          <ac:spMkLst>
            <pc:docMk/>
            <pc:sldMk cId="2534758991" sldId="302"/>
            <ac:spMk id="24" creationId="{55E89DE6-3DE9-445C-B1F3-77E359A1601E}"/>
          </ac:spMkLst>
        </pc:spChg>
        <pc:spChg chg="add mod">
          <ac:chgData name="Augenstein, Lutz" userId="22c332c7-ed58-49f0-b254-73b177baf489" providerId="ADAL" clId="{B7911F97-E0C9-4136-A9BB-E822C2B82D27}" dt="2022-05-13T08:33:38.746" v="1986" actId="1037"/>
          <ac:spMkLst>
            <pc:docMk/>
            <pc:sldMk cId="2534758991" sldId="302"/>
            <ac:spMk id="32" creationId="{5A3C6630-84BC-4273-B8BE-B0A65427B577}"/>
          </ac:spMkLst>
        </pc:spChg>
        <pc:grpChg chg="add mod">
          <ac:chgData name="Augenstein, Lutz" userId="22c332c7-ed58-49f0-b254-73b177baf489" providerId="ADAL" clId="{B7911F97-E0C9-4136-A9BB-E822C2B82D27}" dt="2022-05-13T08:33:38.746" v="1986" actId="1037"/>
          <ac:grpSpMkLst>
            <pc:docMk/>
            <pc:sldMk cId="2534758991" sldId="302"/>
            <ac:grpSpMk id="16" creationId="{F07376F1-988E-4170-B559-B5B11D83C11D}"/>
          </ac:grpSpMkLst>
        </pc:grpChg>
        <pc:picChg chg="add mod">
          <ac:chgData name="Augenstein, Lutz" userId="22c332c7-ed58-49f0-b254-73b177baf489" providerId="ADAL" clId="{B7911F97-E0C9-4136-A9BB-E822C2B82D27}" dt="2022-05-13T09:15:53.339" v="2041" actId="1038"/>
          <ac:picMkLst>
            <pc:docMk/>
            <pc:sldMk cId="2534758991" sldId="302"/>
            <ac:picMk id="12" creationId="{B5350828-0905-4BE1-ACA2-9D13D5DBF1BE}"/>
          </ac:picMkLst>
        </pc:picChg>
        <pc:picChg chg="add mod">
          <ac:chgData name="Augenstein, Lutz" userId="22c332c7-ed58-49f0-b254-73b177baf489" providerId="ADAL" clId="{B7911F97-E0C9-4136-A9BB-E822C2B82D27}" dt="2022-05-13T09:15:53.339" v="2041" actId="1038"/>
          <ac:picMkLst>
            <pc:docMk/>
            <pc:sldMk cId="2534758991" sldId="302"/>
            <ac:picMk id="13" creationId="{2D0BF63A-CD2A-4EA4-9803-D8020FFD97B1}"/>
          </ac:picMkLst>
        </pc:picChg>
        <pc:picChg chg="add mod">
          <ac:chgData name="Augenstein, Lutz" userId="22c332c7-ed58-49f0-b254-73b177baf489" providerId="ADAL" clId="{B7911F97-E0C9-4136-A9BB-E822C2B82D27}" dt="2022-05-13T08:33:38.746" v="1986" actId="1037"/>
          <ac:picMkLst>
            <pc:docMk/>
            <pc:sldMk cId="2534758991" sldId="302"/>
            <ac:picMk id="22" creationId="{F2B2B5B4-8CC5-4993-9E57-C0EA91C5862A}"/>
          </ac:picMkLst>
        </pc:picChg>
        <pc:picChg chg="add del mod">
          <ac:chgData name="Augenstein, Lutz" userId="22c332c7-ed58-49f0-b254-73b177baf489" providerId="ADAL" clId="{B7911F97-E0C9-4136-A9BB-E822C2B82D27}" dt="2022-05-13T08:26:40.540" v="1713" actId="478"/>
          <ac:picMkLst>
            <pc:docMk/>
            <pc:sldMk cId="2534758991" sldId="302"/>
            <ac:picMk id="23" creationId="{B828ADE5-F8F0-45FD-85F0-35290FE1CBB6}"/>
          </ac:picMkLst>
        </pc:picChg>
        <pc:cxnChg chg="add del mod">
          <ac:chgData name="Augenstein, Lutz" userId="22c332c7-ed58-49f0-b254-73b177baf489" providerId="ADAL" clId="{B7911F97-E0C9-4136-A9BB-E822C2B82D27}" dt="2022-05-13T08:27:09.310" v="1719" actId="21"/>
          <ac:cxnSpMkLst>
            <pc:docMk/>
            <pc:sldMk cId="2534758991" sldId="302"/>
            <ac:cxnSpMk id="25" creationId="{CB800DD5-E4FC-4431-8C6E-B6A02DF96BDC}"/>
          </ac:cxnSpMkLst>
        </pc:cxnChg>
        <pc:cxnChg chg="add del mod">
          <ac:chgData name="Augenstein, Lutz" userId="22c332c7-ed58-49f0-b254-73b177baf489" providerId="ADAL" clId="{B7911F97-E0C9-4136-A9BB-E822C2B82D27}" dt="2022-05-13T08:27:09.310" v="1719" actId="21"/>
          <ac:cxnSpMkLst>
            <pc:docMk/>
            <pc:sldMk cId="2534758991" sldId="302"/>
            <ac:cxnSpMk id="28" creationId="{89D9D769-694D-477A-9C31-1AED6B1A930E}"/>
          </ac:cxnSpMkLst>
        </pc:cxnChg>
        <pc:cxnChg chg="add mod">
          <ac:chgData name="Augenstein, Lutz" userId="22c332c7-ed58-49f0-b254-73b177baf489" providerId="ADAL" clId="{B7911F97-E0C9-4136-A9BB-E822C2B82D27}" dt="2022-05-13T08:33:38.746" v="1986" actId="1037"/>
          <ac:cxnSpMkLst>
            <pc:docMk/>
            <pc:sldMk cId="2534758991" sldId="302"/>
            <ac:cxnSpMk id="30" creationId="{57EA2692-24EC-49CF-A1D4-F1F639B5D325}"/>
          </ac:cxnSpMkLst>
        </pc:cxnChg>
        <pc:cxnChg chg="add mod">
          <ac:chgData name="Augenstein, Lutz" userId="22c332c7-ed58-49f0-b254-73b177baf489" providerId="ADAL" clId="{B7911F97-E0C9-4136-A9BB-E822C2B82D27}" dt="2022-05-13T08:33:38.746" v="1986" actId="1037"/>
          <ac:cxnSpMkLst>
            <pc:docMk/>
            <pc:sldMk cId="2534758991" sldId="302"/>
            <ac:cxnSpMk id="31" creationId="{4D4F98D1-D877-4FC7-BB29-B09F11F9CB81}"/>
          </ac:cxnSpMkLst>
        </pc:cxnChg>
      </pc:sldChg>
      <pc:sldChg chg="addSp delSp modSp new del mod mod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2228230687" sldId="303"/>
        </pc:sldMkLst>
        <pc:spChg chg="mod">
          <ac:chgData name="Augenstein, Lutz" userId="22c332c7-ed58-49f0-b254-73b177baf489" providerId="ADAL" clId="{B7911F97-E0C9-4136-A9BB-E822C2B82D27}" dt="2022-05-13T11:15:22.850" v="4757"/>
          <ac:spMkLst>
            <pc:docMk/>
            <pc:sldMk cId="2228230687" sldId="303"/>
            <ac:spMk id="2" creationId="{A60E1CD9-D4D3-4860-AD11-095AFBCF09F2}"/>
          </ac:spMkLst>
        </pc:spChg>
        <pc:spChg chg="del mod">
          <ac:chgData name="Augenstein, Lutz" userId="22c332c7-ed58-49f0-b254-73b177baf489" providerId="ADAL" clId="{B7911F97-E0C9-4136-A9BB-E822C2B82D27}" dt="2022-05-13T08:01:41.863" v="1649" actId="478"/>
          <ac:spMkLst>
            <pc:docMk/>
            <pc:sldMk cId="2228230687" sldId="303"/>
            <ac:spMk id="3" creationId="{471CE7ED-0A2E-4630-85AC-1A303BBB02DB}"/>
          </ac:spMkLst>
        </pc:spChg>
        <pc:spChg chg="add mod">
          <ac:chgData name="Augenstein, Lutz" userId="22c332c7-ed58-49f0-b254-73b177baf489" providerId="ADAL" clId="{B7911F97-E0C9-4136-A9BB-E822C2B82D27}" dt="2022-05-13T11:15:01.107" v="4754" actId="1038"/>
          <ac:spMkLst>
            <pc:docMk/>
            <pc:sldMk cId="2228230687" sldId="303"/>
            <ac:spMk id="4" creationId="{BE4D30E1-7A23-4390-8472-6443550F1B91}"/>
          </ac:spMkLst>
        </pc:spChg>
        <pc:spChg chg="add mod">
          <ac:chgData name="Augenstein, Lutz" userId="22c332c7-ed58-49f0-b254-73b177baf489" providerId="ADAL" clId="{B7911F97-E0C9-4136-A9BB-E822C2B82D27}" dt="2022-05-13T11:15:10.670" v="4756" actId="14100"/>
          <ac:spMkLst>
            <pc:docMk/>
            <pc:sldMk cId="2228230687" sldId="303"/>
            <ac:spMk id="5" creationId="{04C26A5C-237F-4E29-AA26-2578CFCA0DA7}"/>
          </ac:spMkLst>
        </pc:spChg>
        <pc:spChg chg="add mod">
          <ac:chgData name="Augenstein, Lutz" userId="22c332c7-ed58-49f0-b254-73b177baf489" providerId="ADAL" clId="{B7911F97-E0C9-4136-A9BB-E822C2B82D27}" dt="2022-05-13T07:41:14.588" v="1396" actId="1037"/>
          <ac:spMkLst>
            <pc:docMk/>
            <pc:sldMk cId="2228230687" sldId="303"/>
            <ac:spMk id="6" creationId="{BC951CA7-AA77-4A3F-930A-0E2CBE405936}"/>
          </ac:spMkLst>
        </pc:spChg>
        <pc:spChg chg="add mod">
          <ac:chgData name="Augenstein, Lutz" userId="22c332c7-ed58-49f0-b254-73b177baf489" providerId="ADAL" clId="{B7911F97-E0C9-4136-A9BB-E822C2B82D27}" dt="2022-05-13T11:15:05.702" v="4755" actId="14100"/>
          <ac:spMkLst>
            <pc:docMk/>
            <pc:sldMk cId="2228230687" sldId="303"/>
            <ac:spMk id="7" creationId="{D67C9F36-86E4-4BA9-9073-258DEE4DDDC5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8" creationId="{CCA5EA27-CD5E-424E-B8C3-8808BA2195AD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9" creationId="{C914C682-56EE-44F7-B76D-721F74100FF4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0" creationId="{D7023F4D-8D14-4627-9DC0-A76127F4B6E2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1" creationId="{F16594FA-9A8E-42E6-9C72-0260610D3125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2" creationId="{AFBBA133-429B-41A9-A354-851D4E360D5A}"/>
          </ac:spMkLst>
        </pc:spChg>
        <pc:spChg chg="add mod or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3" creationId="{67CD0BC5-CC20-4278-B9C2-B057BE487D9E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4" creationId="{FBCCEE7C-AFB2-4561-9906-1925822222F7}"/>
          </ac:spMkLst>
        </pc:spChg>
        <pc:spChg chg="add mod or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5" creationId="{451359F5-7C61-4150-A60A-D1E779A4A349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6" creationId="{76EC04E8-C57F-466D-8503-19C14050CA7E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17" creationId="{E8C9581F-BC0C-4DAC-8A26-6D36E8EB7E17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25" creationId="{47FADC5C-E58D-4018-8570-D4A414D148E1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26" creationId="{FC92A9D1-A76B-47CB-9BAB-6F23A5339E57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27" creationId="{AD3A847F-B471-4CC7-B6CB-C338D05DFCEB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28" creationId="{4A8ED85A-7AE9-4AF6-AE8A-58ADA2C9FA9A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29" creationId="{6BCF3EBF-9FC4-45B8-AFDA-3E85FE933F3A}"/>
          </ac:spMkLst>
        </pc:spChg>
        <pc:spChg chg="add del mod">
          <ac:chgData name="Augenstein, Lutz" userId="22c332c7-ed58-49f0-b254-73b177baf489" providerId="ADAL" clId="{B7911F97-E0C9-4136-A9BB-E822C2B82D27}" dt="2022-05-13T07:29:19.386" v="1196" actId="478"/>
          <ac:spMkLst>
            <pc:docMk/>
            <pc:sldMk cId="2228230687" sldId="303"/>
            <ac:spMk id="30" creationId="{B0BCEDB0-334A-46CE-9020-A0669BEB9B7C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1" creationId="{6B524AB0-943A-446C-8793-997FE7308425}"/>
          </ac:spMkLst>
        </pc:spChg>
        <pc:spChg chg="add del mod">
          <ac:chgData name="Augenstein, Lutz" userId="22c332c7-ed58-49f0-b254-73b177baf489" providerId="ADAL" clId="{B7911F97-E0C9-4136-A9BB-E822C2B82D27}" dt="2022-05-13T07:26:32.793" v="1186" actId="478"/>
          <ac:spMkLst>
            <pc:docMk/>
            <pc:sldMk cId="2228230687" sldId="303"/>
            <ac:spMk id="32" creationId="{D8EFAEC6-EE5A-4A37-B5A7-4628BE080635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3" creationId="{2ECF45DB-685C-47FE-820A-1807804312C1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6" creationId="{5695C95A-B6A6-4444-9EA5-165929F57026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7" creationId="{3158780F-F1C7-48A6-90D1-65649A115758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8" creationId="{127B9A0F-611F-49A5-85B2-396E5115B13C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39" creationId="{13622747-CA0B-4456-9831-9CCB1940FCB2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0" creationId="{F03CB81B-2479-418A-A880-411F0556D7CF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1" creationId="{582F3A26-D24E-4082-8190-81163C666289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2" creationId="{2F638F07-35AC-4C35-960B-4ACC67C9DA1A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3" creationId="{D9D75928-CF22-4C0A-98F4-F26CE13F8D9D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4" creationId="{4372DB9E-EBDF-4214-B13D-08BD3F2C53C2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5" creationId="{D5685710-765A-491F-941A-B75436EEF72C}"/>
          </ac:spMkLst>
        </pc:spChg>
        <pc:spChg chg="add mod or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46" creationId="{A06AEAA2-B80D-4A3C-BF86-19ECE9B4C566}"/>
          </ac:spMkLst>
        </pc:spChg>
        <pc:spChg chg="add mod">
          <ac:chgData name="Augenstein, Lutz" userId="22c332c7-ed58-49f0-b254-73b177baf489" providerId="ADAL" clId="{B7911F97-E0C9-4136-A9BB-E822C2B82D27}" dt="2022-05-13T11:17:40.415" v="4892" actId="6549"/>
          <ac:spMkLst>
            <pc:docMk/>
            <pc:sldMk cId="2228230687" sldId="303"/>
            <ac:spMk id="47" creationId="{48EBEE46-4EA8-44DB-B6F1-BC5307A4D0B4}"/>
          </ac:spMkLst>
        </pc:spChg>
        <pc:spChg chg="add mod">
          <ac:chgData name="Augenstein, Lutz" userId="22c332c7-ed58-49f0-b254-73b177baf489" providerId="ADAL" clId="{B7911F97-E0C9-4136-A9BB-E822C2B82D27}" dt="2022-05-13T09:12:03.585" v="2014" actId="1076"/>
          <ac:spMkLst>
            <pc:docMk/>
            <pc:sldMk cId="2228230687" sldId="303"/>
            <ac:spMk id="48" creationId="{24CBA54A-BF46-4D68-B073-00F0D8BAF8A7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49" creationId="{3F71283C-67CC-4C11-A1C0-04855F90AC97}"/>
          </ac:spMkLst>
        </pc:spChg>
        <pc:spChg chg="add mod">
          <ac:chgData name="Augenstein, Lutz" userId="22c332c7-ed58-49f0-b254-73b177baf489" providerId="ADAL" clId="{B7911F97-E0C9-4136-A9BB-E822C2B82D27}" dt="2022-05-13T11:16:57.707" v="4840" actId="1036"/>
          <ac:spMkLst>
            <pc:docMk/>
            <pc:sldMk cId="2228230687" sldId="303"/>
            <ac:spMk id="50" creationId="{80722B85-29FC-4EA2-9D50-C2D5A1AF9B19}"/>
          </ac:spMkLst>
        </pc:spChg>
        <pc:spChg chg="add mod">
          <ac:chgData name="Augenstein, Lutz" userId="22c332c7-ed58-49f0-b254-73b177baf489" providerId="ADAL" clId="{B7911F97-E0C9-4136-A9BB-E822C2B82D27}" dt="2022-05-13T11:20:15.200" v="4976" actId="1076"/>
          <ac:spMkLst>
            <pc:docMk/>
            <pc:sldMk cId="2228230687" sldId="303"/>
            <ac:spMk id="51" creationId="{C87A0309-D941-4E66-BE02-2E1A235444EE}"/>
          </ac:spMkLst>
        </pc:spChg>
        <pc:spChg chg="mod">
          <ac:chgData name="Augenstein, Lutz" userId="22c332c7-ed58-49f0-b254-73b177baf489" providerId="ADAL" clId="{B7911F97-E0C9-4136-A9BB-E822C2B82D27}" dt="2022-05-13T11:14:45.954" v="4665"/>
          <ac:spMkLst>
            <pc:docMk/>
            <pc:sldMk cId="2228230687" sldId="303"/>
            <ac:spMk id="53" creationId="{DFAB75EA-4099-4605-8B3D-7FDB229431E8}"/>
          </ac:spMkLst>
        </pc:spChg>
        <pc:spChg chg="mod">
          <ac:chgData name="Augenstein, Lutz" userId="22c332c7-ed58-49f0-b254-73b177baf489" providerId="ADAL" clId="{B7911F97-E0C9-4136-A9BB-E822C2B82D27}" dt="2022-05-13T11:14:45.954" v="4665"/>
          <ac:spMkLst>
            <pc:docMk/>
            <pc:sldMk cId="2228230687" sldId="303"/>
            <ac:spMk id="54" creationId="{3797546B-5FAA-44B1-BFC7-38F2ECBD54D5}"/>
          </ac:spMkLst>
        </pc:spChg>
        <pc:spChg chg="add del mod">
          <ac:chgData name="Augenstein, Lutz" userId="22c332c7-ed58-49f0-b254-73b177baf489" providerId="ADAL" clId="{B7911F97-E0C9-4136-A9BB-E822C2B82D27}" dt="2022-05-13T11:15:31.785" v="4759"/>
          <ac:spMkLst>
            <pc:docMk/>
            <pc:sldMk cId="2228230687" sldId="303"/>
            <ac:spMk id="55" creationId="{9CA4FC44-6014-4C03-A48D-3B9F1E85E134}"/>
          </ac:spMkLst>
        </pc:spChg>
        <pc:spChg chg="add mod">
          <ac:chgData name="Augenstein, Lutz" userId="22c332c7-ed58-49f0-b254-73b177baf489" providerId="ADAL" clId="{B7911F97-E0C9-4136-A9BB-E822C2B82D27}" dt="2022-05-13T11:16:19.398" v="4796" actId="14100"/>
          <ac:spMkLst>
            <pc:docMk/>
            <pc:sldMk cId="2228230687" sldId="303"/>
            <ac:spMk id="56" creationId="{77144897-0869-49C7-876E-4F9793CBEB55}"/>
          </ac:spMkLst>
        </pc:spChg>
        <pc:spChg chg="add mod">
          <ac:chgData name="Augenstein, Lutz" userId="22c332c7-ed58-49f0-b254-73b177baf489" providerId="ADAL" clId="{B7911F97-E0C9-4136-A9BB-E822C2B82D27}" dt="2022-05-13T11:19:41.822" v="4941" actId="1076"/>
          <ac:spMkLst>
            <pc:docMk/>
            <pc:sldMk cId="2228230687" sldId="303"/>
            <ac:spMk id="57" creationId="{39C1DDDE-7313-41FA-88D4-718320947C33}"/>
          </ac:spMkLst>
        </pc:spChg>
        <pc:spChg chg="add mod ord">
          <ac:chgData name="Augenstein, Lutz" userId="22c332c7-ed58-49f0-b254-73b177baf489" providerId="ADAL" clId="{B7911F97-E0C9-4136-A9BB-E822C2B82D27}" dt="2022-05-13T11:17:27.662" v="4872" actId="14100"/>
          <ac:spMkLst>
            <pc:docMk/>
            <pc:sldMk cId="2228230687" sldId="303"/>
            <ac:spMk id="58" creationId="{334DB1A7-98A8-4338-B6AB-CD59966DA087}"/>
          </ac:spMkLst>
        </pc:spChg>
        <pc:spChg chg="add mod or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59" creationId="{E7435156-D7B5-4FBC-8B13-A245F3B4475B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60" creationId="{449E1D88-B0C2-4C49-A784-BE622F589E3A}"/>
          </ac:spMkLst>
        </pc:spChg>
        <pc:spChg chg="add mod">
          <ac:chgData name="Augenstein, Lutz" userId="22c332c7-ed58-49f0-b254-73b177baf489" providerId="ADAL" clId="{B7911F97-E0C9-4136-A9BB-E822C2B82D27}" dt="2022-05-13T11:17:47.182" v="4894" actId="571"/>
          <ac:spMkLst>
            <pc:docMk/>
            <pc:sldMk cId="2228230687" sldId="303"/>
            <ac:spMk id="61" creationId="{A8331070-9448-4636-B087-59B0BE6BB803}"/>
          </ac:spMkLst>
        </pc:spChg>
        <pc:spChg chg="add mod or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62" creationId="{840680B7-CAB9-4A0A-9A71-10BB639594B1}"/>
          </ac:spMkLst>
        </pc:spChg>
        <pc:spChg chg="add mod">
          <ac:chgData name="Augenstein, Lutz" userId="22c332c7-ed58-49f0-b254-73b177baf489" providerId="ADAL" clId="{B7911F97-E0C9-4136-A9BB-E822C2B82D27}" dt="2022-05-13T11:19:55.266" v="4970" actId="1038"/>
          <ac:spMkLst>
            <pc:docMk/>
            <pc:sldMk cId="2228230687" sldId="303"/>
            <ac:spMk id="63" creationId="{574C75B6-10C4-4866-96C2-8A725171C44F}"/>
          </ac:spMkLst>
        </pc:spChg>
        <pc:spChg chg="add mod ord">
          <ac:chgData name="Augenstein, Lutz" userId="22c332c7-ed58-49f0-b254-73b177baf489" providerId="ADAL" clId="{B7911F97-E0C9-4136-A9BB-E822C2B82D27}" dt="2022-05-13T11:19:18.409" v="4937" actId="167"/>
          <ac:spMkLst>
            <pc:docMk/>
            <pc:sldMk cId="2228230687" sldId="303"/>
            <ac:spMk id="64" creationId="{A86A6774-DC2D-4852-8E17-6676331DE6E4}"/>
          </ac:spMkLst>
        </pc:spChg>
        <pc:spChg chg="add mod">
          <ac:chgData name="Augenstein, Lutz" userId="22c332c7-ed58-49f0-b254-73b177baf489" providerId="ADAL" clId="{B7911F97-E0C9-4136-A9BB-E822C2B82D27}" dt="2022-05-13T11:19:28.622" v="4939" actId="14100"/>
          <ac:spMkLst>
            <pc:docMk/>
            <pc:sldMk cId="2228230687" sldId="303"/>
            <ac:spMk id="65" creationId="{69255BE1-15F4-4455-A777-24E4A12CFB31}"/>
          </ac:spMkLst>
        </pc:spChg>
        <pc:spChg chg="add mod">
          <ac:chgData name="Augenstein, Lutz" userId="22c332c7-ed58-49f0-b254-73b177baf489" providerId="ADAL" clId="{B7911F97-E0C9-4136-A9BB-E822C2B82D27}" dt="2022-05-13T11:19:35.936" v="4940" actId="571"/>
          <ac:spMkLst>
            <pc:docMk/>
            <pc:sldMk cId="2228230687" sldId="303"/>
            <ac:spMk id="66" creationId="{73B0262A-FE11-448E-A9BC-69CB0CAF7B43}"/>
          </ac:spMkLst>
        </pc:spChg>
        <pc:spChg chg="add mod">
          <ac:chgData name="Augenstein, Lutz" userId="22c332c7-ed58-49f0-b254-73b177baf489" providerId="ADAL" clId="{B7911F97-E0C9-4136-A9BB-E822C2B82D27}" dt="2022-05-13T11:20:06.465" v="4975" actId="20577"/>
          <ac:spMkLst>
            <pc:docMk/>
            <pc:sldMk cId="2228230687" sldId="303"/>
            <ac:spMk id="67" creationId="{52E9E70E-00F2-46FD-ACAE-68C506BA1D83}"/>
          </ac:spMkLst>
        </pc:spChg>
        <pc:spChg chg="add mod">
          <ac:chgData name="Augenstein, Lutz" userId="22c332c7-ed58-49f0-b254-73b177baf489" providerId="ADAL" clId="{B7911F97-E0C9-4136-A9BB-E822C2B82D27}" dt="2022-05-13T11:20:50.238" v="4990" actId="1076"/>
          <ac:spMkLst>
            <pc:docMk/>
            <pc:sldMk cId="2228230687" sldId="303"/>
            <ac:spMk id="69" creationId="{FF509D0D-E5C8-42B5-A6BA-29476795CA6A}"/>
          </ac:spMkLst>
        </pc:spChg>
        <pc:spChg chg="add mod">
          <ac:chgData name="Augenstein, Lutz" userId="22c332c7-ed58-49f0-b254-73b177baf489" providerId="ADAL" clId="{B7911F97-E0C9-4136-A9BB-E822C2B82D27}" dt="2022-05-13T11:23:19.580" v="5024"/>
          <ac:spMkLst>
            <pc:docMk/>
            <pc:sldMk cId="2228230687" sldId="303"/>
            <ac:spMk id="72" creationId="{264BA533-BC6D-4668-B9D4-8E3F8D5CCD20}"/>
          </ac:spMkLst>
        </pc:spChg>
        <pc:grpChg chg="add mod">
          <ac:chgData name="Augenstein, Lutz" userId="22c332c7-ed58-49f0-b254-73b177baf489" providerId="ADAL" clId="{B7911F97-E0C9-4136-A9BB-E822C2B82D27}" dt="2022-05-13T11:17:32.144" v="4890" actId="1037"/>
          <ac:grpSpMkLst>
            <pc:docMk/>
            <pc:sldMk cId="2228230687" sldId="303"/>
            <ac:grpSpMk id="52" creationId="{EEE3C0B3-C619-46A5-858F-5B8480DB722B}"/>
          </ac:grpSpMkLst>
        </pc:grpChg>
        <pc:cxnChg chg="add mod">
          <ac:chgData name="Augenstein, Lutz" userId="22c332c7-ed58-49f0-b254-73b177baf489" providerId="ADAL" clId="{B7911F97-E0C9-4136-A9BB-E822C2B82D27}" dt="2022-05-13T11:19:55.266" v="4970" actId="1038"/>
          <ac:cxnSpMkLst>
            <pc:docMk/>
            <pc:sldMk cId="2228230687" sldId="303"/>
            <ac:cxnSpMk id="19" creationId="{7B7270F4-33C9-4965-B723-0E21A40D2F6B}"/>
          </ac:cxnSpMkLst>
        </pc:cxnChg>
        <pc:cxnChg chg="add mod">
          <ac:chgData name="Augenstein, Lutz" userId="22c332c7-ed58-49f0-b254-73b177baf489" providerId="ADAL" clId="{B7911F97-E0C9-4136-A9BB-E822C2B82D27}" dt="2022-05-13T11:19:55.266" v="4970" actId="1038"/>
          <ac:cxnSpMkLst>
            <pc:docMk/>
            <pc:sldMk cId="2228230687" sldId="303"/>
            <ac:cxnSpMk id="22" creationId="{FEB403DD-09DF-4B37-83A2-5934B902FBCD}"/>
          </ac:cxnSpMkLst>
        </pc:cxnChg>
        <pc:cxnChg chg="add mod">
          <ac:chgData name="Augenstein, Lutz" userId="22c332c7-ed58-49f0-b254-73b177baf489" providerId="ADAL" clId="{B7911F97-E0C9-4136-A9BB-E822C2B82D27}" dt="2022-05-13T11:19:55.266" v="4970" actId="1038"/>
          <ac:cxnSpMkLst>
            <pc:docMk/>
            <pc:sldMk cId="2228230687" sldId="303"/>
            <ac:cxnSpMk id="23" creationId="{2AC01453-A876-4AC7-A567-F9F2907EF85C}"/>
          </ac:cxnSpMkLst>
        </pc:cxnChg>
        <pc:cxnChg chg="add mod">
          <ac:chgData name="Augenstein, Lutz" userId="22c332c7-ed58-49f0-b254-73b177baf489" providerId="ADAL" clId="{B7911F97-E0C9-4136-A9BB-E822C2B82D27}" dt="2022-05-13T11:19:55.266" v="4970" actId="1038"/>
          <ac:cxnSpMkLst>
            <pc:docMk/>
            <pc:sldMk cId="2228230687" sldId="303"/>
            <ac:cxnSpMk id="24" creationId="{D7ABC843-3C5F-4CE0-A194-A33FC223198F}"/>
          </ac:cxnSpMkLst>
        </pc:cxnChg>
        <pc:cxnChg chg="add del mod">
          <ac:chgData name="Augenstein, Lutz" userId="22c332c7-ed58-49f0-b254-73b177baf489" providerId="ADAL" clId="{B7911F97-E0C9-4136-A9BB-E822C2B82D27}" dt="2022-05-13T07:26:04.153" v="1183" actId="478"/>
          <ac:cxnSpMkLst>
            <pc:docMk/>
            <pc:sldMk cId="2228230687" sldId="303"/>
            <ac:cxnSpMk id="34" creationId="{BFF18546-6B09-45E3-B950-CF1A319550B9}"/>
          </ac:cxnSpMkLst>
        </pc:cxnChg>
        <pc:cxnChg chg="add del mod">
          <ac:chgData name="Augenstein, Lutz" userId="22c332c7-ed58-49f0-b254-73b177baf489" providerId="ADAL" clId="{B7911F97-E0C9-4136-A9BB-E822C2B82D27}" dt="2022-05-13T07:26:03.210" v="1182" actId="478"/>
          <ac:cxnSpMkLst>
            <pc:docMk/>
            <pc:sldMk cId="2228230687" sldId="303"/>
            <ac:cxnSpMk id="35" creationId="{4E2DC296-560D-46C3-A6BF-2890357E4A98}"/>
          </ac:cxnSpMkLst>
        </pc:cxnChg>
        <pc:cxnChg chg="add mod">
          <ac:chgData name="Augenstein, Lutz" userId="22c332c7-ed58-49f0-b254-73b177baf489" providerId="ADAL" clId="{B7911F97-E0C9-4136-A9BB-E822C2B82D27}" dt="2022-05-13T11:20:58.781" v="4992" actId="14100"/>
          <ac:cxnSpMkLst>
            <pc:docMk/>
            <pc:sldMk cId="2228230687" sldId="303"/>
            <ac:cxnSpMk id="68" creationId="{1638155D-64EE-489C-A6FD-905576A74A20}"/>
          </ac:cxnSpMkLst>
        </pc:cxnChg>
        <pc:cxnChg chg="add mod">
          <ac:chgData name="Augenstein, Lutz" userId="22c332c7-ed58-49f0-b254-73b177baf489" providerId="ADAL" clId="{B7911F97-E0C9-4136-A9BB-E822C2B82D27}" dt="2022-05-13T11:22:53.997" v="4997" actId="14100"/>
          <ac:cxnSpMkLst>
            <pc:docMk/>
            <pc:sldMk cId="2228230687" sldId="303"/>
            <ac:cxnSpMk id="73" creationId="{B983FC94-D8EC-40E5-A00B-8C70F3BF1FC6}"/>
          </ac:cxnSpMkLst>
        </pc:cxnChg>
      </pc:sldChg>
      <pc:sldChg chg="modSp add">
        <pc:chgData name="Augenstein, Lutz" userId="22c332c7-ed58-49f0-b254-73b177baf489" providerId="ADAL" clId="{B7911F97-E0C9-4136-A9BB-E822C2B82D27}" dt="2022-05-16T09:44:53.612" v="6332" actId="20577"/>
        <pc:sldMkLst>
          <pc:docMk/>
          <pc:sldMk cId="3787471332" sldId="303"/>
        </pc:sldMkLst>
        <pc:spChg chg="mod">
          <ac:chgData name="Augenstein, Lutz" userId="22c332c7-ed58-49f0-b254-73b177baf489" providerId="ADAL" clId="{B7911F97-E0C9-4136-A9BB-E822C2B82D27}" dt="2022-05-16T09:44:53.612" v="6332" actId="20577"/>
          <ac:spMkLst>
            <pc:docMk/>
            <pc:sldMk cId="3787471332" sldId="303"/>
            <ac:spMk id="72" creationId="{264BA533-BC6D-4668-B9D4-8E3F8D5CCD20}"/>
          </ac:spMkLst>
        </pc:spChg>
      </pc:sldChg>
      <pc:sldChg chg="addSp delSp modSp new del mod">
        <pc:chgData name="Augenstein, Lutz" userId="22c332c7-ed58-49f0-b254-73b177baf489" providerId="ADAL" clId="{B7911F97-E0C9-4136-A9BB-E822C2B82D27}" dt="2022-05-13T11:56:37.965" v="5652" actId="47"/>
        <pc:sldMkLst>
          <pc:docMk/>
          <pc:sldMk cId="2659290566" sldId="304"/>
        </pc:sldMkLst>
        <pc:spChg chg="del">
          <ac:chgData name="Augenstein, Lutz" userId="22c332c7-ed58-49f0-b254-73b177baf489" providerId="ADAL" clId="{B7911F97-E0C9-4136-A9BB-E822C2B82D27}" dt="2022-05-13T07:34:48.730" v="1198"/>
          <ac:spMkLst>
            <pc:docMk/>
            <pc:sldMk cId="2659290566" sldId="304"/>
            <ac:spMk id="3" creationId="{F2966DF2-AD53-413A-98B0-9FD20985047F}"/>
          </ac:spMkLst>
        </pc:spChg>
        <pc:spChg chg="add mod">
          <ac:chgData name="Augenstein, Lutz" userId="22c332c7-ed58-49f0-b254-73b177baf489" providerId="ADAL" clId="{B7911F97-E0C9-4136-A9BB-E822C2B82D27}" dt="2022-05-13T07:36:48.903" v="1245" actId="692"/>
          <ac:spMkLst>
            <pc:docMk/>
            <pc:sldMk cId="2659290566" sldId="304"/>
            <ac:spMk id="14" creationId="{2E1DE6A9-99AA-456D-8C28-34D6EB840B71}"/>
          </ac:spMkLst>
        </pc:spChg>
        <pc:spChg chg="add mod">
          <ac:chgData name="Augenstein, Lutz" userId="22c332c7-ed58-49f0-b254-73b177baf489" providerId="ADAL" clId="{B7911F97-E0C9-4136-A9BB-E822C2B82D27}" dt="2022-05-13T07:37:07.065" v="1252" actId="207"/>
          <ac:spMkLst>
            <pc:docMk/>
            <pc:sldMk cId="2659290566" sldId="304"/>
            <ac:spMk id="15" creationId="{D1888EFC-65E2-4ABC-B348-44827B73AF47}"/>
          </ac:spMkLst>
        </pc:spChg>
        <pc:spChg chg="add mod">
          <ac:chgData name="Augenstein, Lutz" userId="22c332c7-ed58-49f0-b254-73b177baf489" providerId="ADAL" clId="{B7911F97-E0C9-4136-A9BB-E822C2B82D27}" dt="2022-05-13T07:37:47.688" v="1258" actId="1076"/>
          <ac:spMkLst>
            <pc:docMk/>
            <pc:sldMk cId="2659290566" sldId="304"/>
            <ac:spMk id="16" creationId="{FA4D58B9-4548-4D57-9640-E75AF4A8E5FD}"/>
          </ac:spMkLst>
        </pc:spChg>
        <pc:spChg chg="add mod">
          <ac:chgData name="Augenstein, Lutz" userId="22c332c7-ed58-49f0-b254-73b177baf489" providerId="ADAL" clId="{B7911F97-E0C9-4136-A9BB-E822C2B82D27}" dt="2022-05-13T07:37:57.180" v="1260" actId="1037"/>
          <ac:spMkLst>
            <pc:docMk/>
            <pc:sldMk cId="2659290566" sldId="304"/>
            <ac:spMk id="17" creationId="{0D2B3022-48D9-456B-898F-51B3DA415F18}"/>
          </ac:spMkLst>
        </pc:spChg>
        <pc:picChg chg="add mod">
          <ac:chgData name="Augenstein, Lutz" userId="22c332c7-ed58-49f0-b254-73b177baf489" providerId="ADAL" clId="{B7911F97-E0C9-4136-A9BB-E822C2B82D27}" dt="2022-05-13T07:34:53.104" v="1202" actId="1076"/>
          <ac:picMkLst>
            <pc:docMk/>
            <pc:sldMk cId="2659290566" sldId="304"/>
            <ac:picMk id="5" creationId="{C1CDE32B-D470-4C4F-97D4-3D8637F8D0FD}"/>
          </ac:picMkLst>
        </pc:picChg>
        <pc:cxnChg chg="add del mod">
          <ac:chgData name="Augenstein, Lutz" userId="22c332c7-ed58-49f0-b254-73b177baf489" providerId="ADAL" clId="{B7911F97-E0C9-4136-A9BB-E822C2B82D27}" dt="2022-05-13T07:36:15.305" v="1223" actId="478"/>
          <ac:cxnSpMkLst>
            <pc:docMk/>
            <pc:sldMk cId="2659290566" sldId="304"/>
            <ac:cxnSpMk id="7" creationId="{1C12F3FF-3D18-43D2-9D28-7ED859E42B36}"/>
          </ac:cxnSpMkLst>
        </pc:cxnChg>
        <pc:cxnChg chg="add del mod">
          <ac:chgData name="Augenstein, Lutz" userId="22c332c7-ed58-49f0-b254-73b177baf489" providerId="ADAL" clId="{B7911F97-E0C9-4136-A9BB-E822C2B82D27}" dt="2022-05-13T07:36:15.305" v="1223" actId="478"/>
          <ac:cxnSpMkLst>
            <pc:docMk/>
            <pc:sldMk cId="2659290566" sldId="304"/>
            <ac:cxnSpMk id="8" creationId="{369ACF7F-A568-425A-B477-06C12086B852}"/>
          </ac:cxnSpMkLst>
        </pc:cxnChg>
        <pc:cxnChg chg="add del mod">
          <ac:chgData name="Augenstein, Lutz" userId="22c332c7-ed58-49f0-b254-73b177baf489" providerId="ADAL" clId="{B7911F97-E0C9-4136-A9BB-E822C2B82D27}" dt="2022-05-13T07:36:15.305" v="1223" actId="478"/>
          <ac:cxnSpMkLst>
            <pc:docMk/>
            <pc:sldMk cId="2659290566" sldId="304"/>
            <ac:cxnSpMk id="11" creationId="{63695797-72A7-4694-948B-7A81C8DAFEA3}"/>
          </ac:cxnSpMkLst>
        </pc:cxnChg>
      </pc:sldChg>
      <pc:sldChg chg="addSp delSp modSp new del mod">
        <pc:chgData name="Augenstein, Lutz" userId="22c332c7-ed58-49f0-b254-73b177baf489" providerId="ADAL" clId="{B7911F97-E0C9-4136-A9BB-E822C2B82D27}" dt="2022-05-16T09:32:11.877" v="6263" actId="2696"/>
        <pc:sldMkLst>
          <pc:docMk/>
          <pc:sldMk cId="3185438936" sldId="305"/>
        </pc:sldMkLst>
        <pc:spChg chg="mod">
          <ac:chgData name="Augenstein, Lutz" userId="22c332c7-ed58-49f0-b254-73b177baf489" providerId="ADAL" clId="{B7911F97-E0C9-4136-A9BB-E822C2B82D27}" dt="2022-05-13T11:02:15.297" v="4497" actId="20577"/>
          <ac:spMkLst>
            <pc:docMk/>
            <pc:sldMk cId="3185438936" sldId="305"/>
            <ac:spMk id="2" creationId="{41A87627-C25B-4FCB-B435-A61B161719BE}"/>
          </ac:spMkLst>
        </pc:spChg>
        <pc:spChg chg="del">
          <ac:chgData name="Augenstein, Lutz" userId="22c332c7-ed58-49f0-b254-73b177baf489" providerId="ADAL" clId="{B7911F97-E0C9-4136-A9BB-E822C2B82D27}" dt="2022-05-13T07:41:00.487" v="1293" actId="478"/>
          <ac:spMkLst>
            <pc:docMk/>
            <pc:sldMk cId="3185438936" sldId="305"/>
            <ac:spMk id="3" creationId="{14C496C1-5119-4CFA-84BD-8BB13C5EFAE4}"/>
          </ac:spMkLst>
        </pc:spChg>
        <pc:spChg chg="add del mod">
          <ac:chgData name="Augenstein, Lutz" userId="22c332c7-ed58-49f0-b254-73b177baf489" providerId="ADAL" clId="{B7911F97-E0C9-4136-A9BB-E822C2B82D27}" dt="2022-05-13T07:51:07.143" v="1543" actId="478"/>
          <ac:spMkLst>
            <pc:docMk/>
            <pc:sldMk cId="3185438936" sldId="305"/>
            <ac:spMk id="4" creationId="{0B42B367-B2F0-483C-9F56-0FB956918AEA}"/>
          </ac:spMkLst>
        </pc:spChg>
        <pc:spChg chg="add del mod">
          <ac:chgData name="Augenstein, Lutz" userId="22c332c7-ed58-49f0-b254-73b177baf489" providerId="ADAL" clId="{B7911F97-E0C9-4136-A9BB-E822C2B82D27}" dt="2022-05-13T07:51:07.143" v="1543" actId="478"/>
          <ac:spMkLst>
            <pc:docMk/>
            <pc:sldMk cId="3185438936" sldId="305"/>
            <ac:spMk id="5" creationId="{7BE60257-3428-413C-99CB-3169B40D1A95}"/>
          </ac:spMkLst>
        </pc:spChg>
        <pc:spChg chg="add del mod">
          <ac:chgData name="Augenstein, Lutz" userId="22c332c7-ed58-49f0-b254-73b177baf489" providerId="ADAL" clId="{B7911F97-E0C9-4136-A9BB-E822C2B82D27}" dt="2022-05-13T07:51:07.143" v="1543" actId="478"/>
          <ac:spMkLst>
            <pc:docMk/>
            <pc:sldMk cId="3185438936" sldId="305"/>
            <ac:spMk id="6" creationId="{C5FAE6CA-F870-47A7-8A48-6B083A678133}"/>
          </ac:spMkLst>
        </pc:spChg>
        <pc:spChg chg="add del mod">
          <ac:chgData name="Augenstein, Lutz" userId="22c332c7-ed58-49f0-b254-73b177baf489" providerId="ADAL" clId="{B7911F97-E0C9-4136-A9BB-E822C2B82D27}" dt="2022-05-13T07:51:07.143" v="1543" actId="478"/>
          <ac:spMkLst>
            <pc:docMk/>
            <pc:sldMk cId="3185438936" sldId="305"/>
            <ac:spMk id="7" creationId="{FEA936D8-152F-4289-8016-4398CA29DA30}"/>
          </ac:spMkLst>
        </pc:spChg>
        <pc:spChg chg="add del mod">
          <ac:chgData name="Augenstein, Lutz" userId="22c332c7-ed58-49f0-b254-73b177baf489" providerId="ADAL" clId="{B7911F97-E0C9-4136-A9BB-E822C2B82D27}" dt="2022-05-13T07:51:07.143" v="1543" actId="478"/>
          <ac:spMkLst>
            <pc:docMk/>
            <pc:sldMk cId="3185438936" sldId="305"/>
            <ac:spMk id="9" creationId="{8FD75057-33D9-495D-A574-A084CDE9EE3F}"/>
          </ac:spMkLst>
        </pc:spChg>
        <pc:spChg chg="add mod">
          <ac:chgData name="Augenstein, Lutz" userId="22c332c7-ed58-49f0-b254-73b177baf489" providerId="ADAL" clId="{B7911F97-E0C9-4136-A9BB-E822C2B82D27}" dt="2022-05-13T07:50:38.758" v="1535" actId="1076"/>
          <ac:spMkLst>
            <pc:docMk/>
            <pc:sldMk cId="3185438936" sldId="305"/>
            <ac:spMk id="12" creationId="{DCFCB625-E962-484D-BE6C-38EE01D4D5FF}"/>
          </ac:spMkLst>
        </pc:spChg>
        <pc:spChg chg="add mod">
          <ac:chgData name="Augenstein, Lutz" userId="22c332c7-ed58-49f0-b254-73b177baf489" providerId="ADAL" clId="{B7911F97-E0C9-4136-A9BB-E822C2B82D27}" dt="2022-05-13T07:41:48.831" v="1401" actId="1076"/>
          <ac:spMkLst>
            <pc:docMk/>
            <pc:sldMk cId="3185438936" sldId="305"/>
            <ac:spMk id="13" creationId="{D6232A38-B763-4565-B366-6C61B83A9E35}"/>
          </ac:spMkLst>
        </pc:spChg>
        <pc:spChg chg="add mod">
          <ac:chgData name="Augenstein, Lutz" userId="22c332c7-ed58-49f0-b254-73b177baf489" providerId="ADAL" clId="{B7911F97-E0C9-4136-A9BB-E822C2B82D27}" dt="2022-05-13T07:41:48.831" v="1401" actId="1076"/>
          <ac:spMkLst>
            <pc:docMk/>
            <pc:sldMk cId="3185438936" sldId="305"/>
            <ac:spMk id="14" creationId="{D97825D8-8AE1-4F9F-B13B-A7FE6B2CBCF5}"/>
          </ac:spMkLst>
        </pc:spChg>
        <pc:spChg chg="add mod">
          <ac:chgData name="Augenstein, Lutz" userId="22c332c7-ed58-49f0-b254-73b177baf489" providerId="ADAL" clId="{B7911F97-E0C9-4136-A9BB-E822C2B82D27}" dt="2022-05-13T07:41:48.831" v="1401" actId="1076"/>
          <ac:spMkLst>
            <pc:docMk/>
            <pc:sldMk cId="3185438936" sldId="305"/>
            <ac:spMk id="15" creationId="{366DBE00-DC8F-47F9-9342-590D1366BA77}"/>
          </ac:spMkLst>
        </pc:spChg>
        <pc:spChg chg="add mod">
          <ac:chgData name="Augenstein, Lutz" userId="22c332c7-ed58-49f0-b254-73b177baf489" providerId="ADAL" clId="{B7911F97-E0C9-4136-A9BB-E822C2B82D27}" dt="2022-05-13T07:41:48.831" v="1401" actId="1076"/>
          <ac:spMkLst>
            <pc:docMk/>
            <pc:sldMk cId="3185438936" sldId="305"/>
            <ac:spMk id="16" creationId="{E0FB4E1E-23AF-4004-9561-A9C47A48494C}"/>
          </ac:spMkLst>
        </pc:spChg>
        <pc:spChg chg="add del mod">
          <ac:chgData name="Augenstein, Lutz" userId="22c332c7-ed58-49f0-b254-73b177baf489" providerId="ADAL" clId="{B7911F97-E0C9-4136-A9BB-E822C2B82D27}" dt="2022-05-13T07:42:42.938" v="1412" actId="478"/>
          <ac:spMkLst>
            <pc:docMk/>
            <pc:sldMk cId="3185438936" sldId="305"/>
            <ac:spMk id="17" creationId="{B4F06BA0-80CF-4599-8B38-2EE008C5A29B}"/>
          </ac:spMkLst>
        </pc:spChg>
        <pc:spChg chg="add del mod">
          <ac:chgData name="Augenstein, Lutz" userId="22c332c7-ed58-49f0-b254-73b177baf489" providerId="ADAL" clId="{B7911F97-E0C9-4136-A9BB-E822C2B82D27}" dt="2022-05-13T07:43:05.208" v="1418"/>
          <ac:spMkLst>
            <pc:docMk/>
            <pc:sldMk cId="3185438936" sldId="305"/>
            <ac:spMk id="18" creationId="{B484B82B-6594-444F-87BB-04718D974160}"/>
          </ac:spMkLst>
        </pc:spChg>
        <pc:spChg chg="add del mod">
          <ac:chgData name="Augenstein, Lutz" userId="22c332c7-ed58-49f0-b254-73b177baf489" providerId="ADAL" clId="{B7911F97-E0C9-4136-A9BB-E822C2B82D27}" dt="2022-05-13T07:43:05.208" v="1418"/>
          <ac:spMkLst>
            <pc:docMk/>
            <pc:sldMk cId="3185438936" sldId="305"/>
            <ac:spMk id="19" creationId="{1891F631-5399-45A5-956F-BCD843FB565C}"/>
          </ac:spMkLst>
        </pc:spChg>
        <pc:spChg chg="add mod">
          <ac:chgData name="Augenstein, Lutz" userId="22c332c7-ed58-49f0-b254-73b177baf489" providerId="ADAL" clId="{B7911F97-E0C9-4136-A9BB-E822C2B82D27}" dt="2022-05-13T07:43:32.827" v="1425" actId="164"/>
          <ac:spMkLst>
            <pc:docMk/>
            <pc:sldMk cId="3185438936" sldId="305"/>
            <ac:spMk id="20" creationId="{6ECF4C2D-FC12-420A-B4EA-764CE1014FDB}"/>
          </ac:spMkLst>
        </pc:spChg>
        <pc:spChg chg="add mod">
          <ac:chgData name="Augenstein, Lutz" userId="22c332c7-ed58-49f0-b254-73b177baf489" providerId="ADAL" clId="{B7911F97-E0C9-4136-A9BB-E822C2B82D27}" dt="2022-05-13T07:43:32.827" v="1425" actId="164"/>
          <ac:spMkLst>
            <pc:docMk/>
            <pc:sldMk cId="3185438936" sldId="305"/>
            <ac:spMk id="21" creationId="{454FBF5C-2525-45F1-93A1-79B116E735B4}"/>
          </ac:spMkLst>
        </pc:spChg>
        <pc:spChg chg="mod">
          <ac:chgData name="Augenstein, Lutz" userId="22c332c7-ed58-49f0-b254-73b177baf489" providerId="ADAL" clId="{B7911F97-E0C9-4136-A9BB-E822C2B82D27}" dt="2022-05-13T07:43:37.999" v="1426" actId="571"/>
          <ac:spMkLst>
            <pc:docMk/>
            <pc:sldMk cId="3185438936" sldId="305"/>
            <ac:spMk id="24" creationId="{635558E8-E0EE-40A1-A209-2A3F60888DCF}"/>
          </ac:spMkLst>
        </pc:spChg>
        <pc:spChg chg="mod">
          <ac:chgData name="Augenstein, Lutz" userId="22c332c7-ed58-49f0-b254-73b177baf489" providerId="ADAL" clId="{B7911F97-E0C9-4136-A9BB-E822C2B82D27}" dt="2022-05-13T07:43:37.999" v="1426" actId="571"/>
          <ac:spMkLst>
            <pc:docMk/>
            <pc:sldMk cId="3185438936" sldId="305"/>
            <ac:spMk id="25" creationId="{A0C50239-C3A3-434E-B3AA-C0DBB80E0858}"/>
          </ac:spMkLst>
        </pc:spChg>
        <pc:spChg chg="add del">
          <ac:chgData name="Augenstein, Lutz" userId="22c332c7-ed58-49f0-b254-73b177baf489" providerId="ADAL" clId="{B7911F97-E0C9-4136-A9BB-E822C2B82D27}" dt="2022-05-13T07:44:25.383" v="1441" actId="478"/>
          <ac:spMkLst>
            <pc:docMk/>
            <pc:sldMk cId="3185438936" sldId="305"/>
            <ac:spMk id="30" creationId="{4EA85E88-70CD-46B0-B218-85FB137CDEC5}"/>
          </ac:spMkLst>
        </pc:spChg>
        <pc:spChg chg="add del mod">
          <ac:chgData name="Augenstein, Lutz" userId="22c332c7-ed58-49f0-b254-73b177baf489" providerId="ADAL" clId="{B7911F97-E0C9-4136-A9BB-E822C2B82D27}" dt="2022-05-13T07:44:23.752" v="1440" actId="478"/>
          <ac:spMkLst>
            <pc:docMk/>
            <pc:sldMk cId="3185438936" sldId="305"/>
            <ac:spMk id="31" creationId="{38EEBA51-2A3B-46F3-9DFD-FBD24FC5978C}"/>
          </ac:spMkLst>
        </pc:spChg>
        <pc:spChg chg="add mod">
          <ac:chgData name="Augenstein, Lutz" userId="22c332c7-ed58-49f0-b254-73b177baf489" providerId="ADAL" clId="{B7911F97-E0C9-4136-A9BB-E822C2B82D27}" dt="2022-05-13T07:45:29.779" v="1463" actId="164"/>
          <ac:spMkLst>
            <pc:docMk/>
            <pc:sldMk cId="3185438936" sldId="305"/>
            <ac:spMk id="32" creationId="{B5F93E58-8C5D-4078-9103-4FDDC92DCA79}"/>
          </ac:spMkLst>
        </pc:spChg>
        <pc:spChg chg="add mod">
          <ac:chgData name="Augenstein, Lutz" userId="22c332c7-ed58-49f0-b254-73b177baf489" providerId="ADAL" clId="{B7911F97-E0C9-4136-A9BB-E822C2B82D27}" dt="2022-05-13T07:45:29.779" v="1463" actId="164"/>
          <ac:spMkLst>
            <pc:docMk/>
            <pc:sldMk cId="3185438936" sldId="305"/>
            <ac:spMk id="33" creationId="{01CA69F7-ED42-4837-BF6C-F16C91AE1497}"/>
          </ac:spMkLst>
        </pc:spChg>
        <pc:spChg chg="mod">
          <ac:chgData name="Augenstein, Lutz" userId="22c332c7-ed58-49f0-b254-73b177baf489" providerId="ADAL" clId="{B7911F97-E0C9-4136-A9BB-E822C2B82D27}" dt="2022-05-13T07:45:32.088" v="1464" actId="571"/>
          <ac:spMkLst>
            <pc:docMk/>
            <pc:sldMk cId="3185438936" sldId="305"/>
            <ac:spMk id="39" creationId="{8285451F-1030-4744-8149-56446833893D}"/>
          </ac:spMkLst>
        </pc:spChg>
        <pc:spChg chg="mod">
          <ac:chgData name="Augenstein, Lutz" userId="22c332c7-ed58-49f0-b254-73b177baf489" providerId="ADAL" clId="{B7911F97-E0C9-4136-A9BB-E822C2B82D27}" dt="2022-05-13T07:45:32.088" v="1464" actId="571"/>
          <ac:spMkLst>
            <pc:docMk/>
            <pc:sldMk cId="3185438936" sldId="305"/>
            <ac:spMk id="40" creationId="{00DE6CDF-F015-4075-B8EF-98E739393B70}"/>
          </ac:spMkLst>
        </pc:spChg>
        <pc:spChg chg="mod">
          <ac:chgData name="Augenstein, Lutz" userId="22c332c7-ed58-49f0-b254-73b177baf489" providerId="ADAL" clId="{B7911F97-E0C9-4136-A9BB-E822C2B82D27}" dt="2022-05-13T07:45:51.966" v="1467" actId="571"/>
          <ac:spMkLst>
            <pc:docMk/>
            <pc:sldMk cId="3185438936" sldId="305"/>
            <ac:spMk id="43" creationId="{113F38F5-DB9D-4CDE-8407-9D6527CDD1B8}"/>
          </ac:spMkLst>
        </pc:spChg>
        <pc:spChg chg="mod">
          <ac:chgData name="Augenstein, Lutz" userId="22c332c7-ed58-49f0-b254-73b177baf489" providerId="ADAL" clId="{B7911F97-E0C9-4136-A9BB-E822C2B82D27}" dt="2022-05-13T07:45:51.966" v="1467" actId="571"/>
          <ac:spMkLst>
            <pc:docMk/>
            <pc:sldMk cId="3185438936" sldId="305"/>
            <ac:spMk id="44" creationId="{3EB8F6C1-DC24-4D47-87A0-FED351EF3372}"/>
          </ac:spMkLst>
        </pc:spChg>
        <pc:spChg chg="add mod">
          <ac:chgData name="Augenstein, Lutz" userId="22c332c7-ed58-49f0-b254-73b177baf489" providerId="ADAL" clId="{B7911F97-E0C9-4136-A9BB-E822C2B82D27}" dt="2022-05-13T07:46:12.169" v="1470" actId="571"/>
          <ac:spMkLst>
            <pc:docMk/>
            <pc:sldMk cId="3185438936" sldId="305"/>
            <ac:spMk id="45" creationId="{5735428D-F61B-4B87-92DC-7F194053D94B}"/>
          </ac:spMkLst>
        </pc:spChg>
        <pc:spChg chg="add del mod">
          <ac:chgData name="Augenstein, Lutz" userId="22c332c7-ed58-49f0-b254-73b177baf489" providerId="ADAL" clId="{B7911F97-E0C9-4136-A9BB-E822C2B82D27}" dt="2022-05-16T07:06:55.776" v="6185" actId="478"/>
          <ac:spMkLst>
            <pc:docMk/>
            <pc:sldMk cId="3185438936" sldId="305"/>
            <ac:spMk id="46" creationId="{88E97DE4-EF81-4B81-A0A4-4C62F917A645}"/>
          </ac:spMkLst>
        </pc:spChg>
        <pc:spChg chg="add mod ord">
          <ac:chgData name="Augenstein, Lutz" userId="22c332c7-ed58-49f0-b254-73b177baf489" providerId="ADAL" clId="{B7911F97-E0C9-4136-A9BB-E822C2B82D27}" dt="2022-05-16T07:08:26.045" v="6198" actId="14100"/>
          <ac:spMkLst>
            <pc:docMk/>
            <pc:sldMk cId="3185438936" sldId="305"/>
            <ac:spMk id="47" creationId="{D51DE84F-29EE-4D4E-9788-E8A8631BD3C1}"/>
          </ac:spMkLst>
        </pc:spChg>
        <pc:spChg chg="add del mod">
          <ac:chgData name="Augenstein, Lutz" userId="22c332c7-ed58-49f0-b254-73b177baf489" providerId="ADAL" clId="{B7911F97-E0C9-4136-A9BB-E822C2B82D27}" dt="2022-05-16T07:06:59.134" v="6186" actId="478"/>
          <ac:spMkLst>
            <pc:docMk/>
            <pc:sldMk cId="3185438936" sldId="305"/>
            <ac:spMk id="48" creationId="{1151C982-449D-4F58-B74B-C5B969D6DAA3}"/>
          </ac:spMkLst>
        </pc:spChg>
        <pc:spChg chg="add del mod">
          <ac:chgData name="Augenstein, Lutz" userId="22c332c7-ed58-49f0-b254-73b177baf489" providerId="ADAL" clId="{B7911F97-E0C9-4136-A9BB-E822C2B82D27}" dt="2022-05-16T07:07:05.165" v="6189" actId="478"/>
          <ac:spMkLst>
            <pc:docMk/>
            <pc:sldMk cId="3185438936" sldId="305"/>
            <ac:spMk id="49" creationId="{A5571905-4702-4472-98AF-335FC6EAF411}"/>
          </ac:spMkLst>
        </pc:spChg>
        <pc:spChg chg="add del mod">
          <ac:chgData name="Augenstein, Lutz" userId="22c332c7-ed58-49f0-b254-73b177baf489" providerId="ADAL" clId="{B7911F97-E0C9-4136-A9BB-E822C2B82D27}" dt="2022-05-16T07:11:43.136" v="6250" actId="478"/>
          <ac:spMkLst>
            <pc:docMk/>
            <pc:sldMk cId="3185438936" sldId="305"/>
            <ac:spMk id="51" creationId="{5B6E65CE-A2D4-4325-872C-34E5EC92C98D}"/>
          </ac:spMkLst>
        </pc:spChg>
        <pc:spChg chg="add mod">
          <ac:chgData name="Augenstein, Lutz" userId="22c332c7-ed58-49f0-b254-73b177baf489" providerId="ADAL" clId="{B7911F97-E0C9-4136-A9BB-E822C2B82D27}" dt="2022-05-16T07:10:52.216" v="6244" actId="1036"/>
          <ac:spMkLst>
            <pc:docMk/>
            <pc:sldMk cId="3185438936" sldId="305"/>
            <ac:spMk id="54" creationId="{B8CDDF21-18E8-45A6-B325-EA2CB7A80CD4}"/>
          </ac:spMkLst>
        </pc:spChg>
        <pc:spChg chg="add del mod">
          <ac:chgData name="Augenstein, Lutz" userId="22c332c7-ed58-49f0-b254-73b177baf489" providerId="ADAL" clId="{B7911F97-E0C9-4136-A9BB-E822C2B82D27}" dt="2022-05-16T07:11:30.541" v="6249" actId="1076"/>
          <ac:spMkLst>
            <pc:docMk/>
            <pc:sldMk cId="3185438936" sldId="305"/>
            <ac:spMk id="55" creationId="{EF92FF33-4D92-47E1-A0C6-39FC8389732C}"/>
          </ac:spMkLst>
        </pc:spChg>
        <pc:spChg chg="add del mod">
          <ac:chgData name="Augenstein, Lutz" userId="22c332c7-ed58-49f0-b254-73b177baf489" providerId="ADAL" clId="{B7911F97-E0C9-4136-A9BB-E822C2B82D27}" dt="2022-05-16T07:13:23.615" v="6262" actId="478"/>
          <ac:spMkLst>
            <pc:docMk/>
            <pc:sldMk cId="3185438936" sldId="305"/>
            <ac:spMk id="56" creationId="{56908C13-9FD0-492C-93FA-542AD0C811D1}"/>
          </ac:spMkLst>
        </pc:spChg>
        <pc:spChg chg="add mod">
          <ac:chgData name="Augenstein, Lutz" userId="22c332c7-ed58-49f0-b254-73b177baf489" providerId="ADAL" clId="{B7911F97-E0C9-4136-A9BB-E822C2B82D27}" dt="2022-05-13T07:49:21.434" v="1521" actId="1036"/>
          <ac:spMkLst>
            <pc:docMk/>
            <pc:sldMk cId="3185438936" sldId="305"/>
            <ac:spMk id="57" creationId="{EA4302A7-F14F-41E9-B761-590F9D71CB88}"/>
          </ac:spMkLst>
        </pc:spChg>
        <pc:spChg chg="add mod">
          <ac:chgData name="Augenstein, Lutz" userId="22c332c7-ed58-49f0-b254-73b177baf489" providerId="ADAL" clId="{B7911F97-E0C9-4136-A9BB-E822C2B82D27}" dt="2022-05-13T07:49:21.434" v="1521" actId="1036"/>
          <ac:spMkLst>
            <pc:docMk/>
            <pc:sldMk cId="3185438936" sldId="305"/>
            <ac:spMk id="58" creationId="{A8327F9E-14E5-494C-B937-25CF8576F80B}"/>
          </ac:spMkLst>
        </pc:spChg>
        <pc:spChg chg="add mod">
          <ac:chgData name="Augenstein, Lutz" userId="22c332c7-ed58-49f0-b254-73b177baf489" providerId="ADAL" clId="{B7911F97-E0C9-4136-A9BB-E822C2B82D27}" dt="2022-05-13T07:49:21.434" v="1521" actId="1036"/>
          <ac:spMkLst>
            <pc:docMk/>
            <pc:sldMk cId="3185438936" sldId="305"/>
            <ac:spMk id="59" creationId="{62842BBF-8528-4DB3-9100-BC0E98627C6A}"/>
          </ac:spMkLst>
        </pc:spChg>
        <pc:spChg chg="mod">
          <ac:chgData name="Augenstein, Lutz" userId="22c332c7-ed58-49f0-b254-73b177baf489" providerId="ADAL" clId="{B7911F97-E0C9-4136-A9BB-E822C2B82D27}" dt="2022-05-13T07:48:32.366" v="1489" actId="571"/>
          <ac:spMkLst>
            <pc:docMk/>
            <pc:sldMk cId="3185438936" sldId="305"/>
            <ac:spMk id="62" creationId="{E2491581-B12D-4AD8-8C33-A4B47F466F7E}"/>
          </ac:spMkLst>
        </pc:spChg>
        <pc:spChg chg="mod">
          <ac:chgData name="Augenstein, Lutz" userId="22c332c7-ed58-49f0-b254-73b177baf489" providerId="ADAL" clId="{B7911F97-E0C9-4136-A9BB-E822C2B82D27}" dt="2022-05-13T07:48:32.366" v="1489" actId="571"/>
          <ac:spMkLst>
            <pc:docMk/>
            <pc:sldMk cId="3185438936" sldId="305"/>
            <ac:spMk id="63" creationId="{39EA2CDC-B3AE-4F60-B8EC-259FF92929C7}"/>
          </ac:spMkLst>
        </pc:spChg>
        <pc:spChg chg="mod">
          <ac:chgData name="Augenstein, Lutz" userId="22c332c7-ed58-49f0-b254-73b177baf489" providerId="ADAL" clId="{B7911F97-E0C9-4136-A9BB-E822C2B82D27}" dt="2022-05-13T07:49:04.575" v="1501" actId="571"/>
          <ac:spMkLst>
            <pc:docMk/>
            <pc:sldMk cId="3185438936" sldId="305"/>
            <ac:spMk id="65" creationId="{CCEC839F-A4CC-4034-9C50-F5BA9A498DE4}"/>
          </ac:spMkLst>
        </pc:spChg>
        <pc:spChg chg="mod">
          <ac:chgData name="Augenstein, Lutz" userId="22c332c7-ed58-49f0-b254-73b177baf489" providerId="ADAL" clId="{B7911F97-E0C9-4136-A9BB-E822C2B82D27}" dt="2022-05-13T07:49:04.575" v="1501" actId="571"/>
          <ac:spMkLst>
            <pc:docMk/>
            <pc:sldMk cId="3185438936" sldId="305"/>
            <ac:spMk id="66" creationId="{2054C70B-0EFC-4C65-BE20-2961B9A1403E}"/>
          </ac:spMkLst>
        </pc:spChg>
        <pc:spChg chg="mod">
          <ac:chgData name="Augenstein, Lutz" userId="22c332c7-ed58-49f0-b254-73b177baf489" providerId="ADAL" clId="{B7911F97-E0C9-4136-A9BB-E822C2B82D27}" dt="2022-05-13T07:49:51.246" v="1525" actId="571"/>
          <ac:spMkLst>
            <pc:docMk/>
            <pc:sldMk cId="3185438936" sldId="305"/>
            <ac:spMk id="71" creationId="{706B07EC-0E47-43B8-A33A-C5AE880533D4}"/>
          </ac:spMkLst>
        </pc:spChg>
        <pc:spChg chg="mod">
          <ac:chgData name="Augenstein, Lutz" userId="22c332c7-ed58-49f0-b254-73b177baf489" providerId="ADAL" clId="{B7911F97-E0C9-4136-A9BB-E822C2B82D27}" dt="2022-05-13T07:49:51.246" v="1525" actId="571"/>
          <ac:spMkLst>
            <pc:docMk/>
            <pc:sldMk cId="3185438936" sldId="305"/>
            <ac:spMk id="72" creationId="{F8A67FA4-9AB1-417F-9625-59CD7A00C218}"/>
          </ac:spMkLst>
        </pc:spChg>
        <pc:spChg chg="mod">
          <ac:chgData name="Augenstein, Lutz" userId="22c332c7-ed58-49f0-b254-73b177baf489" providerId="ADAL" clId="{B7911F97-E0C9-4136-A9BB-E822C2B82D27}" dt="2022-05-13T07:49:51.246" v="1525" actId="571"/>
          <ac:spMkLst>
            <pc:docMk/>
            <pc:sldMk cId="3185438936" sldId="305"/>
            <ac:spMk id="73" creationId="{7EE4479F-8C2D-4191-8036-86FA79C5A768}"/>
          </ac:spMkLst>
        </pc:spChg>
        <pc:spChg chg="mod">
          <ac:chgData name="Augenstein, Lutz" userId="22c332c7-ed58-49f0-b254-73b177baf489" providerId="ADAL" clId="{B7911F97-E0C9-4136-A9BB-E822C2B82D27}" dt="2022-05-13T07:49:51.246" v="1525" actId="571"/>
          <ac:spMkLst>
            <pc:docMk/>
            <pc:sldMk cId="3185438936" sldId="305"/>
            <ac:spMk id="74" creationId="{495FDDE5-AEF5-4625-A5BD-2027BD46F188}"/>
          </ac:spMkLst>
        </pc:spChg>
        <pc:spChg chg="mod">
          <ac:chgData name="Augenstein, Lutz" userId="22c332c7-ed58-49f0-b254-73b177baf489" providerId="ADAL" clId="{B7911F97-E0C9-4136-A9BB-E822C2B82D27}" dt="2022-05-13T07:49:56.071" v="1526" actId="571"/>
          <ac:spMkLst>
            <pc:docMk/>
            <pc:sldMk cId="3185438936" sldId="305"/>
            <ac:spMk id="77" creationId="{882066BB-1DBD-40D4-9C9B-10F8FE9CE964}"/>
          </ac:spMkLst>
        </pc:spChg>
        <pc:spChg chg="mod">
          <ac:chgData name="Augenstein, Lutz" userId="22c332c7-ed58-49f0-b254-73b177baf489" providerId="ADAL" clId="{B7911F97-E0C9-4136-A9BB-E822C2B82D27}" dt="2022-05-13T07:49:56.071" v="1526" actId="571"/>
          <ac:spMkLst>
            <pc:docMk/>
            <pc:sldMk cId="3185438936" sldId="305"/>
            <ac:spMk id="78" creationId="{319B8CC1-D7A1-4635-8DF5-A9D3EEEC5F93}"/>
          </ac:spMkLst>
        </pc:spChg>
        <pc:spChg chg="mod">
          <ac:chgData name="Augenstein, Lutz" userId="22c332c7-ed58-49f0-b254-73b177baf489" providerId="ADAL" clId="{B7911F97-E0C9-4136-A9BB-E822C2B82D27}" dt="2022-05-13T07:49:59.830" v="1527" actId="571"/>
          <ac:spMkLst>
            <pc:docMk/>
            <pc:sldMk cId="3185438936" sldId="305"/>
            <ac:spMk id="81" creationId="{4FEB6013-AE8B-4915-B1E8-1A6A31C2B03C}"/>
          </ac:spMkLst>
        </pc:spChg>
        <pc:spChg chg="mod">
          <ac:chgData name="Augenstein, Lutz" userId="22c332c7-ed58-49f0-b254-73b177baf489" providerId="ADAL" clId="{B7911F97-E0C9-4136-A9BB-E822C2B82D27}" dt="2022-05-13T07:49:59.830" v="1527" actId="571"/>
          <ac:spMkLst>
            <pc:docMk/>
            <pc:sldMk cId="3185438936" sldId="305"/>
            <ac:spMk id="82" creationId="{4B0A735C-0F70-4BD6-901B-37B2597CB4B5}"/>
          </ac:spMkLst>
        </pc:spChg>
        <pc:spChg chg="mod">
          <ac:chgData name="Augenstein, Lutz" userId="22c332c7-ed58-49f0-b254-73b177baf489" providerId="ADAL" clId="{B7911F97-E0C9-4136-A9BB-E822C2B82D27}" dt="2022-05-13T07:50:01.470" v="1528" actId="571"/>
          <ac:spMkLst>
            <pc:docMk/>
            <pc:sldMk cId="3185438936" sldId="305"/>
            <ac:spMk id="85" creationId="{CD4233CA-115E-4DAB-9882-38F7471F0249}"/>
          </ac:spMkLst>
        </pc:spChg>
        <pc:spChg chg="mod">
          <ac:chgData name="Augenstein, Lutz" userId="22c332c7-ed58-49f0-b254-73b177baf489" providerId="ADAL" clId="{B7911F97-E0C9-4136-A9BB-E822C2B82D27}" dt="2022-05-13T07:50:01.470" v="1528" actId="571"/>
          <ac:spMkLst>
            <pc:docMk/>
            <pc:sldMk cId="3185438936" sldId="305"/>
            <ac:spMk id="86" creationId="{EEDCBEDC-2F58-4FAB-90D1-8B4A47124071}"/>
          </ac:spMkLst>
        </pc:spChg>
        <pc:spChg chg="mod">
          <ac:chgData name="Augenstein, Lutz" userId="22c332c7-ed58-49f0-b254-73b177baf489" providerId="ADAL" clId="{B7911F97-E0C9-4136-A9BB-E822C2B82D27}" dt="2022-05-13T07:50:12.614" v="1531" actId="571"/>
          <ac:spMkLst>
            <pc:docMk/>
            <pc:sldMk cId="3185438936" sldId="305"/>
            <ac:spMk id="89" creationId="{45BD1B48-DD5D-4421-9CFF-A319BDB37208}"/>
          </ac:spMkLst>
        </pc:spChg>
        <pc:spChg chg="mod">
          <ac:chgData name="Augenstein, Lutz" userId="22c332c7-ed58-49f0-b254-73b177baf489" providerId="ADAL" clId="{B7911F97-E0C9-4136-A9BB-E822C2B82D27}" dt="2022-05-13T07:50:12.614" v="1531" actId="571"/>
          <ac:spMkLst>
            <pc:docMk/>
            <pc:sldMk cId="3185438936" sldId="305"/>
            <ac:spMk id="90" creationId="{9523CDBF-9021-4782-AF12-FA51B36031EA}"/>
          </ac:spMkLst>
        </pc:spChg>
        <pc:spChg chg="add mod">
          <ac:chgData name="Augenstein, Lutz" userId="22c332c7-ed58-49f0-b254-73b177baf489" providerId="ADAL" clId="{B7911F97-E0C9-4136-A9BB-E822C2B82D27}" dt="2022-05-13T07:50:42.631" v="1536" actId="571"/>
          <ac:spMkLst>
            <pc:docMk/>
            <pc:sldMk cId="3185438936" sldId="305"/>
            <ac:spMk id="91" creationId="{4047AEC4-E4D8-45BC-97FB-5A4A2AB3ABD6}"/>
          </ac:spMkLst>
        </pc:spChg>
        <pc:spChg chg="add del mod">
          <ac:chgData name="Augenstein, Lutz" userId="22c332c7-ed58-49f0-b254-73b177baf489" providerId="ADAL" clId="{B7911F97-E0C9-4136-A9BB-E822C2B82D27}" dt="2022-05-16T07:10:24.191" v="6218" actId="478"/>
          <ac:spMkLst>
            <pc:docMk/>
            <pc:sldMk cId="3185438936" sldId="305"/>
            <ac:spMk id="92" creationId="{A37F9E49-77D6-4874-9E4B-386B90B22FBA}"/>
          </ac:spMkLst>
        </pc:spChg>
        <pc:spChg chg="add del mod">
          <ac:chgData name="Augenstein, Lutz" userId="22c332c7-ed58-49f0-b254-73b177baf489" providerId="ADAL" clId="{B7911F97-E0C9-4136-A9BB-E822C2B82D27}" dt="2022-05-16T07:09:23.214" v="6210" actId="478"/>
          <ac:spMkLst>
            <pc:docMk/>
            <pc:sldMk cId="3185438936" sldId="305"/>
            <ac:spMk id="93" creationId="{DDEDDE6E-FF3F-42E5-A075-AF38B81396FC}"/>
          </ac:spMkLst>
        </pc:spChg>
        <pc:spChg chg="add mod">
          <ac:chgData name="Augenstein, Lutz" userId="22c332c7-ed58-49f0-b254-73b177baf489" providerId="ADAL" clId="{B7911F97-E0C9-4136-A9BB-E822C2B82D27}" dt="2022-05-13T07:51:04.542" v="1542" actId="571"/>
          <ac:spMkLst>
            <pc:docMk/>
            <pc:sldMk cId="3185438936" sldId="305"/>
            <ac:spMk id="96" creationId="{64DE0BAF-E10A-4B3A-8FBF-66FFDFA9CF38}"/>
          </ac:spMkLst>
        </pc:spChg>
        <pc:spChg chg="add del mod">
          <ac:chgData name="Augenstein, Lutz" userId="22c332c7-ed58-49f0-b254-73b177baf489" providerId="ADAL" clId="{B7911F97-E0C9-4136-A9BB-E822C2B82D27}" dt="2022-05-16T07:09:21.345" v="6209" actId="478"/>
          <ac:spMkLst>
            <pc:docMk/>
            <pc:sldMk cId="3185438936" sldId="305"/>
            <ac:spMk id="97" creationId="{F4441016-1BA9-4EAE-B2E3-777065DA9DF1}"/>
          </ac:spMkLst>
        </pc:spChg>
        <pc:spChg chg="add del mod">
          <ac:chgData name="Augenstein, Lutz" userId="22c332c7-ed58-49f0-b254-73b177baf489" providerId="ADAL" clId="{B7911F97-E0C9-4136-A9BB-E822C2B82D27}" dt="2022-05-13T09:19:55.925" v="2101" actId="21"/>
          <ac:spMkLst>
            <pc:docMk/>
            <pc:sldMk cId="3185438936" sldId="305"/>
            <ac:spMk id="98" creationId="{1DA24608-53BF-4419-958F-341421979B01}"/>
          </ac:spMkLst>
        </pc:spChg>
        <pc:spChg chg="add mod">
          <ac:chgData name="Augenstein, Lutz" userId="22c332c7-ed58-49f0-b254-73b177baf489" providerId="ADAL" clId="{B7911F97-E0C9-4136-A9BB-E822C2B82D27}" dt="2022-05-13T11:02:47.651" v="4509" actId="20577"/>
          <ac:spMkLst>
            <pc:docMk/>
            <pc:sldMk cId="3185438936" sldId="305"/>
            <ac:spMk id="100" creationId="{DCA4A157-4E33-41F2-87A2-B905492444E1}"/>
          </ac:spMkLst>
        </pc:spChg>
        <pc:spChg chg="add mod">
          <ac:chgData name="Augenstein, Lutz" userId="22c332c7-ed58-49f0-b254-73b177baf489" providerId="ADAL" clId="{B7911F97-E0C9-4136-A9BB-E822C2B82D27}" dt="2022-05-13T11:20:26.245" v="4977" actId="1076"/>
          <ac:spMkLst>
            <pc:docMk/>
            <pc:sldMk cId="3185438936" sldId="305"/>
            <ac:spMk id="104" creationId="{E5A0F03F-651B-4CFF-B447-5BC2ADD5ABCF}"/>
          </ac:spMkLst>
        </pc:spChg>
        <pc:grpChg chg="add mod">
          <ac:chgData name="Augenstein, Lutz" userId="22c332c7-ed58-49f0-b254-73b177baf489" providerId="ADAL" clId="{B7911F97-E0C9-4136-A9BB-E822C2B82D27}" dt="2022-05-13T07:45:49.150" v="1466" actId="1076"/>
          <ac:grpSpMkLst>
            <pc:docMk/>
            <pc:sldMk cId="3185438936" sldId="305"/>
            <ac:grpSpMk id="22" creationId="{BBACE56F-0419-4C32-9575-30A4AF54F5D8}"/>
          </ac:grpSpMkLst>
        </pc:grpChg>
        <pc:grpChg chg="add mod">
          <ac:chgData name="Augenstein, Lutz" userId="22c332c7-ed58-49f0-b254-73b177baf489" providerId="ADAL" clId="{B7911F97-E0C9-4136-A9BB-E822C2B82D27}" dt="2022-05-13T07:45:40.403" v="1465" actId="164"/>
          <ac:grpSpMkLst>
            <pc:docMk/>
            <pc:sldMk cId="3185438936" sldId="305"/>
            <ac:grpSpMk id="23" creationId="{91D5C970-777D-4E95-ABD5-FBD20BA45135}"/>
          </ac:grpSpMkLst>
        </pc:grpChg>
        <pc:grpChg chg="add mod">
          <ac:chgData name="Augenstein, Lutz" userId="22c332c7-ed58-49f0-b254-73b177baf489" providerId="ADAL" clId="{B7911F97-E0C9-4136-A9BB-E822C2B82D27}" dt="2022-05-13T07:45:40.403" v="1465" actId="164"/>
          <ac:grpSpMkLst>
            <pc:docMk/>
            <pc:sldMk cId="3185438936" sldId="305"/>
            <ac:grpSpMk id="36" creationId="{3782868C-3789-41CF-B00B-BB3F56DD79BA}"/>
          </ac:grpSpMkLst>
        </pc:grpChg>
        <pc:grpChg chg="add del mod">
          <ac:chgData name="Augenstein, Lutz" userId="22c332c7-ed58-49f0-b254-73b177baf489" providerId="ADAL" clId="{B7911F97-E0C9-4136-A9BB-E822C2B82D27}" dt="2022-05-13T07:50:19.193" v="1532" actId="478"/>
          <ac:grpSpMkLst>
            <pc:docMk/>
            <pc:sldMk cId="3185438936" sldId="305"/>
            <ac:grpSpMk id="37" creationId="{340375CC-F6F8-419C-ABEF-A5B3AC1383D0}"/>
          </ac:grpSpMkLst>
        </pc:grpChg>
        <pc:grpChg chg="add del mod">
          <ac:chgData name="Augenstein, Lutz" userId="22c332c7-ed58-49f0-b254-73b177baf489" providerId="ADAL" clId="{B7911F97-E0C9-4136-A9BB-E822C2B82D27}" dt="2022-05-13T11:04:47.937" v="4531" actId="478"/>
          <ac:grpSpMkLst>
            <pc:docMk/>
            <pc:sldMk cId="3185438936" sldId="305"/>
            <ac:grpSpMk id="41" creationId="{50DA87EE-D495-46C8-ABF3-9DA0F0DFA0B4}"/>
          </ac:grpSpMkLst>
        </pc:grpChg>
        <pc:grpChg chg="add mod">
          <ac:chgData name="Augenstein, Lutz" userId="22c332c7-ed58-49f0-b254-73b177baf489" providerId="ADAL" clId="{B7911F97-E0C9-4136-A9BB-E822C2B82D27}" dt="2022-05-13T07:45:51.966" v="1467" actId="571"/>
          <ac:grpSpMkLst>
            <pc:docMk/>
            <pc:sldMk cId="3185438936" sldId="305"/>
            <ac:grpSpMk id="42" creationId="{0089A257-3895-4352-B903-B887E89D1415}"/>
          </ac:grpSpMkLst>
        </pc:grpChg>
        <pc:grpChg chg="add mod ord">
          <ac:chgData name="Augenstein, Lutz" userId="22c332c7-ed58-49f0-b254-73b177baf489" providerId="ADAL" clId="{B7911F97-E0C9-4136-A9BB-E822C2B82D27}" dt="2022-05-13T07:49:39.456" v="1523" actId="167"/>
          <ac:grpSpMkLst>
            <pc:docMk/>
            <pc:sldMk cId="3185438936" sldId="305"/>
            <ac:grpSpMk id="60" creationId="{44E7CCFC-5AE9-497A-8E9E-674647ED317A}"/>
          </ac:grpSpMkLst>
        </pc:grpChg>
        <pc:grpChg chg="add mod">
          <ac:chgData name="Augenstein, Lutz" userId="22c332c7-ed58-49f0-b254-73b177baf489" providerId="ADAL" clId="{B7911F97-E0C9-4136-A9BB-E822C2B82D27}" dt="2022-05-13T07:49:04.575" v="1501" actId="571"/>
          <ac:grpSpMkLst>
            <pc:docMk/>
            <pc:sldMk cId="3185438936" sldId="305"/>
            <ac:grpSpMk id="64" creationId="{34199298-CEC2-41D4-8D16-3BBBE1013AFF}"/>
          </ac:grpSpMkLst>
        </pc:grpChg>
        <pc:grpChg chg="add mod">
          <ac:chgData name="Augenstein, Lutz" userId="22c332c7-ed58-49f0-b254-73b177baf489" providerId="ADAL" clId="{B7911F97-E0C9-4136-A9BB-E822C2B82D27}" dt="2022-05-13T07:49:51.246" v="1525" actId="571"/>
          <ac:grpSpMkLst>
            <pc:docMk/>
            <pc:sldMk cId="3185438936" sldId="305"/>
            <ac:grpSpMk id="67" creationId="{0F0F05D4-8982-46A4-972C-0A8F975E694D}"/>
          </ac:grpSpMkLst>
        </pc:grpChg>
        <pc:grpChg chg="mod">
          <ac:chgData name="Augenstein, Lutz" userId="22c332c7-ed58-49f0-b254-73b177baf489" providerId="ADAL" clId="{B7911F97-E0C9-4136-A9BB-E822C2B82D27}" dt="2022-05-13T07:49:51.246" v="1525" actId="571"/>
          <ac:grpSpMkLst>
            <pc:docMk/>
            <pc:sldMk cId="3185438936" sldId="305"/>
            <ac:grpSpMk id="68" creationId="{273FD5C0-3D06-4578-AB80-9EC17F7FF5D7}"/>
          </ac:grpSpMkLst>
        </pc:grpChg>
        <pc:grpChg chg="mod">
          <ac:chgData name="Augenstein, Lutz" userId="22c332c7-ed58-49f0-b254-73b177baf489" providerId="ADAL" clId="{B7911F97-E0C9-4136-A9BB-E822C2B82D27}" dt="2022-05-13T07:49:51.246" v="1525" actId="571"/>
          <ac:grpSpMkLst>
            <pc:docMk/>
            <pc:sldMk cId="3185438936" sldId="305"/>
            <ac:grpSpMk id="69" creationId="{F56CE7A9-5335-485E-8E38-C03690F830AC}"/>
          </ac:grpSpMkLst>
        </pc:grpChg>
        <pc:grpChg chg="add mod">
          <ac:chgData name="Augenstein, Lutz" userId="22c332c7-ed58-49f0-b254-73b177baf489" providerId="ADAL" clId="{B7911F97-E0C9-4136-A9BB-E822C2B82D27}" dt="2022-05-13T07:49:56.071" v="1526" actId="571"/>
          <ac:grpSpMkLst>
            <pc:docMk/>
            <pc:sldMk cId="3185438936" sldId="305"/>
            <ac:grpSpMk id="75" creationId="{B85169F5-3089-48DE-B5F5-47B159D80383}"/>
          </ac:grpSpMkLst>
        </pc:grpChg>
        <pc:grpChg chg="add mod">
          <ac:chgData name="Augenstein, Lutz" userId="22c332c7-ed58-49f0-b254-73b177baf489" providerId="ADAL" clId="{B7911F97-E0C9-4136-A9BB-E822C2B82D27}" dt="2022-05-13T07:49:59.830" v="1527" actId="571"/>
          <ac:grpSpMkLst>
            <pc:docMk/>
            <pc:sldMk cId="3185438936" sldId="305"/>
            <ac:grpSpMk id="79" creationId="{84207D75-8358-4B11-AE52-D1DEB5026FA2}"/>
          </ac:grpSpMkLst>
        </pc:grpChg>
        <pc:grpChg chg="add mod">
          <ac:chgData name="Augenstein, Lutz" userId="22c332c7-ed58-49f0-b254-73b177baf489" providerId="ADAL" clId="{B7911F97-E0C9-4136-A9BB-E822C2B82D27}" dt="2022-05-13T07:50:07.174" v="1530" actId="1076"/>
          <ac:grpSpMkLst>
            <pc:docMk/>
            <pc:sldMk cId="3185438936" sldId="305"/>
            <ac:grpSpMk id="83" creationId="{2FC31F9D-2D17-427D-B9FE-3D936CD3923B}"/>
          </ac:grpSpMkLst>
        </pc:grpChg>
        <pc:grpChg chg="add mod">
          <ac:chgData name="Augenstein, Lutz" userId="22c332c7-ed58-49f0-b254-73b177baf489" providerId="ADAL" clId="{B7911F97-E0C9-4136-A9BB-E822C2B82D27}" dt="2022-05-13T07:50:12.614" v="1531" actId="571"/>
          <ac:grpSpMkLst>
            <pc:docMk/>
            <pc:sldMk cId="3185438936" sldId="305"/>
            <ac:grpSpMk id="87" creationId="{38B47697-2E2F-4CCC-A6D4-38D2C8CB6AC8}"/>
          </ac:grpSpMkLst>
        </pc:grpChg>
        <pc:picChg chg="add mod">
          <ac:chgData name="Augenstein, Lutz" userId="22c332c7-ed58-49f0-b254-73b177baf489" providerId="ADAL" clId="{B7911F97-E0C9-4136-A9BB-E822C2B82D27}" dt="2022-05-16T07:10:22.294" v="6217" actId="1076"/>
          <ac:picMkLst>
            <pc:docMk/>
            <pc:sldMk cId="3185438936" sldId="305"/>
            <ac:picMk id="4" creationId="{A9F0A5A1-5293-497B-BAEE-DD6681FDE407}"/>
          </ac:picMkLst>
        </pc:picChg>
        <pc:picChg chg="add mod">
          <ac:chgData name="Augenstein, Lutz" userId="22c332c7-ed58-49f0-b254-73b177baf489" providerId="ADAL" clId="{B7911F97-E0C9-4136-A9BB-E822C2B82D27}" dt="2022-05-13T07:50:38.758" v="1535" actId="1076"/>
          <ac:picMkLst>
            <pc:docMk/>
            <pc:sldMk cId="3185438936" sldId="305"/>
            <ac:picMk id="8" creationId="{60053985-6FB3-4294-8521-1E850A94BCF3}"/>
          </ac:picMkLst>
        </pc:picChg>
        <pc:picChg chg="add del mod">
          <ac:chgData name="Augenstein, Lutz" userId="22c332c7-ed58-49f0-b254-73b177baf489" providerId="ADAL" clId="{B7911F97-E0C9-4136-A9BB-E822C2B82D27}" dt="2022-05-13T07:50:51.707" v="1539" actId="21"/>
          <ac:picMkLst>
            <pc:docMk/>
            <pc:sldMk cId="3185438936" sldId="305"/>
            <ac:picMk id="10" creationId="{FEB51649-16DC-4E09-8000-95F6B10E5310}"/>
          </ac:picMkLst>
        </pc:picChg>
        <pc:picChg chg="add mod">
          <ac:chgData name="Augenstein, Lutz" userId="22c332c7-ed58-49f0-b254-73b177baf489" providerId="ADAL" clId="{B7911F97-E0C9-4136-A9BB-E822C2B82D27}" dt="2022-05-16T07:11:22.901" v="6248" actId="1076"/>
          <ac:picMkLst>
            <pc:docMk/>
            <pc:sldMk cId="3185438936" sldId="305"/>
            <ac:picMk id="50" creationId="{81E68009-BEA8-4FAB-B8BB-B1DC946F5537}"/>
          </ac:picMkLst>
        </pc:picChg>
        <pc:picChg chg="add mod">
          <ac:chgData name="Augenstein, Lutz" userId="22c332c7-ed58-49f0-b254-73b177baf489" providerId="ADAL" clId="{B7911F97-E0C9-4136-A9BB-E822C2B82D27}" dt="2022-05-16T07:10:52.216" v="6244" actId="1036"/>
          <ac:picMkLst>
            <pc:docMk/>
            <pc:sldMk cId="3185438936" sldId="305"/>
            <ac:picMk id="52" creationId="{DF9E7D0F-7274-414B-9543-45D1C6DF10F7}"/>
          </ac:picMkLst>
        </pc:picChg>
        <pc:picChg chg="add del mod">
          <ac:chgData name="Augenstein, Lutz" userId="22c332c7-ed58-49f0-b254-73b177baf489" providerId="ADAL" clId="{B7911F97-E0C9-4136-A9BB-E822C2B82D27}" dt="2022-05-13T07:50:48.199" v="1538" actId="478"/>
          <ac:picMkLst>
            <pc:docMk/>
            <pc:sldMk cId="3185438936" sldId="305"/>
            <ac:picMk id="93" creationId="{FD0CA019-CD64-47F3-8ED7-5F4CB097794F}"/>
          </ac:picMkLst>
        </pc:picChg>
        <pc:picChg chg="add mod">
          <ac:chgData name="Augenstein, Lutz" userId="22c332c7-ed58-49f0-b254-73b177baf489" providerId="ADAL" clId="{B7911F97-E0C9-4136-A9BB-E822C2B82D27}" dt="2022-05-13T07:50:57.984" v="1541" actId="1076"/>
          <ac:picMkLst>
            <pc:docMk/>
            <pc:sldMk cId="3185438936" sldId="305"/>
            <ac:picMk id="94" creationId="{512DFDFB-4301-491D-94AD-CB20D363B023}"/>
          </ac:picMkLst>
        </pc:picChg>
        <pc:cxnChg chg="add del mod">
          <ac:chgData name="Augenstein, Lutz" userId="22c332c7-ed58-49f0-b254-73b177baf489" providerId="ADAL" clId="{B7911F97-E0C9-4136-A9BB-E822C2B82D27}" dt="2022-05-13T07:50:51.707" v="1539" actId="21"/>
          <ac:cxnSpMkLst>
            <pc:docMk/>
            <pc:sldMk cId="3185438936" sldId="305"/>
            <ac:cxnSpMk id="11" creationId="{28FD3388-F2DD-4DA8-828F-A5F06788F490}"/>
          </ac:cxnSpMkLst>
        </pc:cxnChg>
        <pc:cxnChg chg="add mod">
          <ac:chgData name="Augenstein, Lutz" userId="22c332c7-ed58-49f0-b254-73b177baf489" providerId="ADAL" clId="{B7911F97-E0C9-4136-A9BB-E822C2B82D27}" dt="2022-05-13T07:45:29.779" v="1463" actId="164"/>
          <ac:cxnSpMkLst>
            <pc:docMk/>
            <pc:sldMk cId="3185438936" sldId="305"/>
            <ac:cxnSpMk id="27" creationId="{5C0BD37D-9183-41A3-87A2-69BCCEB80B23}"/>
          </ac:cxnSpMkLst>
        </pc:cxnChg>
        <pc:cxnChg chg="mod">
          <ac:chgData name="Augenstein, Lutz" userId="22c332c7-ed58-49f0-b254-73b177baf489" providerId="ADAL" clId="{B7911F97-E0C9-4136-A9BB-E822C2B82D27}" dt="2022-05-13T07:45:32.088" v="1464" actId="571"/>
          <ac:cxnSpMkLst>
            <pc:docMk/>
            <pc:sldMk cId="3185438936" sldId="305"/>
            <ac:cxnSpMk id="38" creationId="{5DE49F7C-5A54-430B-93CE-06408333BEC5}"/>
          </ac:cxnSpMkLst>
        </pc:cxnChg>
        <pc:cxnChg chg="add mod">
          <ac:chgData name="Augenstein, Lutz" userId="22c332c7-ed58-49f0-b254-73b177baf489" providerId="ADAL" clId="{B7911F97-E0C9-4136-A9BB-E822C2B82D27}" dt="2022-05-16T07:10:52.216" v="6244" actId="1036"/>
          <ac:cxnSpMkLst>
            <pc:docMk/>
            <pc:sldMk cId="3185438936" sldId="305"/>
            <ac:cxnSpMk id="53" creationId="{A63BB2F8-0A03-4FE5-8F26-CCAF6EBBDD8E}"/>
          </ac:cxnSpMkLst>
        </pc:cxnChg>
        <pc:cxnChg chg="mod">
          <ac:chgData name="Augenstein, Lutz" userId="22c332c7-ed58-49f0-b254-73b177baf489" providerId="ADAL" clId="{B7911F97-E0C9-4136-A9BB-E822C2B82D27}" dt="2022-05-13T07:48:32.366" v="1489" actId="571"/>
          <ac:cxnSpMkLst>
            <pc:docMk/>
            <pc:sldMk cId="3185438936" sldId="305"/>
            <ac:cxnSpMk id="61" creationId="{6FC2C0AE-C4E9-4687-9BB1-776850F8FACC}"/>
          </ac:cxnSpMkLst>
        </pc:cxnChg>
        <pc:cxnChg chg="mod">
          <ac:chgData name="Augenstein, Lutz" userId="22c332c7-ed58-49f0-b254-73b177baf489" providerId="ADAL" clId="{B7911F97-E0C9-4136-A9BB-E822C2B82D27}" dt="2022-05-13T07:49:51.246" v="1525" actId="571"/>
          <ac:cxnSpMkLst>
            <pc:docMk/>
            <pc:sldMk cId="3185438936" sldId="305"/>
            <ac:cxnSpMk id="70" creationId="{8EB831D1-8E37-4549-A9ED-47471CC0EEAC}"/>
          </ac:cxnSpMkLst>
        </pc:cxnChg>
        <pc:cxnChg chg="mod">
          <ac:chgData name="Augenstein, Lutz" userId="22c332c7-ed58-49f0-b254-73b177baf489" providerId="ADAL" clId="{B7911F97-E0C9-4136-A9BB-E822C2B82D27}" dt="2022-05-13T07:49:56.071" v="1526" actId="571"/>
          <ac:cxnSpMkLst>
            <pc:docMk/>
            <pc:sldMk cId="3185438936" sldId="305"/>
            <ac:cxnSpMk id="76" creationId="{7DB3FBFD-7C94-45EC-8C2D-7D1BDCD860AE}"/>
          </ac:cxnSpMkLst>
        </pc:cxnChg>
        <pc:cxnChg chg="mod">
          <ac:chgData name="Augenstein, Lutz" userId="22c332c7-ed58-49f0-b254-73b177baf489" providerId="ADAL" clId="{B7911F97-E0C9-4136-A9BB-E822C2B82D27}" dt="2022-05-13T07:49:59.830" v="1527" actId="571"/>
          <ac:cxnSpMkLst>
            <pc:docMk/>
            <pc:sldMk cId="3185438936" sldId="305"/>
            <ac:cxnSpMk id="80" creationId="{2FE6BE88-422E-4FE7-A7E5-784AF0C5F420}"/>
          </ac:cxnSpMkLst>
        </pc:cxnChg>
        <pc:cxnChg chg="mod">
          <ac:chgData name="Augenstein, Lutz" userId="22c332c7-ed58-49f0-b254-73b177baf489" providerId="ADAL" clId="{B7911F97-E0C9-4136-A9BB-E822C2B82D27}" dt="2022-05-13T07:50:01.470" v="1528" actId="571"/>
          <ac:cxnSpMkLst>
            <pc:docMk/>
            <pc:sldMk cId="3185438936" sldId="305"/>
            <ac:cxnSpMk id="84" creationId="{F1A37007-3A9C-4E2B-827D-C95797E39099}"/>
          </ac:cxnSpMkLst>
        </pc:cxnChg>
        <pc:cxnChg chg="mod">
          <ac:chgData name="Augenstein, Lutz" userId="22c332c7-ed58-49f0-b254-73b177baf489" providerId="ADAL" clId="{B7911F97-E0C9-4136-A9BB-E822C2B82D27}" dt="2022-05-13T07:50:12.614" v="1531" actId="571"/>
          <ac:cxnSpMkLst>
            <pc:docMk/>
            <pc:sldMk cId="3185438936" sldId="305"/>
            <ac:cxnSpMk id="88" creationId="{637F3B5A-C477-4939-9493-B1BCCA29804D}"/>
          </ac:cxnSpMkLst>
        </pc:cxnChg>
        <pc:cxnChg chg="add mod">
          <ac:chgData name="Augenstein, Lutz" userId="22c332c7-ed58-49f0-b254-73b177baf489" providerId="ADAL" clId="{B7911F97-E0C9-4136-A9BB-E822C2B82D27}" dt="2022-05-13T07:50:57.984" v="1541" actId="1076"/>
          <ac:cxnSpMkLst>
            <pc:docMk/>
            <pc:sldMk cId="3185438936" sldId="305"/>
            <ac:cxnSpMk id="95" creationId="{B245086B-1B8C-4483-ABBB-82F8862DF113}"/>
          </ac:cxnSpMkLst>
        </pc:cxnChg>
        <pc:cxnChg chg="add mod">
          <ac:chgData name="Augenstein, Lutz" userId="22c332c7-ed58-49f0-b254-73b177baf489" providerId="ADAL" clId="{B7911F97-E0C9-4136-A9BB-E822C2B82D27}" dt="2022-05-16T07:10:58.832" v="6245" actId="571"/>
          <ac:cxnSpMkLst>
            <pc:docMk/>
            <pc:sldMk cId="3185438936" sldId="305"/>
            <ac:cxnSpMk id="98" creationId="{E312DDBC-210F-40E7-97A1-34F7FC28B9C3}"/>
          </ac:cxnSpMkLst>
        </pc:cxnChg>
        <pc:cxnChg chg="add mod">
          <ac:chgData name="Augenstein, Lutz" userId="22c332c7-ed58-49f0-b254-73b177baf489" providerId="ADAL" clId="{B7911F97-E0C9-4136-A9BB-E822C2B82D27}" dt="2022-05-13T11:02:44.838" v="4502" actId="14100"/>
          <ac:cxnSpMkLst>
            <pc:docMk/>
            <pc:sldMk cId="3185438936" sldId="305"/>
            <ac:cxnSpMk id="99" creationId="{44A205DE-548F-4E49-95D3-A361FF58A9C3}"/>
          </ac:cxnSpMkLst>
        </pc:cxnChg>
        <pc:cxnChg chg="add mod">
          <ac:chgData name="Augenstein, Lutz" userId="22c332c7-ed58-49f0-b254-73b177baf489" providerId="ADAL" clId="{B7911F97-E0C9-4136-A9BB-E822C2B82D27}" dt="2022-05-13T11:02:53.246" v="4510" actId="571"/>
          <ac:cxnSpMkLst>
            <pc:docMk/>
            <pc:sldMk cId="3185438936" sldId="305"/>
            <ac:cxnSpMk id="103" creationId="{25D1D21E-A894-4A32-A86A-449D3775D0C7}"/>
          </ac:cxnSpMkLst>
        </pc:cxnChg>
      </pc:sldChg>
      <pc:sldChg chg="add">
        <pc:chgData name="Augenstein, Lutz" userId="22c332c7-ed58-49f0-b254-73b177baf489" providerId="ADAL" clId="{B7911F97-E0C9-4136-A9BB-E822C2B82D27}" dt="2022-05-16T09:32:17.014" v="6264"/>
        <pc:sldMkLst>
          <pc:docMk/>
          <pc:sldMk cId="4094246800" sldId="305"/>
        </pc:sldMkLst>
      </pc:sldChg>
      <pc:sldChg chg="modSp add modAnim">
        <pc:chgData name="Augenstein, Lutz" userId="22c332c7-ed58-49f0-b254-73b177baf489" providerId="ADAL" clId="{B7911F97-E0C9-4136-A9BB-E822C2B82D27}" dt="2022-05-16T09:52:29.056" v="6338"/>
        <pc:sldMkLst>
          <pc:docMk/>
          <pc:sldMk cId="433270203" sldId="306"/>
        </pc:sldMkLst>
        <pc:spChg chg="mod">
          <ac:chgData name="Augenstein, Lutz" userId="22c332c7-ed58-49f0-b254-73b177baf489" providerId="ADAL" clId="{B7911F97-E0C9-4136-A9BB-E822C2B82D27}" dt="2022-05-16T09:51:55.184" v="6335"/>
          <ac:spMkLst>
            <pc:docMk/>
            <pc:sldMk cId="433270203" sldId="306"/>
            <ac:spMk id="3" creationId="{7BFE5ED1-A287-437F-ADBE-0373ACD41277}"/>
          </ac:spMkLst>
        </pc:spChg>
      </pc:sldChg>
      <pc:sldChg chg="delSp modSp add del mod del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3833706079" sldId="306"/>
        </pc:sldMkLst>
        <pc:spChg chg="mod">
          <ac:chgData name="Augenstein, Lutz" userId="22c332c7-ed58-49f0-b254-73b177baf489" providerId="ADAL" clId="{B7911F97-E0C9-4136-A9BB-E822C2B82D27}" dt="2022-05-13T09:52:51.075" v="2811" actId="20577"/>
          <ac:spMkLst>
            <pc:docMk/>
            <pc:sldMk cId="3833706079" sldId="306"/>
            <ac:spMk id="3" creationId="{7BFE5ED1-A287-437F-ADBE-0373ACD41277}"/>
          </ac:spMkLst>
        </pc:spChg>
        <pc:picChg chg="del">
          <ac:chgData name="Augenstein, Lutz" userId="22c332c7-ed58-49f0-b254-73b177baf489" providerId="ADAL" clId="{B7911F97-E0C9-4136-A9BB-E822C2B82D27}" dt="2022-05-13T11:01:38.687" v="4483" actId="478"/>
          <ac:picMkLst>
            <pc:docMk/>
            <pc:sldMk cId="3833706079" sldId="306"/>
            <ac:picMk id="7" creationId="{AC3E51F8-7E4F-4A0B-9454-1B010A3F96A9}"/>
          </ac:picMkLst>
        </pc:picChg>
      </pc:sldChg>
      <pc:sldChg chg="modSp new mod modAnim">
        <pc:chgData name="Augenstein, Lutz" userId="22c332c7-ed58-49f0-b254-73b177baf489" providerId="ADAL" clId="{B7911F97-E0C9-4136-A9BB-E822C2B82D27}" dt="2022-05-13T10:56:52.907" v="4432" actId="20577"/>
        <pc:sldMkLst>
          <pc:docMk/>
          <pc:sldMk cId="417573505" sldId="307"/>
        </pc:sldMkLst>
        <pc:spChg chg="mod">
          <ac:chgData name="Augenstein, Lutz" userId="22c332c7-ed58-49f0-b254-73b177baf489" providerId="ADAL" clId="{B7911F97-E0C9-4136-A9BB-E822C2B82D27}" dt="2022-05-13T10:02:21.478" v="3137"/>
          <ac:spMkLst>
            <pc:docMk/>
            <pc:sldMk cId="417573505" sldId="307"/>
            <ac:spMk id="2" creationId="{0007F77E-E039-4037-AB00-13D8A02B4431}"/>
          </ac:spMkLst>
        </pc:spChg>
        <pc:spChg chg="mod">
          <ac:chgData name="Augenstein, Lutz" userId="22c332c7-ed58-49f0-b254-73b177baf489" providerId="ADAL" clId="{B7911F97-E0C9-4136-A9BB-E822C2B82D27}" dt="2022-05-13T10:56:52.907" v="4432" actId="20577"/>
          <ac:spMkLst>
            <pc:docMk/>
            <pc:sldMk cId="417573505" sldId="307"/>
            <ac:spMk id="3" creationId="{D6CE781B-D726-4CEE-B1CD-25059B623531}"/>
          </ac:spMkLst>
        </pc:spChg>
      </pc:sldChg>
      <pc:sldChg chg="delSp modSp add mod modAnim">
        <pc:chgData name="Augenstein, Lutz" userId="22c332c7-ed58-49f0-b254-73b177baf489" providerId="ADAL" clId="{B7911F97-E0C9-4136-A9BB-E822C2B82D27}" dt="2022-05-17T06:27:27.454" v="6442" actId="20577"/>
        <pc:sldMkLst>
          <pc:docMk/>
          <pc:sldMk cId="1994985384" sldId="308"/>
        </pc:sldMkLst>
        <pc:spChg chg="mod">
          <ac:chgData name="Augenstein, Lutz" userId="22c332c7-ed58-49f0-b254-73b177baf489" providerId="ADAL" clId="{B7911F97-E0C9-4136-A9BB-E822C2B82D27}" dt="2022-05-13T11:04:14.610" v="4529" actId="20577"/>
          <ac:spMkLst>
            <pc:docMk/>
            <pc:sldMk cId="1994985384" sldId="308"/>
            <ac:spMk id="2" creationId="{C1C6C242-F8EE-4D59-874D-7EB8C1D6509E}"/>
          </ac:spMkLst>
        </pc:spChg>
        <pc:spChg chg="mod">
          <ac:chgData name="Augenstein, Lutz" userId="22c332c7-ed58-49f0-b254-73b177baf489" providerId="ADAL" clId="{B7911F97-E0C9-4136-A9BB-E822C2B82D27}" dt="2022-05-17T06:27:27.454" v="6442" actId="20577"/>
          <ac:spMkLst>
            <pc:docMk/>
            <pc:sldMk cId="1994985384" sldId="308"/>
            <ac:spMk id="3" creationId="{5B053061-7032-4A13-836A-3B4EC74F3E64}"/>
          </ac:spMkLst>
        </pc:spChg>
        <pc:spChg chg="del">
          <ac:chgData name="Augenstein, Lutz" userId="22c332c7-ed58-49f0-b254-73b177baf489" providerId="ADAL" clId="{B7911F97-E0C9-4136-A9BB-E822C2B82D27}" dt="2022-05-13T10:05:52.417" v="3147" actId="478"/>
          <ac:spMkLst>
            <pc:docMk/>
            <pc:sldMk cId="1994985384" sldId="308"/>
            <ac:spMk id="4" creationId="{5BCA3B13-DE00-4D22-B241-B5BE4AB9C0D7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5" creationId="{FBF26F28-CE98-422C-887E-B5AC5ABB1523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6" creationId="{8110A4AF-95C3-4B2E-AF40-1A16CCBA0C0D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7" creationId="{BC0FDE36-A674-46FE-B974-8B692289DD58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8" creationId="{16B5E8DA-D940-4660-902F-EE20A19C114C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9" creationId="{4D7F492A-2ACF-42B6-B2DC-0B27672410DE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10" creationId="{EF858314-9AF4-4D8D-9091-5BA1F531C65E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11" creationId="{9BFC1110-44FE-4A22-920C-CCF736BA2AD7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14" creationId="{7357553E-568D-4511-9721-B51A0E887B8E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15" creationId="{1BBF12F6-5148-4758-A2D7-BBB1EA84C4BF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19" creationId="{455282AC-4D50-4412-99A0-146FB8E32176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20" creationId="{8209ABEC-C2CF-4F9C-B2DD-84FAE55AD200}"/>
          </ac:spMkLst>
        </pc:spChg>
        <pc:spChg chg="del">
          <ac:chgData name="Augenstein, Lutz" userId="22c332c7-ed58-49f0-b254-73b177baf489" providerId="ADAL" clId="{B7911F97-E0C9-4136-A9BB-E822C2B82D27}" dt="2022-05-13T10:05:59.810" v="3150" actId="478"/>
          <ac:spMkLst>
            <pc:docMk/>
            <pc:sldMk cId="1994985384" sldId="308"/>
            <ac:spMk id="21" creationId="{06EE0406-07AA-4F1B-A390-8C9D616333BD}"/>
          </ac:spMkLst>
        </pc:spChg>
        <pc:spChg chg="del mod">
          <ac:chgData name="Augenstein, Lutz" userId="22c332c7-ed58-49f0-b254-73b177baf489" providerId="ADAL" clId="{B7911F97-E0C9-4136-A9BB-E822C2B82D27}" dt="2022-05-13T10:06:04.118" v="3152" actId="478"/>
          <ac:spMkLst>
            <pc:docMk/>
            <pc:sldMk cId="1994985384" sldId="308"/>
            <ac:spMk id="32" creationId="{5A3C6630-84BC-4273-B8BE-B0A65427B577}"/>
          </ac:spMkLst>
        </pc:spChg>
        <pc:grpChg chg="del">
          <ac:chgData name="Augenstein, Lutz" userId="22c332c7-ed58-49f0-b254-73b177baf489" providerId="ADAL" clId="{B7911F97-E0C9-4136-A9BB-E822C2B82D27}" dt="2022-05-13T10:05:59.810" v="3150" actId="478"/>
          <ac:grpSpMkLst>
            <pc:docMk/>
            <pc:sldMk cId="1994985384" sldId="308"/>
            <ac:grpSpMk id="16" creationId="{F07376F1-988E-4170-B559-B5B11D83C11D}"/>
          </ac:grpSpMkLst>
        </pc:grpChg>
        <pc:picChg chg="del">
          <ac:chgData name="Augenstein, Lutz" userId="22c332c7-ed58-49f0-b254-73b177baf489" providerId="ADAL" clId="{B7911F97-E0C9-4136-A9BB-E822C2B82D27}" dt="2022-05-13T10:05:59.810" v="3150" actId="478"/>
          <ac:picMkLst>
            <pc:docMk/>
            <pc:sldMk cId="1994985384" sldId="308"/>
            <ac:picMk id="12" creationId="{B5350828-0905-4BE1-ACA2-9D13D5DBF1BE}"/>
          </ac:picMkLst>
        </pc:picChg>
        <pc:picChg chg="del">
          <ac:chgData name="Augenstein, Lutz" userId="22c332c7-ed58-49f0-b254-73b177baf489" providerId="ADAL" clId="{B7911F97-E0C9-4136-A9BB-E822C2B82D27}" dt="2022-05-13T10:05:59.810" v="3150" actId="478"/>
          <ac:picMkLst>
            <pc:docMk/>
            <pc:sldMk cId="1994985384" sldId="308"/>
            <ac:picMk id="13" creationId="{2D0BF63A-CD2A-4EA4-9803-D8020FFD97B1}"/>
          </ac:picMkLst>
        </pc:picChg>
        <pc:picChg chg="del">
          <ac:chgData name="Augenstein, Lutz" userId="22c332c7-ed58-49f0-b254-73b177baf489" providerId="ADAL" clId="{B7911F97-E0C9-4136-A9BB-E822C2B82D27}" dt="2022-05-13T10:05:59.810" v="3150" actId="478"/>
          <ac:picMkLst>
            <pc:docMk/>
            <pc:sldMk cId="1994985384" sldId="308"/>
            <ac:picMk id="22" creationId="{F2B2B5B4-8CC5-4993-9E57-C0EA91C5862A}"/>
          </ac:picMkLst>
        </pc:picChg>
        <pc:cxnChg chg="del">
          <ac:chgData name="Augenstein, Lutz" userId="22c332c7-ed58-49f0-b254-73b177baf489" providerId="ADAL" clId="{B7911F97-E0C9-4136-A9BB-E822C2B82D27}" dt="2022-05-13T10:05:59.810" v="3150" actId="478"/>
          <ac:cxnSpMkLst>
            <pc:docMk/>
            <pc:sldMk cId="1994985384" sldId="308"/>
            <ac:cxnSpMk id="30" creationId="{57EA2692-24EC-49CF-A1D4-F1F639B5D325}"/>
          </ac:cxnSpMkLst>
        </pc:cxnChg>
        <pc:cxnChg chg="del">
          <ac:chgData name="Augenstein, Lutz" userId="22c332c7-ed58-49f0-b254-73b177baf489" providerId="ADAL" clId="{B7911F97-E0C9-4136-A9BB-E822C2B82D27}" dt="2022-05-13T10:05:59.810" v="3150" actId="478"/>
          <ac:cxnSpMkLst>
            <pc:docMk/>
            <pc:sldMk cId="1994985384" sldId="308"/>
            <ac:cxnSpMk id="31" creationId="{4D4F98D1-D877-4FC7-BB29-B09F11F9CB81}"/>
          </ac:cxnSpMkLst>
        </pc:cxnChg>
      </pc:sldChg>
      <pc:sldChg chg="delSp add mod delAnim">
        <pc:chgData name="Augenstein, Lutz" userId="22c332c7-ed58-49f0-b254-73b177baf489" providerId="ADAL" clId="{B7911F97-E0C9-4136-A9BB-E822C2B82D27}" dt="2022-05-16T09:40:20.832" v="6295" actId="478"/>
        <pc:sldMkLst>
          <pc:docMk/>
          <pc:sldMk cId="1042184583" sldId="309"/>
        </pc:sldMkLst>
        <pc:picChg chg="del">
          <ac:chgData name="Augenstein, Lutz" userId="22c332c7-ed58-49f0-b254-73b177baf489" providerId="ADAL" clId="{B7911F97-E0C9-4136-A9BB-E822C2B82D27}" dt="2022-05-16T09:40:20.832" v="6295" actId="478"/>
          <ac:picMkLst>
            <pc:docMk/>
            <pc:sldMk cId="1042184583" sldId="309"/>
            <ac:picMk id="7" creationId="{AC3E51F8-7E4F-4A0B-9454-1B010A3F96A9}"/>
          </ac:picMkLst>
        </pc:picChg>
      </pc:sldChg>
      <pc:sldChg chg="addSp delSp modSp add del mod">
        <pc:chgData name="Augenstein, Lutz" userId="22c332c7-ed58-49f0-b254-73b177baf489" providerId="ADAL" clId="{B7911F97-E0C9-4136-A9BB-E822C2B82D27}" dt="2022-05-16T09:32:11.877" v="6263" actId="2696"/>
        <pc:sldMkLst>
          <pc:docMk/>
          <pc:sldMk cId="2234812386" sldId="309"/>
        </pc:sldMkLst>
        <pc:spChg chg="mod">
          <ac:chgData name="Augenstein, Lutz" userId="22c332c7-ed58-49f0-b254-73b177baf489" providerId="ADAL" clId="{B7911F97-E0C9-4136-A9BB-E822C2B82D27}" dt="2022-05-13T11:00:59.440" v="4476" actId="20577"/>
          <ac:spMkLst>
            <pc:docMk/>
            <pc:sldMk cId="2234812386" sldId="309"/>
            <ac:spMk id="2" creationId="{0E0E17C8-C39B-46AF-BDA9-A6FBB18F5654}"/>
          </ac:spMkLst>
        </pc:spChg>
        <pc:spChg chg="del">
          <ac:chgData name="Augenstein, Lutz" userId="22c332c7-ed58-49f0-b254-73b177baf489" providerId="ADAL" clId="{B7911F97-E0C9-4136-A9BB-E822C2B82D27}" dt="2022-05-13T11:01:02.194" v="4477" actId="478"/>
          <ac:spMkLst>
            <pc:docMk/>
            <pc:sldMk cId="2234812386" sldId="309"/>
            <ac:spMk id="3" creationId="{7BFE5ED1-A287-437F-ADBE-0373ACD41277}"/>
          </ac:spMkLst>
        </pc:spChg>
        <pc:spChg chg="add del mod">
          <ac:chgData name="Augenstein, Lutz" userId="22c332c7-ed58-49f0-b254-73b177baf489" providerId="ADAL" clId="{B7911F97-E0C9-4136-A9BB-E822C2B82D27}" dt="2022-05-13T11:01:03.119" v="4478" actId="478"/>
          <ac:spMkLst>
            <pc:docMk/>
            <pc:sldMk cId="2234812386" sldId="309"/>
            <ac:spMk id="6" creationId="{83EC085B-9CED-42BA-8164-AB07C25FCCF2}"/>
          </ac:spMkLst>
        </pc:spChg>
        <pc:picChg chg="del">
          <ac:chgData name="Augenstein, Lutz" userId="22c332c7-ed58-49f0-b254-73b177baf489" providerId="ADAL" clId="{B7911F97-E0C9-4136-A9BB-E822C2B82D27}" dt="2022-05-13T11:01:04.624" v="4479" actId="478"/>
          <ac:picMkLst>
            <pc:docMk/>
            <pc:sldMk cId="2234812386" sldId="309"/>
            <ac:picMk id="5" creationId="{9E7990AD-AC29-46BA-8162-6507A7686BD3}"/>
          </ac:picMkLst>
        </pc:picChg>
        <pc:picChg chg="add mod">
          <ac:chgData name="Augenstein, Lutz" userId="22c332c7-ed58-49f0-b254-73b177baf489" providerId="ADAL" clId="{B7911F97-E0C9-4136-A9BB-E822C2B82D27}" dt="2022-05-13T11:01:30.921" v="4481" actId="1076"/>
          <ac:picMkLst>
            <pc:docMk/>
            <pc:sldMk cId="2234812386" sldId="309"/>
            <ac:picMk id="9" creationId="{451A33AD-211B-4F3A-A5BA-E88A89D4AF34}"/>
          </ac:picMkLst>
        </pc:picChg>
      </pc:sldChg>
      <pc:sldChg chg="addSp delSp modSp new del mod mod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418088631" sldId="310"/>
        </pc:sldMkLst>
        <pc:spChg chg="mod">
          <ac:chgData name="Augenstein, Lutz" userId="22c332c7-ed58-49f0-b254-73b177baf489" providerId="ADAL" clId="{B7911F97-E0C9-4136-A9BB-E822C2B82D27}" dt="2022-05-13T11:03:57.087" v="4528" actId="20577"/>
          <ac:spMkLst>
            <pc:docMk/>
            <pc:sldMk cId="418088631" sldId="310"/>
            <ac:spMk id="2" creationId="{BEA00A91-6F11-481A-A8AD-E9206E1122ED}"/>
          </ac:spMkLst>
        </pc:spChg>
        <pc:spChg chg="mod">
          <ac:chgData name="Augenstein, Lutz" userId="22c332c7-ed58-49f0-b254-73b177baf489" providerId="ADAL" clId="{B7911F97-E0C9-4136-A9BB-E822C2B82D27}" dt="2022-05-13T11:07:38.741" v="4618"/>
          <ac:spMkLst>
            <pc:docMk/>
            <pc:sldMk cId="418088631" sldId="310"/>
            <ac:spMk id="3" creationId="{0210C054-6BC2-442D-BE1F-6B7AA93A642D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6" creationId="{A8D50D67-41B1-42D1-B199-733121C69AFF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7" creationId="{5877CC3F-8C5F-4F8B-9905-01F950FE1A18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9" creationId="{C6B54AE3-5CA0-43BE-9339-1A481AC2C1C3}"/>
          </ac:spMkLst>
        </pc:spChg>
        <pc:spChg chg="add del mod">
          <ac:chgData name="Augenstein, Lutz" userId="22c332c7-ed58-49f0-b254-73b177baf489" providerId="ADAL" clId="{B7911F97-E0C9-4136-A9BB-E822C2B82D27}" dt="2022-05-13T11:06:19.439" v="4584" actId="478"/>
          <ac:spMkLst>
            <pc:docMk/>
            <pc:sldMk cId="418088631" sldId="310"/>
            <ac:spMk id="10" creationId="{B5F3392D-AEF3-4BEE-BFAA-E410B7F3C594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11" creationId="{7980E312-A4ED-491F-AD7A-D10C415FD186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12" creationId="{ADA0F2B3-10CC-4490-BB08-510F7FE59BFE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13" creationId="{9ED10F94-11DF-4E75-AFA0-7A499A077483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15" creationId="{DA103EC5-FE7A-4731-BFFC-950903431C62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16" creationId="{E13E2B93-148A-4162-B692-DE798D95840F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18" creationId="{BB56BFDE-05BD-42D0-B310-4EFC559AC1CB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19" creationId="{A5E42968-FA82-490B-AA39-A8663C95654A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0" creationId="{28907DA5-A756-4882-93A4-CD03D7BB0C92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1" creationId="{9212532C-F240-41CF-9E08-816B910F7077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2" creationId="{5162FC02-F411-4D63-9D85-E0B3CB376915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3" creationId="{9ABB385C-A9D3-474D-9828-AB685948E1A3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5" creationId="{2AD20961-4FC3-4ED9-BBC1-B4CB8D933405}"/>
          </ac:spMkLst>
        </pc:spChg>
        <pc:spChg chg="add del mod">
          <ac:chgData name="Augenstein, Lutz" userId="22c332c7-ed58-49f0-b254-73b177baf489" providerId="ADAL" clId="{B7911F97-E0C9-4136-A9BB-E822C2B82D27}" dt="2022-05-13T11:06:45.887" v="4591" actId="478"/>
          <ac:spMkLst>
            <pc:docMk/>
            <pc:sldMk cId="418088631" sldId="310"/>
            <ac:spMk id="28" creationId="{3935169E-6839-4071-A2B4-873DDA81EB28}"/>
          </ac:spMkLst>
        </pc:spChg>
        <pc:spChg chg="add del mod">
          <ac:chgData name="Augenstein, Lutz" userId="22c332c7-ed58-49f0-b254-73b177baf489" providerId="ADAL" clId="{B7911F97-E0C9-4136-A9BB-E822C2B82D27}" dt="2022-05-16T07:12:19.054" v="6251" actId="478"/>
          <ac:spMkLst>
            <pc:docMk/>
            <pc:sldMk cId="418088631" sldId="310"/>
            <ac:spMk id="29" creationId="{F9C07EE9-A2D9-419E-8DB5-A2A877B94A88}"/>
          </ac:spMkLst>
        </pc:spChg>
        <pc:spChg chg="add del mod">
          <ac:chgData name="Augenstein, Lutz" userId="22c332c7-ed58-49f0-b254-73b177baf489" providerId="ADAL" clId="{B7911F97-E0C9-4136-A9BB-E822C2B82D27}" dt="2022-05-16T07:12:20.734" v="6252" actId="478"/>
          <ac:spMkLst>
            <pc:docMk/>
            <pc:sldMk cId="418088631" sldId="310"/>
            <ac:spMk id="30" creationId="{C86CE4FF-5811-453B-85C4-96A94F9FAAFD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31" creationId="{8D67D19C-1BA5-458A-9541-37A2066782EB}"/>
          </ac:spMkLst>
        </pc:spChg>
        <pc:spChg chg="add del mod">
          <ac:chgData name="Augenstein, Lutz" userId="22c332c7-ed58-49f0-b254-73b177baf489" providerId="ADAL" clId="{B7911F97-E0C9-4136-A9BB-E822C2B82D27}" dt="2022-05-13T11:06:42.287" v="4589" actId="478"/>
          <ac:spMkLst>
            <pc:docMk/>
            <pc:sldMk cId="418088631" sldId="310"/>
            <ac:spMk id="32" creationId="{9C13EA08-8789-4405-85C3-079804A11067}"/>
          </ac:spMkLst>
        </pc:spChg>
        <pc:spChg chg="add del mod">
          <ac:chgData name="Augenstein, Lutz" userId="22c332c7-ed58-49f0-b254-73b177baf489" providerId="ADAL" clId="{B7911F97-E0C9-4136-A9BB-E822C2B82D27}" dt="2022-05-13T11:06:44.176" v="4590" actId="478"/>
          <ac:spMkLst>
            <pc:docMk/>
            <pc:sldMk cId="418088631" sldId="310"/>
            <ac:spMk id="33" creationId="{C729738D-8C08-4383-A01A-00FB3A475ECC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35" creationId="{3CAD8658-9750-497C-A9D7-B25827C0A2A2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36" creationId="{C4C06549-6944-4A8B-96A5-22F7EDA5B387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1" creationId="{8EF563FA-1FBD-4BDB-A6E6-BD214F5B5CC5}"/>
          </ac:spMkLst>
        </pc:spChg>
        <pc:spChg chg="add mod ord">
          <ac:chgData name="Augenstein, Lutz" userId="22c332c7-ed58-49f0-b254-73b177baf489" providerId="ADAL" clId="{B7911F97-E0C9-4136-A9BB-E822C2B82D27}" dt="2022-05-16T07:12:40.581" v="6255" actId="167"/>
          <ac:spMkLst>
            <pc:docMk/>
            <pc:sldMk cId="418088631" sldId="310"/>
            <ac:spMk id="42" creationId="{54C59EA2-ACCA-434F-B573-C2B6EFCABFF2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2" creationId="{818D53FF-B7CF-4CD6-9C3E-E2F71A6320C8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3" creationId="{588809E6-10AD-40B9-9D1A-F0D68BA02C9A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4" creationId="{2B961622-E4DA-49F7-AD39-DBA953A4DCAF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7" creationId="{67ECB9DD-158F-4127-8478-A2AF1433BE55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48" creationId="{FAC078EA-0451-4666-A0CD-4F0E5C5EC531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51" creationId="{F96B84FD-B9BE-453A-9BBE-033EC3FA6B16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52" creationId="{F8D1FCCE-8525-4F87-BCE3-A4E5AEB05F0C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55" creationId="{C8C345A4-664F-4191-A66A-D1761F96A530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56" creationId="{45D68E14-1DBA-4EDD-AA01-63BA4B4F7B85}"/>
          </ac:spMkLst>
        </pc:spChg>
        <pc:spChg chg="add mod">
          <ac:chgData name="Augenstein, Lutz" userId="22c332c7-ed58-49f0-b254-73b177baf489" providerId="ADAL" clId="{B7911F97-E0C9-4136-A9BB-E822C2B82D27}" dt="2022-05-16T07:13:05.894" v="6260" actId="1076"/>
          <ac:spMkLst>
            <pc:docMk/>
            <pc:sldMk cId="418088631" sldId="310"/>
            <ac:spMk id="56" creationId="{84FAB6A2-73B5-46AE-A172-F33FB7E2BC87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59" creationId="{6E198249-9713-424D-B6DD-1D440C005753}"/>
          </ac:spMkLst>
        </pc:spChg>
        <pc:spChg chg="mod">
          <ac:chgData name="Augenstein, Lutz" userId="22c332c7-ed58-49f0-b254-73b177baf489" providerId="ADAL" clId="{B7911F97-E0C9-4136-A9BB-E822C2B82D27}" dt="2022-05-13T11:06:10.217" v="4582"/>
          <ac:spMkLst>
            <pc:docMk/>
            <pc:sldMk cId="418088631" sldId="310"/>
            <ac:spMk id="60" creationId="{C68956C6-8429-4A6E-860F-17AFB4B86508}"/>
          </ac:spMkLst>
        </pc:spChg>
        <pc:spChg chg="add mod">
          <ac:chgData name="Augenstein, Lutz" userId="22c332c7-ed58-49f0-b254-73b177baf489" providerId="ADAL" clId="{B7911F97-E0C9-4136-A9BB-E822C2B82D27}" dt="2022-05-13T11:06:53.448" v="4592" actId="1076"/>
          <ac:spMkLst>
            <pc:docMk/>
            <pc:sldMk cId="418088631" sldId="310"/>
            <ac:spMk id="61" creationId="{70777B48-CDBF-4C4D-8238-9E7BC4B0E480}"/>
          </ac:spMkLst>
        </pc:spChg>
        <pc:spChg chg="add del mod">
          <ac:chgData name="Augenstein, Lutz" userId="22c332c7-ed58-49f0-b254-73b177baf489" providerId="ADAL" clId="{B7911F97-E0C9-4136-A9BB-E822C2B82D27}" dt="2022-05-13T11:06:19.439" v="4584" actId="478"/>
          <ac:spMkLst>
            <pc:docMk/>
            <pc:sldMk cId="418088631" sldId="310"/>
            <ac:spMk id="65" creationId="{35DACCB0-138A-4BC4-AA82-E2DB2E1AF458}"/>
          </ac:spMkLst>
        </pc:spChg>
        <pc:spChg chg="add del mod">
          <ac:chgData name="Augenstein, Lutz" userId="22c332c7-ed58-49f0-b254-73b177baf489" providerId="ADAL" clId="{B7911F97-E0C9-4136-A9BB-E822C2B82D27}" dt="2022-05-13T11:06:19.439" v="4584" actId="478"/>
          <ac:spMkLst>
            <pc:docMk/>
            <pc:sldMk cId="418088631" sldId="310"/>
            <ac:spMk id="67" creationId="{15927B3F-0861-408C-9422-2278C6BF30CB}"/>
          </ac:spMkLst>
        </pc:spChg>
        <pc:spChg chg="add del mod">
          <ac:chgData name="Augenstein, Lutz" userId="22c332c7-ed58-49f0-b254-73b177baf489" providerId="ADAL" clId="{B7911F97-E0C9-4136-A9BB-E822C2B82D27}" dt="2022-05-13T11:08:15.855" v="4623" actId="478"/>
          <ac:spMkLst>
            <pc:docMk/>
            <pc:sldMk cId="418088631" sldId="310"/>
            <ac:spMk id="69" creationId="{40E3B0DE-034B-457C-94CB-1D545A6DB428}"/>
          </ac:spMkLst>
        </pc:spChg>
        <pc:spChg chg="add mod topLvl">
          <ac:chgData name="Augenstein, Lutz" userId="22c332c7-ed58-49f0-b254-73b177baf489" providerId="ADAL" clId="{B7911F97-E0C9-4136-A9BB-E822C2B82D27}" dt="2022-05-13T11:14:28.453" v="4664" actId="1076"/>
          <ac:spMkLst>
            <pc:docMk/>
            <pc:sldMk cId="418088631" sldId="310"/>
            <ac:spMk id="70" creationId="{845C1A33-17E5-45F4-B7B7-34749A36C752}"/>
          </ac:spMkLst>
        </pc:spChg>
        <pc:spChg chg="add mod topLvl">
          <ac:chgData name="Augenstein, Lutz" userId="22c332c7-ed58-49f0-b254-73b177baf489" providerId="ADAL" clId="{B7911F97-E0C9-4136-A9BB-E822C2B82D27}" dt="2022-05-13T11:10:38.886" v="4641" actId="165"/>
          <ac:spMkLst>
            <pc:docMk/>
            <pc:sldMk cId="418088631" sldId="310"/>
            <ac:spMk id="71" creationId="{6B3528ED-D441-4938-A807-D1B9E83ADE52}"/>
          </ac:spMkLst>
        </pc:spChg>
        <pc:spChg chg="add mod topLvl">
          <ac:chgData name="Augenstein, Lutz" userId="22c332c7-ed58-49f0-b254-73b177baf489" providerId="ADAL" clId="{B7911F97-E0C9-4136-A9BB-E822C2B82D27}" dt="2022-05-13T11:14:14.566" v="4659" actId="1076"/>
          <ac:spMkLst>
            <pc:docMk/>
            <pc:sldMk cId="418088631" sldId="310"/>
            <ac:spMk id="75" creationId="{FE16C44D-862E-4C17-945B-0AB6AA66C6D2}"/>
          </ac:spMkLst>
        </pc:spChg>
        <pc:spChg chg="add mod">
          <ac:chgData name="Augenstein, Lutz" userId="22c332c7-ed58-49f0-b254-73b177baf489" providerId="ADAL" clId="{B7911F97-E0C9-4136-A9BB-E822C2B82D27}" dt="2022-05-13T11:14:18.078" v="4661" actId="1076"/>
          <ac:spMkLst>
            <pc:docMk/>
            <pc:sldMk cId="418088631" sldId="310"/>
            <ac:spMk id="81" creationId="{C4639029-5481-4BE4-A4CE-C73CFFF831F9}"/>
          </ac:spMkLst>
        </pc:spChg>
        <pc:grpChg chg="add mod">
          <ac:chgData name="Augenstein, Lutz" userId="22c332c7-ed58-49f0-b254-73b177baf489" providerId="ADAL" clId="{B7911F97-E0C9-4136-A9BB-E822C2B82D27}" dt="2022-05-13T11:06:53.448" v="4592" actId="1076"/>
          <ac:grpSpMkLst>
            <pc:docMk/>
            <pc:sldMk cId="418088631" sldId="310"/>
            <ac:grpSpMk id="4" creationId="{D076CBDE-69D1-4F5A-9395-33F3E60D4E2D}"/>
          </ac:grpSpMkLst>
        </pc:grpChg>
        <pc:grpChg chg="add del mod">
          <ac:chgData name="Augenstein, Lutz" userId="22c332c7-ed58-49f0-b254-73b177baf489" providerId="ADAL" clId="{B7911F97-E0C9-4136-A9BB-E822C2B82D27}" dt="2022-05-13T11:06:19.439" v="4584" actId="478"/>
          <ac:grpSpMkLst>
            <pc:docMk/>
            <pc:sldMk cId="418088631" sldId="310"/>
            <ac:grpSpMk id="14" creationId="{8EBE2B2A-30F7-492C-8B78-CBCE2E07751C}"/>
          </ac:grpSpMkLst>
        </pc:grpChg>
        <pc:grpChg chg="add del mod">
          <ac:chgData name="Augenstein, Lutz" userId="22c332c7-ed58-49f0-b254-73b177baf489" providerId="ADAL" clId="{B7911F97-E0C9-4136-A9BB-E822C2B82D27}" dt="2022-05-13T11:06:19.439" v="4584" actId="478"/>
          <ac:grpSpMkLst>
            <pc:docMk/>
            <pc:sldMk cId="418088631" sldId="310"/>
            <ac:grpSpMk id="17" creationId="{99F680F0-5782-41B5-94D1-0502C8D52716}"/>
          </ac:grpSpMkLst>
        </pc:grpChg>
        <pc:grpChg chg="add mod">
          <ac:chgData name="Augenstein, Lutz" userId="22c332c7-ed58-49f0-b254-73b177baf489" providerId="ADAL" clId="{B7911F97-E0C9-4136-A9BB-E822C2B82D27}" dt="2022-05-13T11:06:53.448" v="4592" actId="1076"/>
          <ac:grpSpMkLst>
            <pc:docMk/>
            <pc:sldMk cId="418088631" sldId="310"/>
            <ac:grpSpMk id="34" creationId="{56D4EC68-EF82-49A5-9467-86BA2B88F246}"/>
          </ac:grpSpMkLst>
        </pc:grpChg>
        <pc:grpChg chg="add del mod">
          <ac:chgData name="Augenstein, Lutz" userId="22c332c7-ed58-49f0-b254-73b177baf489" providerId="ADAL" clId="{B7911F97-E0C9-4136-A9BB-E822C2B82D27}" dt="2022-05-13T11:06:26.401" v="4585" actId="478"/>
          <ac:grpSpMkLst>
            <pc:docMk/>
            <pc:sldMk cId="418088631" sldId="310"/>
            <ac:grpSpMk id="37" creationId="{5F842703-36E9-4738-8153-2CB8A67CE327}"/>
          </ac:grpSpMkLst>
        </pc:grpChg>
        <pc:grpChg chg="mod">
          <ac:chgData name="Augenstein, Lutz" userId="22c332c7-ed58-49f0-b254-73b177baf489" providerId="ADAL" clId="{B7911F97-E0C9-4136-A9BB-E822C2B82D27}" dt="2022-05-13T11:06:10.217" v="4582"/>
          <ac:grpSpMkLst>
            <pc:docMk/>
            <pc:sldMk cId="418088631" sldId="310"/>
            <ac:grpSpMk id="38" creationId="{0627D907-40AC-4BF7-90FE-CDF89938BE74}"/>
          </ac:grpSpMkLst>
        </pc:grpChg>
        <pc:grpChg chg="mod">
          <ac:chgData name="Augenstein, Lutz" userId="22c332c7-ed58-49f0-b254-73b177baf489" providerId="ADAL" clId="{B7911F97-E0C9-4136-A9BB-E822C2B82D27}" dt="2022-05-13T11:06:10.217" v="4582"/>
          <ac:grpSpMkLst>
            <pc:docMk/>
            <pc:sldMk cId="418088631" sldId="310"/>
            <ac:grpSpMk id="39" creationId="{4E256D35-F2AA-40D1-BD0A-940CF2B9F151}"/>
          </ac:grpSpMkLst>
        </pc:grpChg>
        <pc:grpChg chg="add mod">
          <ac:chgData name="Augenstein, Lutz" userId="22c332c7-ed58-49f0-b254-73b177baf489" providerId="ADAL" clId="{B7911F97-E0C9-4136-A9BB-E822C2B82D27}" dt="2022-05-13T11:06:53.448" v="4592" actId="1076"/>
          <ac:grpSpMkLst>
            <pc:docMk/>
            <pc:sldMk cId="418088631" sldId="310"/>
            <ac:grpSpMk id="45" creationId="{16D56F9B-6B70-4853-9BF5-FE838796167E}"/>
          </ac:grpSpMkLst>
        </pc:grpChg>
        <pc:grpChg chg="add mod">
          <ac:chgData name="Augenstein, Lutz" userId="22c332c7-ed58-49f0-b254-73b177baf489" providerId="ADAL" clId="{B7911F97-E0C9-4136-A9BB-E822C2B82D27}" dt="2022-05-13T11:06:53.448" v="4592" actId="1076"/>
          <ac:grpSpMkLst>
            <pc:docMk/>
            <pc:sldMk cId="418088631" sldId="310"/>
            <ac:grpSpMk id="49" creationId="{E65F3D59-A087-4909-BB28-879C75AABDC3}"/>
          </ac:grpSpMkLst>
        </pc:grpChg>
        <pc:grpChg chg="add del mod">
          <ac:chgData name="Augenstein, Lutz" userId="22c332c7-ed58-49f0-b254-73b177baf489" providerId="ADAL" clId="{B7911F97-E0C9-4136-A9BB-E822C2B82D27}" dt="2022-05-13T11:06:44.176" v="4590" actId="478"/>
          <ac:grpSpMkLst>
            <pc:docMk/>
            <pc:sldMk cId="418088631" sldId="310"/>
            <ac:grpSpMk id="53" creationId="{E87EA669-6314-4F1E-84C3-03B7F8819CA2}"/>
          </ac:grpSpMkLst>
        </pc:grpChg>
        <pc:grpChg chg="add del mod">
          <ac:chgData name="Augenstein, Lutz" userId="22c332c7-ed58-49f0-b254-73b177baf489" providerId="ADAL" clId="{B7911F97-E0C9-4136-A9BB-E822C2B82D27}" dt="2022-05-13T11:06:19.439" v="4584" actId="478"/>
          <ac:grpSpMkLst>
            <pc:docMk/>
            <pc:sldMk cId="418088631" sldId="310"/>
            <ac:grpSpMk id="57" creationId="{EFB4BBC0-F3ED-4FF7-8BDE-E14054954302}"/>
          </ac:grpSpMkLst>
        </pc:grpChg>
        <pc:grpChg chg="add del mod topLvl">
          <ac:chgData name="Augenstein, Lutz" userId="22c332c7-ed58-49f0-b254-73b177baf489" providerId="ADAL" clId="{B7911F97-E0C9-4136-A9BB-E822C2B82D27}" dt="2022-05-13T11:10:38.886" v="4641" actId="165"/>
          <ac:grpSpMkLst>
            <pc:docMk/>
            <pc:sldMk cId="418088631" sldId="310"/>
            <ac:grpSpMk id="72" creationId="{32F95A86-4960-4815-AFBA-4CCF498858A3}"/>
          </ac:grpSpMkLst>
        </pc:grpChg>
        <pc:grpChg chg="add del mod">
          <ac:chgData name="Augenstein, Lutz" userId="22c332c7-ed58-49f0-b254-73b177baf489" providerId="ADAL" clId="{B7911F97-E0C9-4136-A9BB-E822C2B82D27}" dt="2022-05-13T11:10:29.887" v="4640" actId="165"/>
          <ac:grpSpMkLst>
            <pc:docMk/>
            <pc:sldMk cId="418088631" sldId="310"/>
            <ac:grpSpMk id="76" creationId="{5449D5F4-FF3F-41D1-9881-682ED6A5450D}"/>
          </ac:grpSpMkLst>
        </pc:grpChg>
        <pc:picChg chg="add mod">
          <ac:chgData name="Augenstein, Lutz" userId="22c332c7-ed58-49f0-b254-73b177baf489" providerId="ADAL" clId="{B7911F97-E0C9-4136-A9BB-E822C2B82D27}" dt="2022-05-13T11:06:53.448" v="4592" actId="1076"/>
          <ac:picMkLst>
            <pc:docMk/>
            <pc:sldMk cId="418088631" sldId="310"/>
            <ac:picMk id="8" creationId="{7D753AEA-FEF7-4607-A953-3C3E79332127}"/>
          </ac:picMkLst>
        </pc:picChg>
        <pc:picChg chg="add del mod">
          <ac:chgData name="Augenstein, Lutz" userId="22c332c7-ed58-49f0-b254-73b177baf489" providerId="ADAL" clId="{B7911F97-E0C9-4136-A9BB-E822C2B82D27}" dt="2022-05-16T07:12:19.054" v="6251" actId="478"/>
          <ac:picMkLst>
            <pc:docMk/>
            <pc:sldMk cId="418088631" sldId="310"/>
            <ac:picMk id="24" creationId="{72A3AD23-AB99-4AE3-B453-85E0038CB068}"/>
          </ac:picMkLst>
        </pc:picChg>
        <pc:picChg chg="add del mod">
          <ac:chgData name="Augenstein, Lutz" userId="22c332c7-ed58-49f0-b254-73b177baf489" providerId="ADAL" clId="{B7911F97-E0C9-4136-A9BB-E822C2B82D27}" dt="2022-05-13T11:06:28.591" v="4586" actId="478"/>
          <ac:picMkLst>
            <pc:docMk/>
            <pc:sldMk cId="418088631" sldId="310"/>
            <ac:picMk id="26" creationId="{5845DD3A-2ADB-4133-A4C3-CFA92014A88D}"/>
          </ac:picMkLst>
        </pc:picChg>
        <pc:picChg chg="add mod ord">
          <ac:chgData name="Augenstein, Lutz" userId="22c332c7-ed58-49f0-b254-73b177baf489" providerId="ADAL" clId="{B7911F97-E0C9-4136-A9BB-E822C2B82D27}" dt="2022-05-16T07:12:40.581" v="6255" actId="167"/>
          <ac:picMkLst>
            <pc:docMk/>
            <pc:sldMk cId="418088631" sldId="310"/>
            <ac:picMk id="43" creationId="{AD47F239-02D9-4816-9EE3-3AA8454B8F15}"/>
          </ac:picMkLst>
        </pc:picChg>
        <pc:picChg chg="add del mod ord">
          <ac:chgData name="Augenstein, Lutz" userId="22c332c7-ed58-49f0-b254-73b177baf489" providerId="ADAL" clId="{B7911F97-E0C9-4136-A9BB-E822C2B82D27}" dt="2022-05-16T07:12:46.381" v="6256" actId="478"/>
          <ac:picMkLst>
            <pc:docMk/>
            <pc:sldMk cId="418088631" sldId="310"/>
            <ac:picMk id="44" creationId="{26308339-3D21-4319-A212-15ADF813F6D7}"/>
          </ac:picMkLst>
        </pc:picChg>
        <pc:picChg chg="add mod ord">
          <ac:chgData name="Augenstein, Lutz" userId="22c332c7-ed58-49f0-b254-73b177baf489" providerId="ADAL" clId="{B7911F97-E0C9-4136-A9BB-E822C2B82D27}" dt="2022-05-16T07:13:12.837" v="6261" actId="1076"/>
          <ac:picMkLst>
            <pc:docMk/>
            <pc:sldMk cId="418088631" sldId="310"/>
            <ac:picMk id="54" creationId="{080DF2EB-CFAA-4C1C-B1B0-B0F56514D371}"/>
          </ac:picMkLst>
        </pc:picChg>
        <pc:picChg chg="add del mod">
          <ac:chgData name="Augenstein, Lutz" userId="22c332c7-ed58-49f0-b254-73b177baf489" providerId="ADAL" clId="{B7911F97-E0C9-4136-A9BB-E822C2B82D27}" dt="2022-05-13T11:06:30.352" v="4587" actId="478"/>
          <ac:picMkLst>
            <pc:docMk/>
            <pc:sldMk cId="418088631" sldId="310"/>
            <ac:picMk id="62" creationId="{5A01CAB4-C99B-4D02-83D3-8EDC6CA2DAAB}"/>
          </ac:picMkLst>
        </pc:picChg>
        <pc:picChg chg="add mod topLvl">
          <ac:chgData name="Augenstein, Lutz" userId="22c332c7-ed58-49f0-b254-73b177baf489" providerId="ADAL" clId="{B7911F97-E0C9-4136-A9BB-E822C2B82D27}" dt="2022-05-13T11:10:38.886" v="4641" actId="165"/>
          <ac:picMkLst>
            <pc:docMk/>
            <pc:sldMk cId="418088631" sldId="310"/>
            <ac:picMk id="68" creationId="{22F19DD1-7F10-4566-9AA6-EA0CF9EA3E5F}"/>
          </ac:picMkLst>
        </pc:picChg>
        <pc:picChg chg="add mod ord topLvl">
          <ac:chgData name="Augenstein, Lutz" userId="22c332c7-ed58-49f0-b254-73b177baf489" providerId="ADAL" clId="{B7911F97-E0C9-4136-A9BB-E822C2B82D27}" dt="2022-05-13T11:14:12.510" v="4658" actId="1076"/>
          <ac:picMkLst>
            <pc:docMk/>
            <pc:sldMk cId="418088631" sldId="310"/>
            <ac:picMk id="74" creationId="{C3CFAE32-E820-4966-B4B9-8B68CD401B63}"/>
          </ac:picMkLst>
        </pc:picChg>
        <pc:picChg chg="add del mod">
          <ac:chgData name="Augenstein, Lutz" userId="22c332c7-ed58-49f0-b254-73b177baf489" providerId="ADAL" clId="{B7911F97-E0C9-4136-A9BB-E822C2B82D27}" dt="2022-05-13T11:11:35.838" v="4644" actId="478"/>
          <ac:picMkLst>
            <pc:docMk/>
            <pc:sldMk cId="418088631" sldId="310"/>
            <ac:picMk id="78" creationId="{536D22A6-B71E-4030-A467-E6BAFDE68DEA}"/>
          </ac:picMkLst>
        </pc:picChg>
        <pc:picChg chg="add mod">
          <ac:chgData name="Augenstein, Lutz" userId="22c332c7-ed58-49f0-b254-73b177baf489" providerId="ADAL" clId="{B7911F97-E0C9-4136-A9BB-E822C2B82D27}" dt="2022-05-13T11:14:16.238" v="4660" actId="1076"/>
          <ac:picMkLst>
            <pc:docMk/>
            <pc:sldMk cId="418088631" sldId="310"/>
            <ac:picMk id="80" creationId="{77B8477C-3F38-4EE8-AAF6-D90823F760EB}"/>
          </ac:picMkLst>
        </pc:picChg>
        <pc:picChg chg="add mod">
          <ac:chgData name="Augenstein, Lutz" userId="22c332c7-ed58-49f0-b254-73b177baf489" providerId="ADAL" clId="{B7911F97-E0C9-4136-A9BB-E822C2B82D27}" dt="2022-05-13T11:14:20.590" v="4662" actId="1076"/>
          <ac:picMkLst>
            <pc:docMk/>
            <pc:sldMk cId="418088631" sldId="310"/>
            <ac:picMk id="83" creationId="{DE2EB504-12D8-444F-959B-FBE20AD1CC3F}"/>
          </ac:picMkLst>
        </pc:pic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5" creationId="{1962779B-4606-4793-867F-026C6D44288D}"/>
          </ac:cxnSpMkLst>
        </pc:cxnChg>
        <pc:cxnChg chg="add del mod">
          <ac:chgData name="Augenstein, Lutz" userId="22c332c7-ed58-49f0-b254-73b177baf489" providerId="ADAL" clId="{B7911F97-E0C9-4136-A9BB-E822C2B82D27}" dt="2022-05-13T11:06:28.591" v="4586" actId="478"/>
          <ac:cxnSpMkLst>
            <pc:docMk/>
            <pc:sldMk cId="418088631" sldId="310"/>
            <ac:cxnSpMk id="27" creationId="{7643303E-4C2A-4ADA-8F75-C0504B2F6C22}"/>
          </ac:cxnSpMkLst>
        </pc:cxn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40" creationId="{3180F691-2077-45DD-AC43-23F138BB4AAD}"/>
          </ac:cxnSpMkLst>
        </pc:cxn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46" creationId="{E977D767-7B87-498A-AA5D-D4C02E688EDC}"/>
          </ac:cxnSpMkLst>
        </pc:cxn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50" creationId="{C2F1FB80-6752-42B8-B069-66280E1FA215}"/>
          </ac:cxnSpMkLst>
        </pc:cxnChg>
        <pc:cxnChg chg="add del mod ord">
          <ac:chgData name="Augenstein, Lutz" userId="22c332c7-ed58-49f0-b254-73b177baf489" providerId="ADAL" clId="{B7911F97-E0C9-4136-A9BB-E822C2B82D27}" dt="2022-05-16T07:12:47.517" v="6257" actId="478"/>
          <ac:cxnSpMkLst>
            <pc:docMk/>
            <pc:sldMk cId="418088631" sldId="310"/>
            <ac:cxnSpMk id="53" creationId="{1E4F6145-C546-4350-AD30-CDD729C893D3}"/>
          </ac:cxnSpMkLst>
        </pc:cxn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54" creationId="{18ED9192-1F8C-4A80-A7EE-3D397A2F4D06}"/>
          </ac:cxnSpMkLst>
        </pc:cxnChg>
        <pc:cxnChg chg="add del mod ord">
          <ac:chgData name="Augenstein, Lutz" userId="22c332c7-ed58-49f0-b254-73b177baf489" providerId="ADAL" clId="{B7911F97-E0C9-4136-A9BB-E822C2B82D27}" dt="2022-05-16T07:12:49.357" v="6258" actId="478"/>
          <ac:cxnSpMkLst>
            <pc:docMk/>
            <pc:sldMk cId="418088631" sldId="310"/>
            <ac:cxnSpMk id="55" creationId="{E7FFD825-2D4B-4D13-B9D6-22C22995DA6C}"/>
          </ac:cxnSpMkLst>
        </pc:cxnChg>
        <pc:cxnChg chg="mod">
          <ac:chgData name="Augenstein, Lutz" userId="22c332c7-ed58-49f0-b254-73b177baf489" providerId="ADAL" clId="{B7911F97-E0C9-4136-A9BB-E822C2B82D27}" dt="2022-05-13T11:06:10.217" v="4582"/>
          <ac:cxnSpMkLst>
            <pc:docMk/>
            <pc:sldMk cId="418088631" sldId="310"/>
            <ac:cxnSpMk id="58" creationId="{CDEE023B-A39D-48D3-B4A6-81AE4C227DAD}"/>
          </ac:cxnSpMkLst>
        </pc:cxnChg>
        <pc:cxnChg chg="add del mod">
          <ac:chgData name="Augenstein, Lutz" userId="22c332c7-ed58-49f0-b254-73b177baf489" providerId="ADAL" clId="{B7911F97-E0C9-4136-A9BB-E822C2B82D27}" dt="2022-05-13T11:06:30.352" v="4587" actId="478"/>
          <ac:cxnSpMkLst>
            <pc:docMk/>
            <pc:sldMk cId="418088631" sldId="310"/>
            <ac:cxnSpMk id="63" creationId="{B09E7123-9D36-4A17-B761-589570091E34}"/>
          </ac:cxnSpMkLst>
        </pc:cxnChg>
        <pc:cxnChg chg="add del mod">
          <ac:chgData name="Augenstein, Lutz" userId="22c332c7-ed58-49f0-b254-73b177baf489" providerId="ADAL" clId="{B7911F97-E0C9-4136-A9BB-E822C2B82D27}" dt="2022-05-13T11:06:19.439" v="4584" actId="478"/>
          <ac:cxnSpMkLst>
            <pc:docMk/>
            <pc:sldMk cId="418088631" sldId="310"/>
            <ac:cxnSpMk id="64" creationId="{5182AE42-1BAD-42D5-8C80-0EEA02ED0757}"/>
          </ac:cxnSpMkLst>
        </pc:cxnChg>
        <pc:cxnChg chg="add del mod">
          <ac:chgData name="Augenstein, Lutz" userId="22c332c7-ed58-49f0-b254-73b177baf489" providerId="ADAL" clId="{B7911F97-E0C9-4136-A9BB-E822C2B82D27}" dt="2022-05-13T11:06:19.439" v="4584" actId="478"/>
          <ac:cxnSpMkLst>
            <pc:docMk/>
            <pc:sldMk cId="418088631" sldId="310"/>
            <ac:cxnSpMk id="66" creationId="{214E6F20-D863-4C72-873B-C4C1101CF800}"/>
          </ac:cxnSpMkLst>
        </pc:cxnChg>
      </pc:sldChg>
      <pc:sldChg chg="modSp add">
        <pc:chgData name="Augenstein, Lutz" userId="22c332c7-ed58-49f0-b254-73b177baf489" providerId="ADAL" clId="{B7911F97-E0C9-4136-A9BB-E822C2B82D27}" dt="2022-05-17T06:26:30.797" v="6435" actId="20577"/>
        <pc:sldMkLst>
          <pc:docMk/>
          <pc:sldMk cId="3766685258" sldId="310"/>
        </pc:sldMkLst>
        <pc:spChg chg="mod">
          <ac:chgData name="Augenstein, Lutz" userId="22c332c7-ed58-49f0-b254-73b177baf489" providerId="ADAL" clId="{B7911F97-E0C9-4136-A9BB-E822C2B82D27}" dt="2022-05-17T06:26:30.797" v="6435" actId="20577"/>
          <ac:spMkLst>
            <pc:docMk/>
            <pc:sldMk cId="3766685258" sldId="310"/>
            <ac:spMk id="3" creationId="{0210C054-6BC2-442D-BE1F-6B7AA93A642D}"/>
          </ac:spMkLst>
        </pc:spChg>
      </pc:sldChg>
      <pc:sldChg chg="add">
        <pc:chgData name="Augenstein, Lutz" userId="22c332c7-ed58-49f0-b254-73b177baf489" providerId="ADAL" clId="{B7911F97-E0C9-4136-A9BB-E822C2B82D27}" dt="2022-05-16T09:32:17.014" v="6264"/>
        <pc:sldMkLst>
          <pc:docMk/>
          <pc:sldMk cId="398351134" sldId="311"/>
        </pc:sldMkLst>
      </pc:sldChg>
      <pc:sldChg chg="addSp delSp modSp new del mod">
        <pc:chgData name="Augenstein, Lutz" userId="22c332c7-ed58-49f0-b254-73b177baf489" providerId="ADAL" clId="{B7911F97-E0C9-4136-A9BB-E822C2B82D27}" dt="2022-05-16T09:32:11.877" v="6263" actId="2696"/>
        <pc:sldMkLst>
          <pc:docMk/>
          <pc:sldMk cId="4065029053" sldId="311"/>
        </pc:sldMkLst>
        <pc:spChg chg="mod">
          <ac:chgData name="Augenstein, Lutz" userId="22c332c7-ed58-49f0-b254-73b177baf489" providerId="ADAL" clId="{B7911F97-E0C9-4136-A9BB-E822C2B82D27}" dt="2022-05-13T11:25:35.967" v="5061" actId="20577"/>
          <ac:spMkLst>
            <pc:docMk/>
            <pc:sldMk cId="4065029053" sldId="311"/>
            <ac:spMk id="2" creationId="{F111207A-658E-46C9-B1FF-D89B12A3A533}"/>
          </ac:spMkLst>
        </pc:spChg>
        <pc:spChg chg="del">
          <ac:chgData name="Augenstein, Lutz" userId="22c332c7-ed58-49f0-b254-73b177baf489" providerId="ADAL" clId="{B7911F97-E0C9-4136-A9BB-E822C2B82D27}" dt="2022-05-13T11:25:44.525" v="5062" actId="478"/>
          <ac:spMkLst>
            <pc:docMk/>
            <pc:sldMk cId="4065029053" sldId="311"/>
            <ac:spMk id="3" creationId="{387645F1-B0E0-4DF7-9F1C-C415C71C7B4E}"/>
          </ac:spMkLst>
        </pc:spChg>
        <pc:picChg chg="add mod">
          <ac:chgData name="Augenstein, Lutz" userId="22c332c7-ed58-49f0-b254-73b177baf489" providerId="ADAL" clId="{B7911F97-E0C9-4136-A9BB-E822C2B82D27}" dt="2022-05-13T11:24:53.581" v="5039" actId="1076"/>
          <ac:picMkLst>
            <pc:docMk/>
            <pc:sldMk cId="4065029053" sldId="311"/>
            <ac:picMk id="5" creationId="{46452B6A-5CF6-4492-9965-7E1AADCB12A2}"/>
          </ac:picMkLst>
        </pc:picChg>
        <pc:picChg chg="add mod">
          <ac:chgData name="Augenstein, Lutz" userId="22c332c7-ed58-49f0-b254-73b177baf489" providerId="ADAL" clId="{B7911F97-E0C9-4136-A9BB-E822C2B82D27}" dt="2022-05-13T11:24:51.325" v="5038" actId="1076"/>
          <ac:picMkLst>
            <pc:docMk/>
            <pc:sldMk cId="4065029053" sldId="311"/>
            <ac:picMk id="7" creationId="{252ED943-AF2D-4F75-BDFD-76647CBDE934}"/>
          </ac:picMkLst>
        </pc:picChg>
      </pc:sldChg>
      <pc:sldChg chg="addSp delSp modSp new del mod mod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418879497" sldId="312"/>
        </pc:sldMkLst>
        <pc:spChg chg="mod">
          <ac:chgData name="Augenstein, Lutz" userId="22c332c7-ed58-49f0-b254-73b177baf489" providerId="ADAL" clId="{B7911F97-E0C9-4136-A9BB-E822C2B82D27}" dt="2022-05-13T11:28:55.217" v="5078" actId="20577"/>
          <ac:spMkLst>
            <pc:docMk/>
            <pc:sldMk cId="418879497" sldId="312"/>
            <ac:spMk id="2" creationId="{FD7EA169-029A-4D99-A0C7-5D2C864E875B}"/>
          </ac:spMkLst>
        </pc:spChg>
        <pc:spChg chg="mod">
          <ac:chgData name="Augenstein, Lutz" userId="22c332c7-ed58-49f0-b254-73b177baf489" providerId="ADAL" clId="{B7911F97-E0C9-4136-A9BB-E822C2B82D27}" dt="2022-05-13T11:51:16.078" v="5608" actId="20577"/>
          <ac:spMkLst>
            <pc:docMk/>
            <pc:sldMk cId="418879497" sldId="312"/>
            <ac:spMk id="3" creationId="{01423ACF-B0C9-454B-A287-9709C712A469}"/>
          </ac:spMkLst>
        </pc:spChg>
        <pc:picChg chg="add del">
          <ac:chgData name="Augenstein, Lutz" userId="22c332c7-ed58-49f0-b254-73b177baf489" providerId="ADAL" clId="{B7911F97-E0C9-4136-A9BB-E822C2B82D27}" dt="2022-05-13T11:28:23.300" v="5067" actId="21"/>
          <ac:picMkLst>
            <pc:docMk/>
            <pc:sldMk cId="418879497" sldId="312"/>
            <ac:picMk id="5" creationId="{1D718707-2DAB-4A63-87AF-26FEA51BBDEF}"/>
          </ac:picMkLst>
        </pc:picChg>
        <pc:picChg chg="add del">
          <ac:chgData name="Augenstein, Lutz" userId="22c332c7-ed58-49f0-b254-73b177baf489" providerId="ADAL" clId="{B7911F97-E0C9-4136-A9BB-E822C2B82D27}" dt="2022-05-13T11:41:00.783" v="5376"/>
          <ac:picMkLst>
            <pc:docMk/>
            <pc:sldMk cId="418879497" sldId="312"/>
            <ac:picMk id="1026" creationId="{AA0C5B8D-4551-4D74-A011-76491A43F627}"/>
          </ac:picMkLst>
        </pc:picChg>
      </pc:sldChg>
      <pc:sldChg chg="add">
        <pc:chgData name="Augenstein, Lutz" userId="22c332c7-ed58-49f0-b254-73b177baf489" providerId="ADAL" clId="{B7911F97-E0C9-4136-A9BB-E822C2B82D27}" dt="2022-05-16T09:32:17.014" v="6264"/>
        <pc:sldMkLst>
          <pc:docMk/>
          <pc:sldMk cId="2190893189" sldId="312"/>
        </pc:sldMkLst>
      </pc:sldChg>
      <pc:sldChg chg="add">
        <pc:chgData name="Augenstein, Lutz" userId="22c332c7-ed58-49f0-b254-73b177baf489" providerId="ADAL" clId="{B7911F97-E0C9-4136-A9BB-E822C2B82D27}" dt="2022-05-16T09:32:17.014" v="6264"/>
        <pc:sldMkLst>
          <pc:docMk/>
          <pc:sldMk cId="116482943" sldId="313"/>
        </pc:sldMkLst>
      </pc:sldChg>
      <pc:sldChg chg="addSp delSp modSp new del mod">
        <pc:chgData name="Augenstein, Lutz" userId="22c332c7-ed58-49f0-b254-73b177baf489" providerId="ADAL" clId="{B7911F97-E0C9-4136-A9BB-E822C2B82D27}" dt="2022-05-16T09:32:11.877" v="6263" actId="2696"/>
        <pc:sldMkLst>
          <pc:docMk/>
          <pc:sldMk cId="1682395563" sldId="313"/>
        </pc:sldMkLst>
        <pc:spChg chg="mod">
          <ac:chgData name="Augenstein, Lutz" userId="22c332c7-ed58-49f0-b254-73b177baf489" providerId="ADAL" clId="{B7911F97-E0C9-4136-A9BB-E822C2B82D27}" dt="2022-05-13T11:55:19.581" v="5629" actId="20577"/>
          <ac:spMkLst>
            <pc:docMk/>
            <pc:sldMk cId="1682395563" sldId="313"/>
            <ac:spMk id="2" creationId="{94882AA9-4252-4346-87A0-C7693F061276}"/>
          </ac:spMkLst>
        </pc:spChg>
        <pc:spChg chg="del">
          <ac:chgData name="Augenstein, Lutz" userId="22c332c7-ed58-49f0-b254-73b177baf489" providerId="ADAL" clId="{B7911F97-E0C9-4136-A9BB-E822C2B82D27}" dt="2022-05-13T11:55:26.349" v="5630" actId="478"/>
          <ac:spMkLst>
            <pc:docMk/>
            <pc:sldMk cId="1682395563" sldId="313"/>
            <ac:spMk id="3" creationId="{66D554C5-27DD-4FC8-A869-C530CD597553}"/>
          </ac:spMkLst>
        </pc:spChg>
        <pc:spChg chg="add mod">
          <ac:chgData name="Augenstein, Lutz" userId="22c332c7-ed58-49f0-b254-73b177baf489" providerId="ADAL" clId="{B7911F97-E0C9-4136-A9BB-E822C2B82D27}" dt="2022-05-13T11:55:39.213" v="5641" actId="1076"/>
          <ac:spMkLst>
            <pc:docMk/>
            <pc:sldMk cId="1682395563" sldId="313"/>
            <ac:spMk id="9" creationId="{2572C3F8-895F-440F-B2ED-C7AA11869BC9}"/>
          </ac:spMkLst>
        </pc:spChg>
        <pc:spChg chg="add mod">
          <ac:chgData name="Augenstein, Lutz" userId="22c332c7-ed58-49f0-b254-73b177baf489" providerId="ADAL" clId="{B7911F97-E0C9-4136-A9BB-E822C2B82D27}" dt="2022-05-13T11:55:44.527" v="5645" actId="20577"/>
          <ac:spMkLst>
            <pc:docMk/>
            <pc:sldMk cId="1682395563" sldId="313"/>
            <ac:spMk id="10" creationId="{BB4E20B1-4DA3-44B7-A458-7DC60846406E}"/>
          </ac:spMkLst>
        </pc:spChg>
        <pc:spChg chg="add mod">
          <ac:chgData name="Augenstein, Lutz" userId="22c332c7-ed58-49f0-b254-73b177baf489" providerId="ADAL" clId="{B7911F97-E0C9-4136-A9BB-E822C2B82D27}" dt="2022-05-13T11:56:01.404" v="5649" actId="1076"/>
          <ac:spMkLst>
            <pc:docMk/>
            <pc:sldMk cId="1682395563" sldId="313"/>
            <ac:spMk id="11" creationId="{045D1053-55A0-4E25-8DEE-999762947A42}"/>
          </ac:spMkLst>
        </pc:spChg>
        <pc:spChg chg="add mod">
          <ac:chgData name="Augenstein, Lutz" userId="22c332c7-ed58-49f0-b254-73b177baf489" providerId="ADAL" clId="{B7911F97-E0C9-4136-A9BB-E822C2B82D27}" dt="2022-05-13T12:00:36.907" v="5995" actId="1076"/>
          <ac:spMkLst>
            <pc:docMk/>
            <pc:sldMk cId="1682395563" sldId="313"/>
            <ac:spMk id="12" creationId="{656FF3C8-B10F-49DF-A158-C2A98B760DE1}"/>
          </ac:spMkLst>
        </pc:spChg>
        <pc:picChg chg="add del mod">
          <ac:chgData name="Augenstein, Lutz" userId="22c332c7-ed58-49f0-b254-73b177baf489" providerId="ADAL" clId="{B7911F97-E0C9-4136-A9BB-E822C2B82D27}" dt="2022-05-13T11:52:24.094" v="5616" actId="478"/>
          <ac:picMkLst>
            <pc:docMk/>
            <pc:sldMk cId="1682395563" sldId="313"/>
            <ac:picMk id="4" creationId="{6F38CE67-4DF8-4BD9-A9F7-97C14AA0C57E}"/>
          </ac:picMkLst>
        </pc:picChg>
        <pc:picChg chg="add del">
          <ac:chgData name="Augenstein, Lutz" userId="22c332c7-ed58-49f0-b254-73b177baf489" providerId="ADAL" clId="{B7911F97-E0C9-4136-A9BB-E822C2B82D27}" dt="2022-05-13T11:52:35.645" v="5618" actId="478"/>
          <ac:picMkLst>
            <pc:docMk/>
            <pc:sldMk cId="1682395563" sldId="313"/>
            <ac:picMk id="6" creationId="{275845E6-822C-4B48-8CFA-B8F9BF61A070}"/>
          </ac:picMkLst>
        </pc:picChg>
        <pc:picChg chg="add mod">
          <ac:chgData name="Augenstein, Lutz" userId="22c332c7-ed58-49f0-b254-73b177baf489" providerId="ADAL" clId="{B7911F97-E0C9-4136-A9BB-E822C2B82D27}" dt="2022-05-13T11:55:00.124" v="5621" actId="1076"/>
          <ac:picMkLst>
            <pc:docMk/>
            <pc:sldMk cId="1682395563" sldId="313"/>
            <ac:picMk id="8" creationId="{9B18EC7B-B7DB-41BD-8A50-139CA5CBA81B}"/>
          </ac:picMkLst>
        </pc:picChg>
      </pc:sldChg>
      <pc:sldChg chg="addSp delSp modSp new del mod">
        <pc:chgData name="Augenstein, Lutz" userId="22c332c7-ed58-49f0-b254-73b177baf489" providerId="ADAL" clId="{B7911F97-E0C9-4136-A9BB-E822C2B82D27}" dt="2022-05-16T09:32:11.877" v="6263" actId="2696"/>
        <pc:sldMkLst>
          <pc:docMk/>
          <pc:sldMk cId="808241924" sldId="314"/>
        </pc:sldMkLst>
        <pc:spChg chg="mod">
          <ac:chgData name="Augenstein, Lutz" userId="22c332c7-ed58-49f0-b254-73b177baf489" providerId="ADAL" clId="{B7911F97-E0C9-4136-A9BB-E822C2B82D27}" dt="2022-05-13T11:51:39.314" v="5615" actId="20577"/>
          <ac:spMkLst>
            <pc:docMk/>
            <pc:sldMk cId="808241924" sldId="314"/>
            <ac:spMk id="2" creationId="{15297211-FD9D-400B-AAD7-6BD5FDE6146F}"/>
          </ac:spMkLst>
        </pc:spChg>
        <pc:spChg chg="del">
          <ac:chgData name="Augenstein, Lutz" userId="22c332c7-ed58-49f0-b254-73b177baf489" providerId="ADAL" clId="{B7911F97-E0C9-4136-A9BB-E822C2B82D27}" dt="2022-05-13T11:45:17.420" v="5382" actId="478"/>
          <ac:spMkLst>
            <pc:docMk/>
            <pc:sldMk cId="808241924" sldId="314"/>
            <ac:spMk id="3" creationId="{BB6DFC39-EFDE-4306-9630-4C42116FB169}"/>
          </ac:spMkLst>
        </pc:spChg>
        <pc:spChg chg="add mod">
          <ac:chgData name="Augenstein, Lutz" userId="22c332c7-ed58-49f0-b254-73b177baf489" providerId="ADAL" clId="{B7911F97-E0C9-4136-A9BB-E822C2B82D27}" dt="2022-05-13T11:48:27.325" v="5518" actId="20577"/>
          <ac:spMkLst>
            <pc:docMk/>
            <pc:sldMk cId="808241924" sldId="314"/>
            <ac:spMk id="6" creationId="{8E19DD54-1E84-4BBB-AB96-4721211CB450}"/>
          </ac:spMkLst>
        </pc:spChg>
        <pc:spChg chg="add mod">
          <ac:chgData name="Augenstein, Lutz" userId="22c332c7-ed58-49f0-b254-73b177baf489" providerId="ADAL" clId="{B7911F97-E0C9-4136-A9BB-E822C2B82D27}" dt="2022-05-13T11:49:22.366" v="5565" actId="20577"/>
          <ac:spMkLst>
            <pc:docMk/>
            <pc:sldMk cId="808241924" sldId="314"/>
            <ac:spMk id="8" creationId="{EB9EEF27-12F8-4DF1-AAAD-765DE1C02854}"/>
          </ac:spMkLst>
        </pc:spChg>
        <pc:picChg chg="add mod">
          <ac:chgData name="Augenstein, Lutz" userId="22c332c7-ed58-49f0-b254-73b177baf489" providerId="ADAL" clId="{B7911F97-E0C9-4136-A9BB-E822C2B82D27}" dt="2022-05-13T11:46:42.077" v="5431" actId="1076"/>
          <ac:picMkLst>
            <pc:docMk/>
            <pc:sldMk cId="808241924" sldId="314"/>
            <ac:picMk id="5" creationId="{F6679244-C0EC-4C69-9780-94396985DA89}"/>
          </ac:picMkLst>
        </pc:picChg>
        <pc:picChg chg="add mod">
          <ac:chgData name="Augenstein, Lutz" userId="22c332c7-ed58-49f0-b254-73b177baf489" providerId="ADAL" clId="{B7911F97-E0C9-4136-A9BB-E822C2B82D27}" dt="2022-05-13T11:49:52.348" v="5567" actId="1076"/>
          <ac:picMkLst>
            <pc:docMk/>
            <pc:sldMk cId="808241924" sldId="314"/>
            <ac:picMk id="9" creationId="{87945E8D-0910-454C-8C5E-5B5672944130}"/>
          </ac:picMkLst>
        </pc:picChg>
        <pc:picChg chg="add mod">
          <ac:chgData name="Augenstein, Lutz" userId="22c332c7-ed58-49f0-b254-73b177baf489" providerId="ADAL" clId="{B7911F97-E0C9-4136-A9BB-E822C2B82D27}" dt="2022-05-13T11:50:20.262" v="5571" actId="1076"/>
          <ac:picMkLst>
            <pc:docMk/>
            <pc:sldMk cId="808241924" sldId="314"/>
            <ac:picMk id="11" creationId="{4508930F-F3A8-4CAC-B3C4-0D059352B95B}"/>
          </ac:picMkLst>
        </pc:picChg>
        <pc:picChg chg="add del mod">
          <ac:chgData name="Augenstein, Lutz" userId="22c332c7-ed58-49f0-b254-73b177baf489" providerId="ADAL" clId="{B7911F97-E0C9-4136-A9BB-E822C2B82D27}" dt="2022-05-13T11:45:14.877" v="5381" actId="478"/>
          <ac:picMkLst>
            <pc:docMk/>
            <pc:sldMk cId="808241924" sldId="314"/>
            <ac:picMk id="2050" creationId="{A93B27D5-C920-4ADB-A509-53F6444C7E6E}"/>
          </ac:picMkLst>
        </pc:picChg>
      </pc:sldChg>
      <pc:sldChg chg="add">
        <pc:chgData name="Augenstein, Lutz" userId="22c332c7-ed58-49f0-b254-73b177baf489" providerId="ADAL" clId="{B7911F97-E0C9-4136-A9BB-E822C2B82D27}" dt="2022-05-16T09:32:17.014" v="6264"/>
        <pc:sldMkLst>
          <pc:docMk/>
          <pc:sldMk cId="1883968751" sldId="314"/>
        </pc:sldMkLst>
      </pc:sldChg>
      <pc:sldChg chg="addSp modSp add mod modAnim">
        <pc:chgData name="Augenstein, Lutz" userId="22c332c7-ed58-49f0-b254-73b177baf489" providerId="ADAL" clId="{B7911F97-E0C9-4136-A9BB-E822C2B82D27}" dt="2022-05-16T09:54:03.395" v="6345" actId="1076"/>
        <pc:sldMkLst>
          <pc:docMk/>
          <pc:sldMk cId="1782607107" sldId="315"/>
        </pc:sldMkLst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" creationId="{9983201E-90E2-45BF-B0E4-EBBD59137A65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9" creationId="{06F7B1EE-1666-48C2-84A6-206CB636AC02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0" creationId="{62E35B18-7BA4-429C-A30E-9E1685AE5740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2" creationId="{246F399D-4243-4A60-A017-8B80B29A8400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3" creationId="{905DB528-5BCA-4F35-9B31-835459CD3AFB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4" creationId="{C7E0CFA1-04EF-4F6A-BCEA-0C1D0F319DA6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5" creationId="{FC42DA0E-2689-495B-B4AD-65E9E03F7C09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6" creationId="{2608C18B-15EE-4348-AB8A-F322062A7620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8" creationId="{4AA23309-1526-4C8C-BFB5-CD9E58AD1DEF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19" creationId="{F146A5DC-DC56-4E34-BC1B-85CA5B2FE91C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21" creationId="{99F70506-7C05-4E80-8B3D-1B781BA10555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22" creationId="{6C15C717-83D0-417D-86A1-1FC3EA927287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26" creationId="{6771B7E9-8D3A-4701-BA8C-EADEFE5B6095}"/>
          </ac:spMkLst>
        </pc:spChg>
        <pc:spChg chg="add mod">
          <ac:chgData name="Augenstein, Lutz" userId="22c332c7-ed58-49f0-b254-73b177baf489" providerId="ADAL" clId="{B7911F97-E0C9-4136-A9BB-E822C2B82D27}" dt="2022-05-16T09:53:54.955" v="6344" actId="14100"/>
          <ac:spMkLst>
            <pc:docMk/>
            <pc:sldMk cId="1782607107" sldId="315"/>
            <ac:spMk id="27" creationId="{A637D466-EAF0-4ECF-8879-24098F1FE515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28" creationId="{E9CFAE70-0E83-4EC0-9571-C1A5149A7ED7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29" creationId="{7DCE7C45-A23C-479D-ACE2-F5308751F4D2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30" creationId="{ED41531E-DC9A-443C-B0CB-6C1BB747FDE6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32" creationId="{AEF0CA7E-F830-4FD0-A7AF-3A875FC2746A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33" creationId="{D514B56C-3479-4BE9-B670-7C3B1C2E76FD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38" creationId="{D5199A21-76FE-4121-BE6E-4A6E74B8B2CD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39" creationId="{C5B72A22-92D7-44B9-AEC4-528B6CB21458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0" creationId="{2CABF542-CEC0-4CEB-AC5B-00554D3E59F5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1" creationId="{95465A8A-3CA4-4F6C-9002-5C48DEE0B85D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4" creationId="{10916AF2-0BAA-4EDD-83F1-8F5B4CB83788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5" creationId="{D60D1CAE-659F-4F92-9E97-BE31D0092662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8" creationId="{BD0F6513-F4A2-4E32-8275-F44DBF4C1625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49" creationId="{EC9F8DF0-DE3A-4B62-927E-A70D754E810C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2" creationId="{A48C605F-D92D-44BF-A69A-20DF3546758A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3" creationId="{E8B8212C-467A-482D-9C64-ACB9D60765C8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6" creationId="{454D2EC1-FA4E-4784-A626-0677F6B3469B}"/>
          </ac:spMkLst>
        </pc:spChg>
        <pc:spChg chg="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7" creationId="{592CEAFF-B3C2-4E56-9B4F-05280DBC07FC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58" creationId="{5D8379B6-A1F2-4301-838A-8BB2595B1DF3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61" creationId="{38251308-CBF1-4C32-81F8-4D6C5827BDEE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63" creationId="{114D149E-F97C-43BA-83A2-48BF65A0FDDE}"/>
          </ac:spMkLst>
        </pc:spChg>
        <pc:spChg chg="add mod">
          <ac:chgData name="Augenstein, Lutz" userId="22c332c7-ed58-49f0-b254-73b177baf489" providerId="ADAL" clId="{B7911F97-E0C9-4136-A9BB-E822C2B82D27}" dt="2022-05-16T09:53:51.171" v="6343" actId="255"/>
          <ac:spMkLst>
            <pc:docMk/>
            <pc:sldMk cId="1782607107" sldId="315"/>
            <ac:spMk id="65" creationId="{030E34AF-0B85-47E5-A2A6-B4D698B0AAD0}"/>
          </ac:spMkLst>
        </pc:spChg>
        <pc:grpChg chg="add mod">
          <ac:chgData name="Augenstein, Lutz" userId="22c332c7-ed58-49f0-b254-73b177baf489" providerId="ADAL" clId="{B7911F97-E0C9-4136-A9BB-E822C2B82D27}" dt="2022-05-16T09:54:03.395" v="6345" actId="1076"/>
          <ac:grpSpMkLst>
            <pc:docMk/>
            <pc:sldMk cId="1782607107" sldId="315"/>
            <ac:grpSpMk id="4" creationId="{4751CC1C-B6E4-4A3E-89F4-1453ECFE217E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6" creationId="{7D47FDEB-8B51-49D0-858B-66F3459ACCB9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17" creationId="{01FF4247-38F5-499A-A702-825FCBB69FF9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20" creationId="{315199EA-50FE-4DF7-AFDD-69383E5699FF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31" creationId="{AEDEEE1F-ADD1-44EF-A758-B74F20E40871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34" creationId="{1A4EFD68-269D-4143-9E8F-5A5777FA96B1}"/>
          </ac:grpSpMkLst>
        </pc:grpChg>
        <pc:grpChg chg="mod">
          <ac:chgData name="Augenstein, Lutz" userId="22c332c7-ed58-49f0-b254-73b177baf489" providerId="ADAL" clId="{B7911F97-E0C9-4136-A9BB-E822C2B82D27}" dt="2022-05-16T09:53:32.305" v="6339"/>
          <ac:grpSpMkLst>
            <pc:docMk/>
            <pc:sldMk cId="1782607107" sldId="315"/>
            <ac:grpSpMk id="35" creationId="{0AA3C990-ECB9-4191-9DAB-45E68CAC67F0}"/>
          </ac:grpSpMkLst>
        </pc:grpChg>
        <pc:grpChg chg="mod">
          <ac:chgData name="Augenstein, Lutz" userId="22c332c7-ed58-49f0-b254-73b177baf489" providerId="ADAL" clId="{B7911F97-E0C9-4136-A9BB-E822C2B82D27}" dt="2022-05-16T09:53:32.305" v="6339"/>
          <ac:grpSpMkLst>
            <pc:docMk/>
            <pc:sldMk cId="1782607107" sldId="315"/>
            <ac:grpSpMk id="36" creationId="{0152F5F0-2F7A-4212-9E80-2343B89A89D3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42" creationId="{36B02E0B-C3BA-456D-9C06-1A309BA731DC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46" creationId="{45D6B9A3-9693-459C-9712-D80E05A4C7AB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50" creationId="{B2D3048E-ECA6-4A28-93FD-57A6F47E10BC}"/>
          </ac:grpSpMkLst>
        </pc:grpChg>
        <pc:grpChg chg="add mod">
          <ac:chgData name="Augenstein, Lutz" userId="22c332c7-ed58-49f0-b254-73b177baf489" providerId="ADAL" clId="{B7911F97-E0C9-4136-A9BB-E822C2B82D27}" dt="2022-05-16T09:53:37.094" v="6340" actId="164"/>
          <ac:grpSpMkLst>
            <pc:docMk/>
            <pc:sldMk cId="1782607107" sldId="315"/>
            <ac:grpSpMk id="54" creationId="{F5968CE4-0CAB-48D2-B885-FD28E654E030}"/>
          </ac:grpSpMkLst>
        </pc:grpChg>
        <pc:picChg chg="add mod">
          <ac:chgData name="Augenstein, Lutz" userId="22c332c7-ed58-49f0-b254-73b177baf489" providerId="ADAL" clId="{B7911F97-E0C9-4136-A9BB-E822C2B82D27}" dt="2022-05-16T09:53:37.094" v="6340" actId="164"/>
          <ac:picMkLst>
            <pc:docMk/>
            <pc:sldMk cId="1782607107" sldId="315"/>
            <ac:picMk id="11" creationId="{5CA033C8-0048-47F0-8BB2-EDB507F315DE}"/>
          </ac:picMkLst>
        </pc:picChg>
        <pc:picChg chg="add mod">
          <ac:chgData name="Augenstein, Lutz" userId="22c332c7-ed58-49f0-b254-73b177baf489" providerId="ADAL" clId="{B7911F97-E0C9-4136-A9BB-E822C2B82D27}" dt="2022-05-16T09:53:37.094" v="6340" actId="164"/>
          <ac:picMkLst>
            <pc:docMk/>
            <pc:sldMk cId="1782607107" sldId="315"/>
            <ac:picMk id="23" creationId="{62080EC2-2E06-4BDF-A1FD-86B367FCBF2C}"/>
          </ac:picMkLst>
        </pc:picChg>
        <pc:picChg chg="add mod">
          <ac:chgData name="Augenstein, Lutz" userId="22c332c7-ed58-49f0-b254-73b177baf489" providerId="ADAL" clId="{B7911F97-E0C9-4136-A9BB-E822C2B82D27}" dt="2022-05-16T09:53:37.094" v="6340" actId="164"/>
          <ac:picMkLst>
            <pc:docMk/>
            <pc:sldMk cId="1782607107" sldId="315"/>
            <ac:picMk id="24" creationId="{C9DDC131-EBE5-475F-A379-8DAC98E394F3}"/>
          </ac:picMkLst>
        </pc:picChg>
        <pc:picChg chg="add mod">
          <ac:chgData name="Augenstein, Lutz" userId="22c332c7-ed58-49f0-b254-73b177baf489" providerId="ADAL" clId="{B7911F97-E0C9-4136-A9BB-E822C2B82D27}" dt="2022-05-16T09:53:37.094" v="6340" actId="164"/>
          <ac:picMkLst>
            <pc:docMk/>
            <pc:sldMk cId="1782607107" sldId="315"/>
            <ac:picMk id="59" creationId="{6752D98C-CF87-4514-AD43-21B8EA1B5CDA}"/>
          </ac:picMkLst>
        </pc:picChg>
        <pc:picChg chg="add mod">
          <ac:chgData name="Augenstein, Lutz" userId="22c332c7-ed58-49f0-b254-73b177baf489" providerId="ADAL" clId="{B7911F97-E0C9-4136-A9BB-E822C2B82D27}" dt="2022-05-16T09:53:37.094" v="6340" actId="164"/>
          <ac:picMkLst>
            <pc:docMk/>
            <pc:sldMk cId="1782607107" sldId="315"/>
            <ac:picMk id="66" creationId="{16FF5F27-8E2D-4782-A628-B0239E1081EB}"/>
          </ac:picMkLst>
        </pc:pic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8" creationId="{D8407F1A-0D77-48FD-A883-B905601B57F9}"/>
          </ac:cxnSpMkLst>
        </pc:cxnChg>
        <pc:cxnChg chg="add mod">
          <ac:chgData name="Augenstein, Lutz" userId="22c332c7-ed58-49f0-b254-73b177baf489" providerId="ADAL" clId="{B7911F97-E0C9-4136-A9BB-E822C2B82D27}" dt="2022-05-16T09:53:37.094" v="6340" actId="164"/>
          <ac:cxnSpMkLst>
            <pc:docMk/>
            <pc:sldMk cId="1782607107" sldId="315"/>
            <ac:cxnSpMk id="25" creationId="{C1C5FB3F-7FF1-4F84-981A-A93919C15F1C}"/>
          </ac:cxnSpMkLst>
        </pc:cxn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37" creationId="{32292E7A-4CC8-4E6D-8AC6-F1B06582D264}"/>
          </ac:cxnSpMkLst>
        </pc:cxn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43" creationId="{0EBC23E8-D1A2-4CE0-A382-3FC0B4A9AE8F}"/>
          </ac:cxnSpMkLst>
        </pc:cxn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47" creationId="{AA4879FC-D8A1-4D74-B937-3613AA87DA8D}"/>
          </ac:cxnSpMkLst>
        </pc:cxn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51" creationId="{5135C232-1991-445D-B020-945BEC341CCB}"/>
          </ac:cxnSpMkLst>
        </pc:cxnChg>
        <pc:cxnChg chg="mod">
          <ac:chgData name="Augenstein, Lutz" userId="22c332c7-ed58-49f0-b254-73b177baf489" providerId="ADAL" clId="{B7911F97-E0C9-4136-A9BB-E822C2B82D27}" dt="2022-05-16T09:53:32.305" v="6339"/>
          <ac:cxnSpMkLst>
            <pc:docMk/>
            <pc:sldMk cId="1782607107" sldId="315"/>
            <ac:cxnSpMk id="55" creationId="{A33B65FB-0508-45C5-A892-DCE75E5A1616}"/>
          </ac:cxnSpMkLst>
        </pc:cxnChg>
        <pc:cxnChg chg="add mod">
          <ac:chgData name="Augenstein, Lutz" userId="22c332c7-ed58-49f0-b254-73b177baf489" providerId="ADAL" clId="{B7911F97-E0C9-4136-A9BB-E822C2B82D27}" dt="2022-05-16T09:53:37.094" v="6340" actId="164"/>
          <ac:cxnSpMkLst>
            <pc:docMk/>
            <pc:sldMk cId="1782607107" sldId="315"/>
            <ac:cxnSpMk id="60" creationId="{3A8F8274-3A18-45B3-BAE0-77F489C8A857}"/>
          </ac:cxnSpMkLst>
        </pc:cxnChg>
        <pc:cxnChg chg="add mod">
          <ac:chgData name="Augenstein, Lutz" userId="22c332c7-ed58-49f0-b254-73b177baf489" providerId="ADAL" clId="{B7911F97-E0C9-4136-A9BB-E822C2B82D27}" dt="2022-05-16T09:53:37.094" v="6340" actId="164"/>
          <ac:cxnSpMkLst>
            <pc:docMk/>
            <pc:sldMk cId="1782607107" sldId="315"/>
            <ac:cxnSpMk id="62" creationId="{71401C06-527C-4FBC-A521-060D0EC81730}"/>
          </ac:cxnSpMkLst>
        </pc:cxnChg>
        <pc:cxnChg chg="add mod">
          <ac:chgData name="Augenstein, Lutz" userId="22c332c7-ed58-49f0-b254-73b177baf489" providerId="ADAL" clId="{B7911F97-E0C9-4136-A9BB-E822C2B82D27}" dt="2022-05-16T09:53:37.094" v="6340" actId="164"/>
          <ac:cxnSpMkLst>
            <pc:docMk/>
            <pc:sldMk cId="1782607107" sldId="315"/>
            <ac:cxnSpMk id="64" creationId="{76860562-AA56-48D8-AE42-83220DE6F02D}"/>
          </ac:cxnSpMkLst>
        </pc:cxnChg>
        <pc:cxnChg chg="add mod">
          <ac:chgData name="Augenstein, Lutz" userId="22c332c7-ed58-49f0-b254-73b177baf489" providerId="ADAL" clId="{B7911F97-E0C9-4136-A9BB-E822C2B82D27}" dt="2022-05-16T09:53:37.094" v="6340" actId="164"/>
          <ac:cxnSpMkLst>
            <pc:docMk/>
            <pc:sldMk cId="1782607107" sldId="315"/>
            <ac:cxnSpMk id="67" creationId="{1DF3FDA0-FC82-4887-A5B4-1214A15494CF}"/>
          </ac:cxnSpMkLst>
        </pc:cxnChg>
      </pc:sldChg>
      <pc:sldChg chg="delSp modSp add del mod modAnim">
        <pc:chgData name="Augenstein, Lutz" userId="22c332c7-ed58-49f0-b254-73b177baf489" providerId="ADAL" clId="{B7911F97-E0C9-4136-A9BB-E822C2B82D27}" dt="2022-05-16T09:32:11.877" v="6263" actId="2696"/>
        <pc:sldMkLst>
          <pc:docMk/>
          <pc:sldMk cId="3727794730" sldId="315"/>
        </pc:sldMkLst>
        <pc:spChg chg="mod">
          <ac:chgData name="Augenstein, Lutz" userId="22c332c7-ed58-49f0-b254-73b177baf489" providerId="ADAL" clId="{B7911F97-E0C9-4136-A9BB-E822C2B82D27}" dt="2022-05-13T11:56:55.923" v="5668" actId="20577"/>
          <ac:spMkLst>
            <pc:docMk/>
            <pc:sldMk cId="3727794730" sldId="315"/>
            <ac:spMk id="2" creationId="{98E76F32-4EA6-4CBF-A882-B3D13814F6D4}"/>
          </ac:spMkLst>
        </pc:spChg>
        <pc:spChg chg="mod">
          <ac:chgData name="Augenstein, Lutz" userId="22c332c7-ed58-49f0-b254-73b177baf489" providerId="ADAL" clId="{B7911F97-E0C9-4136-A9BB-E822C2B82D27}" dt="2022-05-13T12:03:38.983" v="6182" actId="20577"/>
          <ac:spMkLst>
            <pc:docMk/>
            <pc:sldMk cId="3727794730" sldId="315"/>
            <ac:spMk id="3" creationId="{30D65412-3662-48FE-8B98-5B668D1D74A0}"/>
          </ac:spMkLst>
        </pc:spChg>
        <pc:grpChg chg="del">
          <ac:chgData name="Augenstein, Lutz" userId="22c332c7-ed58-49f0-b254-73b177baf489" providerId="ADAL" clId="{B7911F97-E0C9-4136-A9BB-E822C2B82D27}" dt="2022-05-13T11:58:29.278" v="5834" actId="478"/>
          <ac:grpSpMkLst>
            <pc:docMk/>
            <pc:sldMk cId="3727794730" sldId="315"/>
            <ac:grpSpMk id="8" creationId="{74B5F9DC-1A5F-4CDE-B437-BCAC40BD0B30}"/>
          </ac:grpSpMkLst>
        </pc:grpChg>
        <pc:cxnChg chg="mod">
          <ac:chgData name="Augenstein, Lutz" userId="22c332c7-ed58-49f0-b254-73b177baf489" providerId="ADAL" clId="{B7911F97-E0C9-4136-A9BB-E822C2B82D27}" dt="2022-05-13T11:58:29.278" v="5834" actId="478"/>
          <ac:cxnSpMkLst>
            <pc:docMk/>
            <pc:sldMk cId="3727794730" sldId="315"/>
            <ac:cxnSpMk id="31" creationId="{17F95C29-F8DB-4FC1-9299-8126CDDAC61F}"/>
          </ac:cxnSpMkLst>
        </pc:cxnChg>
        <pc:cxnChg chg="mod">
          <ac:chgData name="Augenstein, Lutz" userId="22c332c7-ed58-49f0-b254-73b177baf489" providerId="ADAL" clId="{B7911F97-E0C9-4136-A9BB-E822C2B82D27}" dt="2022-05-13T11:58:29.278" v="5834" actId="478"/>
          <ac:cxnSpMkLst>
            <pc:docMk/>
            <pc:sldMk cId="3727794730" sldId="315"/>
            <ac:cxnSpMk id="32" creationId="{B00449EB-0DFA-4744-9B81-B89C65C140D0}"/>
          </ac:cxnSpMkLst>
        </pc:cxnChg>
        <pc:cxnChg chg="mod">
          <ac:chgData name="Augenstein, Lutz" userId="22c332c7-ed58-49f0-b254-73b177baf489" providerId="ADAL" clId="{B7911F97-E0C9-4136-A9BB-E822C2B82D27}" dt="2022-05-13T11:58:29.278" v="5834" actId="478"/>
          <ac:cxnSpMkLst>
            <pc:docMk/>
            <pc:sldMk cId="3727794730" sldId="315"/>
            <ac:cxnSpMk id="41" creationId="{95F406A3-913D-4284-8DBB-A133010042FD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Lean </a:t>
            </a:r>
            <a:r>
              <a:rPr lang="de-DE" dirty="0" err="1"/>
              <a:t>motor</a:t>
            </a:r>
            <a:br>
              <a:rPr lang="de-DE" dirty="0"/>
            </a:br>
            <a:r>
              <a:rPr lang="de-DE" dirty="0"/>
              <a:t>Start-up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399" y="3874174"/>
            <a:ext cx="7800077" cy="645454"/>
          </a:xfrm>
        </p:spPr>
        <p:txBody>
          <a:bodyPr/>
          <a:lstStyle/>
          <a:p>
            <a:r>
              <a:rPr lang="en-US" dirty="0"/>
              <a:t>Experiences from field applications</a:t>
            </a:r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8E35404-9015-4A43-9BFE-E79E9DA87F91}"/>
              </a:ext>
            </a:extLst>
          </p:cNvPr>
          <p:cNvSpPr txBox="1">
            <a:spLocks/>
          </p:cNvSpPr>
          <p:nvPr/>
        </p:nvSpPr>
        <p:spPr>
          <a:xfrm>
            <a:off x="2660400" y="5869228"/>
            <a:ext cx="6534000" cy="64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Technical meeting 2022</a:t>
            </a:r>
            <a:br>
              <a:rPr lang="en-US" dirty="0"/>
            </a:br>
            <a:r>
              <a:rPr lang="en-US" dirty="0"/>
              <a:t>Lutz Augenstein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7EA169-029A-4D99-A0C7-5D2C864E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actions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23ACF-B0C9-454B-A287-9709C712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Lean</a:t>
            </a:r>
            <a:br>
              <a:rPr lang="de-DE" dirty="0"/>
            </a:br>
            <a:r>
              <a:rPr lang="de-DE" dirty="0"/>
              <a:t>Velocity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  <a:p>
            <a:pPr lvl="1"/>
            <a:r>
              <a:rPr lang="de-DE" dirty="0"/>
              <a:t>C32 = 0</a:t>
            </a:r>
          </a:p>
          <a:p>
            <a:pPr lvl="1"/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„</a:t>
            </a:r>
            <a:r>
              <a:rPr lang="de-DE" dirty="0" err="1"/>
              <a:t>emulate</a:t>
            </a:r>
            <a:r>
              <a:rPr lang="de-DE" dirty="0"/>
              <a:t>“ ASM U/f </a:t>
            </a:r>
            <a:r>
              <a:rPr lang="de-DE" dirty="0" err="1"/>
              <a:t>control</a:t>
            </a:r>
            <a:endParaRPr lang="de-DE" dirty="0"/>
          </a:p>
          <a:p>
            <a:pPr lvl="2"/>
            <a:r>
              <a:rPr lang="de-DE" dirty="0"/>
              <a:t>Lean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closed</a:t>
            </a:r>
            <a:r>
              <a:rPr lang="de-DE" dirty="0"/>
              <a:t> loop </a:t>
            </a:r>
            <a:r>
              <a:rPr lang="de-DE" dirty="0" err="1"/>
              <a:t>control</a:t>
            </a:r>
            <a:endParaRPr lang="de-DE" dirty="0"/>
          </a:p>
          <a:p>
            <a:pPr lvl="1"/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reduce</a:t>
            </a:r>
            <a:r>
              <a:rPr lang="de-DE" dirty="0"/>
              <a:t> </a:t>
            </a:r>
            <a:r>
              <a:rPr lang="de-DE" dirty="0" err="1"/>
              <a:t>overshot</a:t>
            </a:r>
            <a:r>
              <a:rPr lang="de-DE" dirty="0"/>
              <a:t> </a:t>
            </a:r>
            <a:r>
              <a:rPr lang="de-DE" dirty="0" err="1"/>
              <a:t>reaction</a:t>
            </a:r>
            <a:endParaRPr lang="de-DE" dirty="0"/>
          </a:p>
          <a:p>
            <a:pPr lvl="2"/>
            <a:r>
              <a:rPr lang="de-DE" dirty="0"/>
              <a:t>After glas </a:t>
            </a:r>
            <a:r>
              <a:rPr lang="de-DE" dirty="0" err="1"/>
              <a:t>leaves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and 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moves</a:t>
            </a:r>
            <a:r>
              <a:rPr lang="de-DE" dirty="0"/>
              <a:t> „</a:t>
            </a:r>
            <a:r>
              <a:rPr lang="de-DE" dirty="0" err="1"/>
              <a:t>free</a:t>
            </a:r>
            <a:r>
              <a:rPr lang="de-DE" dirty="0"/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EZ</a:t>
            </a:r>
            <a:br>
              <a:rPr lang="de-DE" dirty="0"/>
            </a:br>
            <a:r>
              <a:rPr lang="de-DE" dirty="0"/>
              <a:t>Standard 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89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97211-FD9D-400B-AAD7-6BD5FDE6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actions</a:t>
            </a:r>
            <a:r>
              <a:rPr lang="de-DE" dirty="0"/>
              <a:t> Lean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679244-C0EC-4C69-9780-94396985D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4936" y="920750"/>
            <a:ext cx="4717714" cy="57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19DD54-1E84-4BBB-AB96-4721211CB450}"/>
              </a:ext>
            </a:extLst>
          </p:cNvPr>
          <p:cNvSpPr txBox="1"/>
          <p:nvPr/>
        </p:nvSpPr>
        <p:spPr>
          <a:xfrm>
            <a:off x="279400" y="1332468"/>
            <a:ext cx="269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Belt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slowed</a:t>
            </a:r>
            <a:r>
              <a:rPr lang="de-DE" dirty="0"/>
              <a:t> down </a:t>
            </a:r>
            <a:r>
              <a:rPr lang="de-DE" dirty="0" err="1"/>
              <a:t>during</a:t>
            </a:r>
            <a:r>
              <a:rPr lang="de-DE" dirty="0"/>
              <a:t> glas </a:t>
            </a:r>
            <a:r>
              <a:rPr lang="de-DE" dirty="0" err="1"/>
              <a:t>contact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 err="1"/>
              <a:t>Overshots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glas </a:t>
            </a:r>
            <a:r>
              <a:rPr lang="de-DE" dirty="0" err="1"/>
              <a:t>leaved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sealing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Needs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calm</a:t>
            </a:r>
            <a:r>
              <a:rPr lang="de-DE" dirty="0"/>
              <a:t> down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9EEF27-12F8-4DF1-AAAD-765DE1C02854}"/>
              </a:ext>
            </a:extLst>
          </p:cNvPr>
          <p:cNvSpPr txBox="1"/>
          <p:nvPr/>
        </p:nvSpPr>
        <p:spPr>
          <a:xfrm>
            <a:off x="374650" y="4399518"/>
            <a:ext cx="269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Belt </a:t>
            </a:r>
            <a:r>
              <a:rPr lang="de-DE" dirty="0" err="1"/>
              <a:t>get</a:t>
            </a:r>
            <a:r>
              <a:rPr lang="de-DE" dirty="0"/>
              <a:t> </a:t>
            </a:r>
            <a:r>
              <a:rPr lang="de-DE" dirty="0" err="1"/>
              <a:t>slowed</a:t>
            </a:r>
            <a:r>
              <a:rPr lang="de-DE" dirty="0"/>
              <a:t> down </a:t>
            </a:r>
            <a:r>
              <a:rPr lang="de-DE" dirty="0" err="1"/>
              <a:t>during</a:t>
            </a:r>
            <a:r>
              <a:rPr lang="de-DE" dirty="0"/>
              <a:t> glas </a:t>
            </a:r>
            <a:r>
              <a:rPr lang="de-DE" dirty="0" err="1"/>
              <a:t>contact</a:t>
            </a:r>
            <a:endParaRPr lang="de-DE" dirty="0"/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Needs time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v </a:t>
            </a:r>
            <a:r>
              <a:rPr lang="de-DE" dirty="0" err="1"/>
              <a:t>again</a:t>
            </a:r>
            <a:r>
              <a:rPr lang="de-DE" dirty="0"/>
              <a:t> (C31 </a:t>
            </a:r>
            <a:r>
              <a:rPr lang="de-DE" dirty="0" err="1"/>
              <a:t>dependend</a:t>
            </a:r>
            <a:r>
              <a:rPr lang="de-DE" dirty="0"/>
              <a:t>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945E8D-0910-454C-8C5E-5B5672944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155" y="1109838"/>
            <a:ext cx="1704762" cy="236190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508930F-F3A8-4CAC-B3C4-0D059352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5522" y="4228067"/>
            <a:ext cx="1650027" cy="22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882AA9-4252-4346-87A0-C7693F06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–Lean </a:t>
            </a:r>
            <a:r>
              <a:rPr lang="de-DE" dirty="0" err="1"/>
              <a:t>vs</a:t>
            </a:r>
            <a:r>
              <a:rPr lang="de-DE" dirty="0"/>
              <a:t> EZ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18EC7B-B7DB-41BD-8A50-139CA5CBA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462" y="1097945"/>
            <a:ext cx="2422739" cy="54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72C3F8-895F-440F-B2ED-C7AA11869BC9}"/>
              </a:ext>
            </a:extLst>
          </p:cNvPr>
          <p:cNvSpPr txBox="1"/>
          <p:nvPr/>
        </p:nvSpPr>
        <p:spPr>
          <a:xfrm>
            <a:off x="2463800" y="1472168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Lean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B4E20B1-4DA3-44B7-A458-7DC60846406E}"/>
              </a:ext>
            </a:extLst>
          </p:cNvPr>
          <p:cNvSpPr txBox="1"/>
          <p:nvPr/>
        </p:nvSpPr>
        <p:spPr>
          <a:xfrm>
            <a:off x="2399431" y="3633742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Lean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integration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5D1053-55A0-4E25-8DEE-999762947A42}"/>
              </a:ext>
            </a:extLst>
          </p:cNvPr>
          <p:cNvSpPr txBox="1"/>
          <p:nvPr/>
        </p:nvSpPr>
        <p:spPr>
          <a:xfrm>
            <a:off x="2463800" y="5875292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56FF3C8-B10F-49DF-A158-C2A98B760DE1}"/>
              </a:ext>
            </a:extLst>
          </p:cNvPr>
          <p:cNvSpPr txBox="1"/>
          <p:nvPr/>
        </p:nvSpPr>
        <p:spPr>
          <a:xfrm>
            <a:off x="8305550" y="1509236"/>
            <a:ext cx="269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20 </a:t>
            </a:r>
            <a:r>
              <a:rPr lang="de-DE" dirty="0" err="1"/>
              <a:t>rpm</a:t>
            </a:r>
            <a:r>
              <a:rPr lang="de-DE" dirty="0"/>
              <a:t>/</a:t>
            </a:r>
            <a:r>
              <a:rPr lang="de-DE" dirty="0" err="1"/>
              <a:t>decade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8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6F32-4EA6-4CBF-A882-B3D13814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- </a:t>
            </a:r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65412-3662-48FE-8B98-5B668D1D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was an </a:t>
            </a:r>
            <a:r>
              <a:rPr lang="de-DE" dirty="0" err="1"/>
              <a:t>asynchronous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endParaRPr lang="de-DE" dirty="0"/>
          </a:p>
          <a:p>
            <a:pPr lvl="1"/>
            <a:r>
              <a:rPr lang="en-US" dirty="0"/>
              <a:t>And the ASM open loop control had advantages for the application</a:t>
            </a:r>
          </a:p>
          <a:p>
            <a:pPr lvl="1"/>
            <a:r>
              <a:rPr lang="en-US" dirty="0"/>
              <a:t>Just like the higher mass of inertia with ASM</a:t>
            </a:r>
          </a:p>
          <a:p>
            <a:pPr lvl="1"/>
            <a:r>
              <a:rPr lang="en-US" dirty="0"/>
              <a:t>We were “good enough” with Lean after </a:t>
            </a:r>
            <a:r>
              <a:rPr lang="en-US" dirty="0" err="1"/>
              <a:t>optimisations</a:t>
            </a:r>
            <a:endParaRPr lang="de-DE" dirty="0"/>
          </a:p>
          <a:p>
            <a:r>
              <a:rPr lang="de-DE" dirty="0"/>
              <a:t>Customer </a:t>
            </a:r>
            <a:r>
              <a:rPr lang="de-DE" dirty="0" err="1"/>
              <a:t>decided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belt</a:t>
            </a:r>
            <a:endParaRPr lang="de-DE" dirty="0"/>
          </a:p>
          <a:p>
            <a:pPr lvl="1"/>
            <a:r>
              <a:rPr lang="de-DE" dirty="0"/>
              <a:t>He </a:t>
            </a:r>
            <a:r>
              <a:rPr lang="de-DE" dirty="0" err="1"/>
              <a:t>want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possible</a:t>
            </a:r>
          </a:p>
          <a:p>
            <a:pPr lvl="1"/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stays</a:t>
            </a:r>
            <a:r>
              <a:rPr lang="de-DE" dirty="0"/>
              <a:t> Lean </a:t>
            </a:r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parts</a:t>
            </a:r>
            <a:r>
              <a:rPr lang="de-DE" dirty="0"/>
              <a:t> and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replaced</a:t>
            </a:r>
            <a:r>
              <a:rPr lang="de-DE" dirty="0"/>
              <a:t> Danfoss</a:t>
            </a:r>
          </a:p>
          <a:p>
            <a:pPr lvl="1"/>
            <a:r>
              <a:rPr lang="de-DE" dirty="0"/>
              <a:t>Price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similar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DB8E2D-6558-42F1-8155-877E12CC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51CC1C-B6E4-4A3E-89F4-1453ECFE217E}"/>
              </a:ext>
            </a:extLst>
          </p:cNvPr>
          <p:cNvGrpSpPr/>
          <p:nvPr/>
        </p:nvGrpSpPr>
        <p:grpSpPr>
          <a:xfrm>
            <a:off x="4050699" y="5162676"/>
            <a:ext cx="4140402" cy="1521662"/>
            <a:chOff x="502934" y="1230149"/>
            <a:chExt cx="10132798" cy="3248131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9983201E-90E2-45BF-B0E4-EBBD59137A65}"/>
                </a:ext>
              </a:extLst>
            </p:cNvPr>
            <p:cNvSpPr/>
            <p:nvPr/>
          </p:nvSpPr>
          <p:spPr>
            <a:xfrm>
              <a:off x="5506373" y="2241416"/>
              <a:ext cx="1295441" cy="170989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D47FDEB-8B51-49D0-858B-66F3459ACCB9}"/>
                </a:ext>
              </a:extLst>
            </p:cNvPr>
            <p:cNvGrpSpPr/>
            <p:nvPr/>
          </p:nvGrpSpPr>
          <p:grpSpPr>
            <a:xfrm>
              <a:off x="5553194" y="2354676"/>
              <a:ext cx="623901" cy="78577"/>
              <a:chOff x="8012906" y="4438649"/>
              <a:chExt cx="623901" cy="78577"/>
            </a:xfrm>
          </p:grpSpPr>
          <p:cxnSp>
            <p:nvCxnSpPr>
              <p:cNvPr id="8" name="Gerader Verbinder 7">
                <a:extLst>
                  <a:ext uri="{FF2B5EF4-FFF2-40B4-BE49-F238E27FC236}">
                    <a16:creationId xmlns:a16="http://schemas.microsoft.com/office/drawing/2014/main" id="{D8407F1A-0D77-48FD-A883-B905601B57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06F7B1EE-1666-48C2-84A6-206CB636AC02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62E35B18-7BA4-429C-A30E-9E1685AE5740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CA033C8-0048-47F0-8BB2-EDB507F31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6877" y="3254353"/>
              <a:ext cx="333375" cy="104775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46F399D-4243-4A60-A017-8B80B29A8400}"/>
                </a:ext>
              </a:extLst>
            </p:cNvPr>
            <p:cNvSpPr txBox="1"/>
            <p:nvPr/>
          </p:nvSpPr>
          <p:spPr>
            <a:xfrm>
              <a:off x="4150074" y="3255469"/>
              <a:ext cx="778549" cy="4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v1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905DB528-5BCA-4F35-9B31-835459CD3AFB}"/>
                </a:ext>
              </a:extLst>
            </p:cNvPr>
            <p:cNvSpPr/>
            <p:nvPr/>
          </p:nvSpPr>
          <p:spPr>
            <a:xfrm>
              <a:off x="1241482" y="3106114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C7E0CFA1-04EF-4F6A-BCEA-0C1D0F319DA6}"/>
                </a:ext>
              </a:extLst>
            </p:cNvPr>
            <p:cNvSpPr/>
            <p:nvPr/>
          </p:nvSpPr>
          <p:spPr>
            <a:xfrm>
              <a:off x="1511481" y="3599410"/>
              <a:ext cx="7394049" cy="52176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FC42DA0E-2689-495B-B4AD-65E9E03F7C09}"/>
                </a:ext>
              </a:extLst>
            </p:cNvPr>
            <p:cNvSpPr/>
            <p:nvPr/>
          </p:nvSpPr>
          <p:spPr>
            <a:xfrm>
              <a:off x="8619647" y="3106114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608C18B-15EE-4348-AB8A-F322062A7620}"/>
                </a:ext>
              </a:extLst>
            </p:cNvPr>
            <p:cNvSpPr/>
            <p:nvPr/>
          </p:nvSpPr>
          <p:spPr>
            <a:xfrm>
              <a:off x="1504755" y="3106113"/>
              <a:ext cx="7400776" cy="53673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01FF4247-38F5-499A-A702-825FCBB69FF9}"/>
                </a:ext>
              </a:extLst>
            </p:cNvPr>
            <p:cNvGrpSpPr/>
            <p:nvPr/>
          </p:nvGrpSpPr>
          <p:grpSpPr>
            <a:xfrm>
              <a:off x="3145947" y="2395116"/>
              <a:ext cx="468640" cy="692943"/>
              <a:chOff x="7006747" y="4420150"/>
              <a:chExt cx="468640" cy="692943"/>
            </a:xfrm>
          </p:grpSpPr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id="{4AA23309-1526-4C8C-BFB5-CD9E58AD1DEF}"/>
                  </a:ext>
                </a:extLst>
              </p:cNvPr>
              <p:cNvSpPr/>
              <p:nvPr/>
            </p:nvSpPr>
            <p:spPr>
              <a:xfrm>
                <a:off x="7006747" y="4462218"/>
                <a:ext cx="468640" cy="6508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F146A5DC-DC56-4E34-BC1B-85CA5B2FE91C}"/>
                  </a:ext>
                </a:extLst>
              </p:cNvPr>
              <p:cNvSpPr/>
              <p:nvPr/>
            </p:nvSpPr>
            <p:spPr>
              <a:xfrm>
                <a:off x="7027384" y="4420150"/>
                <a:ext cx="430691" cy="136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315199EA-50FE-4DF7-AFDD-69383E5699FF}"/>
                </a:ext>
              </a:extLst>
            </p:cNvPr>
            <p:cNvGrpSpPr/>
            <p:nvPr/>
          </p:nvGrpSpPr>
          <p:grpSpPr>
            <a:xfrm>
              <a:off x="2034617" y="2395116"/>
              <a:ext cx="468640" cy="692943"/>
              <a:chOff x="7006747" y="4420150"/>
              <a:chExt cx="468640" cy="692943"/>
            </a:xfrm>
          </p:grpSpPr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99F70506-7C05-4E80-8B3D-1B781BA10555}"/>
                  </a:ext>
                </a:extLst>
              </p:cNvPr>
              <p:cNvSpPr/>
              <p:nvPr/>
            </p:nvSpPr>
            <p:spPr>
              <a:xfrm>
                <a:off x="7006747" y="4462218"/>
                <a:ext cx="468640" cy="6508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6C15C717-83D0-417D-86A1-1FC3EA927287}"/>
                  </a:ext>
                </a:extLst>
              </p:cNvPr>
              <p:cNvSpPr/>
              <p:nvPr/>
            </p:nvSpPr>
            <p:spPr>
              <a:xfrm>
                <a:off x="7027384" y="4420150"/>
                <a:ext cx="430691" cy="136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62080EC2-2E06-4BDF-A1FD-86B367FC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6474" y="2276142"/>
              <a:ext cx="333375" cy="104775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C9DDC131-EBE5-475F-A379-8DAC98E39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6308" y="1265491"/>
              <a:ext cx="361950" cy="381000"/>
            </a:xfrm>
            <a:prstGeom prst="rect">
              <a:avLst/>
            </a:prstGeom>
          </p:spPr>
        </p:pic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C1C5FB3F-7FF1-4F84-981A-A93919C15F1C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6630556" y="1646491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6771B7E9-8D3A-4701-BA8C-EADEFE5B6095}"/>
                </a:ext>
              </a:extLst>
            </p:cNvPr>
            <p:cNvSpPr txBox="1"/>
            <p:nvPr/>
          </p:nvSpPr>
          <p:spPr>
            <a:xfrm>
              <a:off x="6900555" y="1265491"/>
              <a:ext cx="1555953" cy="722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Lean</a:t>
              </a:r>
            </a:p>
            <a:p>
              <a:r>
                <a:rPr lang="de-DE" sz="800" dirty="0"/>
                <a:t>Side </a:t>
              </a:r>
              <a:r>
                <a:rPr lang="de-DE" sz="800" dirty="0" err="1"/>
                <a:t>belt</a:t>
              </a:r>
              <a:endParaRPr lang="de-DE" sz="800" dirty="0"/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A637D466-EAF0-4ECF-8879-24098F1FE515}"/>
                </a:ext>
              </a:extLst>
            </p:cNvPr>
            <p:cNvSpPr txBox="1"/>
            <p:nvPr/>
          </p:nvSpPr>
          <p:spPr>
            <a:xfrm>
              <a:off x="6422128" y="1960133"/>
              <a:ext cx="1308159" cy="4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v2=v1+x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E9CFAE70-0E83-4EC0-9571-C1A5149A7ED7}"/>
                </a:ext>
              </a:extLst>
            </p:cNvPr>
            <p:cNvSpPr/>
            <p:nvPr/>
          </p:nvSpPr>
          <p:spPr>
            <a:xfrm>
              <a:off x="4102748" y="2417341"/>
              <a:ext cx="14651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7DCE7C45-A23C-479D-ACE2-F5308751F4D2}"/>
                </a:ext>
              </a:extLst>
            </p:cNvPr>
            <p:cNvSpPr/>
            <p:nvPr/>
          </p:nvSpPr>
          <p:spPr>
            <a:xfrm rot="1781296">
              <a:off x="2809578" y="1882466"/>
              <a:ext cx="14651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ED41531E-DC9A-443C-B0CB-6C1BB747FDE6}"/>
                </a:ext>
              </a:extLst>
            </p:cNvPr>
            <p:cNvSpPr/>
            <p:nvPr/>
          </p:nvSpPr>
          <p:spPr>
            <a:xfrm rot="1781296">
              <a:off x="2762540" y="2049484"/>
              <a:ext cx="1465119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AEDEEE1F-ADD1-44EF-A758-B74F20E40871}"/>
                </a:ext>
              </a:extLst>
            </p:cNvPr>
            <p:cNvGrpSpPr/>
            <p:nvPr/>
          </p:nvGrpSpPr>
          <p:grpSpPr>
            <a:xfrm>
              <a:off x="5629407" y="2395116"/>
              <a:ext cx="468640" cy="692943"/>
              <a:chOff x="7006747" y="4420150"/>
              <a:chExt cx="468640" cy="692943"/>
            </a:xfrm>
          </p:grpSpPr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AEF0CA7E-F830-4FD0-A7AF-3A875FC2746A}"/>
                  </a:ext>
                </a:extLst>
              </p:cNvPr>
              <p:cNvSpPr/>
              <p:nvPr/>
            </p:nvSpPr>
            <p:spPr>
              <a:xfrm>
                <a:off x="7006747" y="4462218"/>
                <a:ext cx="468640" cy="6508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id="{D514B56C-3479-4BE9-B670-7C3B1C2E76FD}"/>
                  </a:ext>
                </a:extLst>
              </p:cNvPr>
              <p:cNvSpPr/>
              <p:nvPr/>
            </p:nvSpPr>
            <p:spPr>
              <a:xfrm>
                <a:off x="7027384" y="4420150"/>
                <a:ext cx="430691" cy="136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1A4EFD68-269D-4143-9E8F-5A5777FA96B1}"/>
                </a:ext>
              </a:extLst>
            </p:cNvPr>
            <p:cNvGrpSpPr/>
            <p:nvPr/>
          </p:nvGrpSpPr>
          <p:grpSpPr>
            <a:xfrm>
              <a:off x="7516950" y="2405574"/>
              <a:ext cx="623901" cy="692943"/>
              <a:chOff x="8012906" y="4420150"/>
              <a:chExt cx="623901" cy="692943"/>
            </a:xfrm>
          </p:grpSpPr>
          <p:grpSp>
            <p:nvGrpSpPr>
              <p:cNvPr id="35" name="Gruppieren 34">
                <a:extLst>
                  <a:ext uri="{FF2B5EF4-FFF2-40B4-BE49-F238E27FC236}">
                    <a16:creationId xmlns:a16="http://schemas.microsoft.com/office/drawing/2014/main" id="{0AA3C990-ECB9-4191-9DAB-45E68CAC67F0}"/>
                  </a:ext>
                </a:extLst>
              </p:cNvPr>
              <p:cNvGrpSpPr/>
              <p:nvPr/>
            </p:nvGrpSpPr>
            <p:grpSpPr>
              <a:xfrm>
                <a:off x="8090216" y="4420150"/>
                <a:ext cx="468640" cy="692943"/>
                <a:chOff x="7006747" y="4420150"/>
                <a:chExt cx="468640" cy="692943"/>
              </a:xfrm>
            </p:grpSpPr>
            <p:sp>
              <p:nvSpPr>
                <p:cNvPr id="40" name="Rechteck 39">
                  <a:extLst>
                    <a:ext uri="{FF2B5EF4-FFF2-40B4-BE49-F238E27FC236}">
                      <a16:creationId xmlns:a16="http://schemas.microsoft.com/office/drawing/2014/main" id="{2CABF542-CEC0-4CEB-AC5B-00554D3E59F5}"/>
                    </a:ext>
                  </a:extLst>
                </p:cNvPr>
                <p:cNvSpPr/>
                <p:nvPr/>
              </p:nvSpPr>
              <p:spPr>
                <a:xfrm>
                  <a:off x="7006747" y="4462218"/>
                  <a:ext cx="468640" cy="650875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 dirty="0"/>
                </a:p>
              </p:txBody>
            </p:sp>
            <p:sp>
              <p:nvSpPr>
                <p:cNvPr id="41" name="Rechteck 40">
                  <a:extLst>
                    <a:ext uri="{FF2B5EF4-FFF2-40B4-BE49-F238E27FC236}">
                      <a16:creationId xmlns:a16="http://schemas.microsoft.com/office/drawing/2014/main" id="{95465A8A-3CA4-4F6C-9002-5C48DEE0B85D}"/>
                    </a:ext>
                  </a:extLst>
                </p:cNvPr>
                <p:cNvSpPr/>
                <p:nvPr/>
              </p:nvSpPr>
              <p:spPr>
                <a:xfrm>
                  <a:off x="7027384" y="4420150"/>
                  <a:ext cx="430691" cy="1365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0152F5F0-2F7A-4212-9E80-2343B89A89D3}"/>
                  </a:ext>
                </a:extLst>
              </p:cNvPr>
              <p:cNvGrpSpPr/>
              <p:nvPr/>
            </p:nvGrpSpPr>
            <p:grpSpPr>
              <a:xfrm>
                <a:off x="8012906" y="4438649"/>
                <a:ext cx="623901" cy="78577"/>
                <a:chOff x="8012906" y="4438649"/>
                <a:chExt cx="623901" cy="78577"/>
              </a:xfrm>
            </p:grpSpPr>
            <p:cxnSp>
              <p:nvCxnSpPr>
                <p:cNvPr id="37" name="Gerader Verbinder 36">
                  <a:extLst>
                    <a:ext uri="{FF2B5EF4-FFF2-40B4-BE49-F238E27FC236}">
                      <a16:creationId xmlns:a16="http://schemas.microsoft.com/office/drawing/2014/main" id="{32292E7A-4CC8-4E6D-8AC6-F1B06582D2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2906" y="4438649"/>
                  <a:ext cx="623901" cy="0"/>
                </a:xfrm>
                <a:prstGeom prst="line">
                  <a:avLst/>
                </a:prstGeom>
                <a:ln w="254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Rechteck 37">
                  <a:extLst>
                    <a:ext uri="{FF2B5EF4-FFF2-40B4-BE49-F238E27FC236}">
                      <a16:creationId xmlns:a16="http://schemas.microsoft.com/office/drawing/2014/main" id="{D5199A21-76FE-4121-BE6E-4A6E74B8B2CD}"/>
                    </a:ext>
                  </a:extLst>
                </p:cNvPr>
                <p:cNvSpPr/>
                <p:nvPr/>
              </p:nvSpPr>
              <p:spPr>
                <a:xfrm>
                  <a:off x="8012906" y="4452694"/>
                  <a:ext cx="59998" cy="64532"/>
                </a:xfrm>
                <a:prstGeom prst="rect">
                  <a:avLst/>
                </a:prstGeom>
                <a:solidFill>
                  <a:srgbClr val="3C77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  <p:sp>
              <p:nvSpPr>
                <p:cNvPr id="39" name="Rechteck 38">
                  <a:extLst>
                    <a:ext uri="{FF2B5EF4-FFF2-40B4-BE49-F238E27FC236}">
                      <a16:creationId xmlns:a16="http://schemas.microsoft.com/office/drawing/2014/main" id="{C5B72A22-92D7-44B9-AEC4-528B6CB21458}"/>
                    </a:ext>
                  </a:extLst>
                </p:cNvPr>
                <p:cNvSpPr/>
                <p:nvPr/>
              </p:nvSpPr>
              <p:spPr>
                <a:xfrm>
                  <a:off x="8576809" y="4452694"/>
                  <a:ext cx="59998" cy="64532"/>
                </a:xfrm>
                <a:prstGeom prst="rect">
                  <a:avLst/>
                </a:prstGeom>
                <a:solidFill>
                  <a:srgbClr val="3C77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800"/>
                </a:p>
              </p:txBody>
            </p:sp>
          </p:grp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36B02E0B-C3BA-456D-9C06-1A309BA731DC}"/>
                </a:ext>
              </a:extLst>
            </p:cNvPr>
            <p:cNvGrpSpPr/>
            <p:nvPr/>
          </p:nvGrpSpPr>
          <p:grpSpPr>
            <a:xfrm>
              <a:off x="4838058" y="2350301"/>
              <a:ext cx="623901" cy="78577"/>
              <a:chOff x="8012906" y="4438649"/>
              <a:chExt cx="623901" cy="78577"/>
            </a:xfrm>
          </p:grpSpPr>
          <p:cxnSp>
            <p:nvCxnSpPr>
              <p:cNvPr id="43" name="Gerader Verbinder 42">
                <a:extLst>
                  <a:ext uri="{FF2B5EF4-FFF2-40B4-BE49-F238E27FC236}">
                    <a16:creationId xmlns:a16="http://schemas.microsoft.com/office/drawing/2014/main" id="{0EBC23E8-D1A2-4CE0-A382-3FC0B4A9AE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id="{10916AF2-0BAA-4EDD-83F1-8F5B4CB83788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D60D1CAE-659F-4F92-9E97-BE31D0092662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45D6B9A3-9693-459C-9712-D80E05A4C7AB}"/>
                </a:ext>
              </a:extLst>
            </p:cNvPr>
            <p:cNvGrpSpPr/>
            <p:nvPr/>
          </p:nvGrpSpPr>
          <p:grpSpPr>
            <a:xfrm>
              <a:off x="4150074" y="2337607"/>
              <a:ext cx="623901" cy="78577"/>
              <a:chOff x="8012906" y="4438649"/>
              <a:chExt cx="623901" cy="78577"/>
            </a:xfrm>
          </p:grpSpPr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AA4879FC-D8A1-4D74-B937-3613AA87DA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hteck 47">
                <a:extLst>
                  <a:ext uri="{FF2B5EF4-FFF2-40B4-BE49-F238E27FC236}">
                    <a16:creationId xmlns:a16="http://schemas.microsoft.com/office/drawing/2014/main" id="{BD0F6513-F4A2-4E32-8275-F44DBF4C1625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id="{EC9F8DF0-DE3A-4B62-927E-A70D754E810C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grpSp>
          <p:nvGrpSpPr>
            <p:cNvPr id="50" name="Gruppieren 49">
              <a:extLst>
                <a:ext uri="{FF2B5EF4-FFF2-40B4-BE49-F238E27FC236}">
                  <a16:creationId xmlns:a16="http://schemas.microsoft.com/office/drawing/2014/main" id="{B2D3048E-ECA6-4A28-93FD-57A6F47E10BC}"/>
                </a:ext>
              </a:extLst>
            </p:cNvPr>
            <p:cNvGrpSpPr/>
            <p:nvPr/>
          </p:nvGrpSpPr>
          <p:grpSpPr>
            <a:xfrm rot="1833040">
              <a:off x="3517529" y="2136095"/>
              <a:ext cx="623901" cy="78577"/>
              <a:chOff x="8012906" y="4438649"/>
              <a:chExt cx="623901" cy="78577"/>
            </a:xfrm>
          </p:grpSpPr>
          <p:cxnSp>
            <p:nvCxnSpPr>
              <p:cNvPr id="51" name="Gerader Verbinder 50">
                <a:extLst>
                  <a:ext uri="{FF2B5EF4-FFF2-40B4-BE49-F238E27FC236}">
                    <a16:creationId xmlns:a16="http://schemas.microsoft.com/office/drawing/2014/main" id="{5135C232-1991-445D-B020-945BEC341C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id="{A48C605F-D92D-44BF-A69A-20DF3546758A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53" name="Rechteck 52">
                <a:extLst>
                  <a:ext uri="{FF2B5EF4-FFF2-40B4-BE49-F238E27FC236}">
                    <a16:creationId xmlns:a16="http://schemas.microsoft.com/office/drawing/2014/main" id="{E8B8212C-467A-482D-9C64-ACB9D60765C8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F5968CE4-0CAB-48D2-B885-FD28E654E030}"/>
                </a:ext>
              </a:extLst>
            </p:cNvPr>
            <p:cNvGrpSpPr/>
            <p:nvPr/>
          </p:nvGrpSpPr>
          <p:grpSpPr>
            <a:xfrm rot="1833040">
              <a:off x="2894532" y="1774126"/>
              <a:ext cx="623901" cy="78577"/>
              <a:chOff x="8012906" y="4438649"/>
              <a:chExt cx="623901" cy="78577"/>
            </a:xfrm>
          </p:grpSpPr>
          <p:cxnSp>
            <p:nvCxnSpPr>
              <p:cNvPr id="55" name="Gerader Verbinder 54">
                <a:extLst>
                  <a:ext uri="{FF2B5EF4-FFF2-40B4-BE49-F238E27FC236}">
                    <a16:creationId xmlns:a16="http://schemas.microsoft.com/office/drawing/2014/main" id="{A33B65FB-0508-45C5-A892-DCE75E5A1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id="{454D2EC1-FA4E-4784-A626-0677F6B3469B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592CEAFF-B3C2-4E56-9B4F-05280DBC07FC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</p:grpSp>
        <p:sp>
          <p:nvSpPr>
            <p:cNvPr id="58" name="Pfeil: nach unten gekrümmt 57">
              <a:extLst>
                <a:ext uri="{FF2B5EF4-FFF2-40B4-BE49-F238E27FC236}">
                  <a16:creationId xmlns:a16="http://schemas.microsoft.com/office/drawing/2014/main" id="{5D8379B6-A1F2-4301-838A-8BB2595B1DF3}"/>
                </a:ext>
              </a:extLst>
            </p:cNvPr>
            <p:cNvSpPr/>
            <p:nvPr/>
          </p:nvSpPr>
          <p:spPr>
            <a:xfrm>
              <a:off x="8667063" y="3177840"/>
              <a:ext cx="445167" cy="277200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pic>
          <p:nvPicPr>
            <p:cNvPr id="59" name="Grafik 58">
              <a:extLst>
                <a:ext uri="{FF2B5EF4-FFF2-40B4-BE49-F238E27FC236}">
                  <a16:creationId xmlns:a16="http://schemas.microsoft.com/office/drawing/2014/main" id="{6752D98C-CF87-4514-AD43-21B8EA1B5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24556" y="4078899"/>
              <a:ext cx="361950" cy="381000"/>
            </a:xfrm>
            <a:prstGeom prst="rect">
              <a:avLst/>
            </a:prstGeom>
          </p:spPr>
        </p:pic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3A8F8274-3A18-45B3-BAE0-77F489C8A857}"/>
                </a:ext>
              </a:extLst>
            </p:cNvPr>
            <p:cNvCxnSpPr>
              <a:cxnSpLocks/>
              <a:stCxn id="59" idx="0"/>
            </p:cNvCxnSpPr>
            <p:nvPr/>
          </p:nvCxnSpPr>
          <p:spPr>
            <a:xfrm flipH="1" flipV="1">
              <a:off x="8898805" y="3646114"/>
              <a:ext cx="6726" cy="4327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38251308-CBF1-4C32-81F8-4D6C5827BDEE}"/>
                </a:ext>
              </a:extLst>
            </p:cNvPr>
            <p:cNvSpPr txBox="1"/>
            <p:nvPr/>
          </p:nvSpPr>
          <p:spPr>
            <a:xfrm>
              <a:off x="9079779" y="4018394"/>
              <a:ext cx="1555953" cy="4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Lean</a:t>
              </a:r>
            </a:p>
          </p:txBody>
        </p:sp>
        <p:cxnSp>
          <p:nvCxnSpPr>
            <p:cNvPr id="62" name="Gerade Verbindung mit Pfeil 61">
              <a:extLst>
                <a:ext uri="{FF2B5EF4-FFF2-40B4-BE49-F238E27FC236}">
                  <a16:creationId xmlns:a16="http://schemas.microsoft.com/office/drawing/2014/main" id="{71401C06-527C-4FBC-A521-060D0EC81730}"/>
                </a:ext>
              </a:extLst>
            </p:cNvPr>
            <p:cNvCxnSpPr>
              <a:cxnSpLocks/>
            </p:cNvCxnSpPr>
            <p:nvPr/>
          </p:nvCxnSpPr>
          <p:spPr>
            <a:xfrm>
              <a:off x="1038001" y="2619785"/>
              <a:ext cx="929528" cy="199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114D149E-F97C-43BA-83A2-48BF65A0FDDE}"/>
                </a:ext>
              </a:extLst>
            </p:cNvPr>
            <p:cNvSpPr txBox="1"/>
            <p:nvPr/>
          </p:nvSpPr>
          <p:spPr>
            <a:xfrm>
              <a:off x="502934" y="2216562"/>
              <a:ext cx="1926009" cy="4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/>
                <a:t>Glasses</a:t>
              </a:r>
              <a:endParaRPr lang="de-DE" sz="800" dirty="0"/>
            </a:p>
          </p:txBody>
        </p: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76860562-AA56-48D8-AE42-83220DE6F02D}"/>
                </a:ext>
              </a:extLst>
            </p:cNvPr>
            <p:cNvCxnSpPr>
              <a:cxnSpLocks/>
            </p:cNvCxnSpPr>
            <p:nvPr/>
          </p:nvCxnSpPr>
          <p:spPr>
            <a:xfrm>
              <a:off x="1869585" y="1443082"/>
              <a:ext cx="929528" cy="19961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030E34AF-0B85-47E5-A2A6-B4D698B0AAD0}"/>
                </a:ext>
              </a:extLst>
            </p:cNvPr>
            <p:cNvSpPr txBox="1"/>
            <p:nvPr/>
          </p:nvSpPr>
          <p:spPr>
            <a:xfrm>
              <a:off x="1172111" y="1238867"/>
              <a:ext cx="1926009" cy="459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Caps</a:t>
              </a:r>
            </a:p>
          </p:txBody>
        </p:sp>
        <p:pic>
          <p:nvPicPr>
            <p:cNvPr id="66" name="Grafik 65">
              <a:extLst>
                <a:ext uri="{FF2B5EF4-FFF2-40B4-BE49-F238E27FC236}">
                  <a16:creationId xmlns:a16="http://schemas.microsoft.com/office/drawing/2014/main" id="{16FF5F27-8E2D-4782-A628-B0239E10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44712" y="1684386"/>
              <a:ext cx="292545" cy="585433"/>
            </a:xfrm>
            <a:prstGeom prst="rect">
              <a:avLst/>
            </a:prstGeom>
          </p:spPr>
        </p:pic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1DF3FDA0-FC82-4887-A5B4-1214A15494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90984" y="1230149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26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6F32-4EA6-4CBF-A882-B3D13814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65412-3662-48FE-8B98-5B668D1D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Inspection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empty</a:t>
            </a:r>
            <a:r>
              <a:rPr lang="de-DE" dirty="0"/>
              <a:t> </a:t>
            </a:r>
            <a:r>
              <a:rPr lang="de-DE" dirty="0" err="1"/>
              <a:t>bottles</a:t>
            </a:r>
            <a:r>
              <a:rPr lang="de-DE" dirty="0"/>
              <a:t>/</a:t>
            </a:r>
            <a:r>
              <a:rPr lang="de-DE" dirty="0" err="1"/>
              <a:t>glasses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filling</a:t>
            </a:r>
            <a:endParaRPr lang="de-DE" dirty="0"/>
          </a:p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customer</a:t>
            </a:r>
            <a:endParaRPr lang="de-DE" dirty="0"/>
          </a:p>
          <a:p>
            <a:r>
              <a:rPr lang="en-US" dirty="0"/>
              <a:t>So far solved by</a:t>
            </a:r>
          </a:p>
          <a:p>
            <a:pPr lvl="1"/>
            <a:r>
              <a:rPr lang="en-US" dirty="0"/>
              <a:t>MDS 5000, </a:t>
            </a:r>
            <a:r>
              <a:rPr lang="en-US" dirty="0" err="1"/>
              <a:t>MC_GearIn</a:t>
            </a:r>
            <a:endParaRPr lang="en-US" dirty="0"/>
          </a:p>
          <a:p>
            <a:pPr lvl="1"/>
            <a:r>
              <a:rPr lang="en-US" dirty="0"/>
              <a:t>ED geared motor</a:t>
            </a:r>
          </a:p>
          <a:p>
            <a:pPr lvl="1"/>
            <a:r>
              <a:rPr lang="en-US" b="1" dirty="0"/>
              <a:t>Servo motor solution</a:t>
            </a:r>
            <a:endParaRPr lang="de-DE" b="1" dirty="0"/>
          </a:p>
          <a:p>
            <a:r>
              <a:rPr lang="de-DE" dirty="0" err="1"/>
              <a:t>Requirements</a:t>
            </a:r>
            <a:endParaRPr lang="de-DE" dirty="0"/>
          </a:p>
          <a:p>
            <a:pPr lvl="1"/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error</a:t>
            </a:r>
            <a:r>
              <a:rPr lang="de-DE" dirty="0"/>
              <a:t> &lt; 1 mm</a:t>
            </a:r>
          </a:p>
          <a:p>
            <a:pPr lvl="1"/>
            <a:r>
              <a:rPr lang="de-DE" dirty="0"/>
              <a:t>High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machines</a:t>
            </a:r>
            <a:endParaRPr lang="de-DE" dirty="0"/>
          </a:p>
          <a:p>
            <a:pPr lvl="2"/>
            <a:r>
              <a:rPr lang="de-DE" dirty="0"/>
              <a:t>1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types</a:t>
            </a:r>
            <a:endParaRPr lang="de-DE" dirty="0"/>
          </a:p>
          <a:p>
            <a:pPr lvl="1"/>
            <a:r>
              <a:rPr lang="de-DE" dirty="0" err="1"/>
              <a:t>Cheaper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before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32C306A-2BD0-4120-A721-43FA57521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286" y="3662248"/>
            <a:ext cx="6485714" cy="2666667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EEADCA0-CA76-429D-A449-3B6FAFA11F06}"/>
              </a:ext>
            </a:extLst>
          </p:cNvPr>
          <p:cNvGrpSpPr/>
          <p:nvPr/>
        </p:nvGrpSpPr>
        <p:grpSpPr>
          <a:xfrm>
            <a:off x="7681258" y="820855"/>
            <a:ext cx="3810000" cy="2543175"/>
            <a:chOff x="7681258" y="820855"/>
            <a:chExt cx="3810000" cy="254317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73491AF5-EDFD-445C-A129-3E97F3F16E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1258" y="820855"/>
              <a:ext cx="3810000" cy="25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FFAA29CC-8464-4EB0-87A9-1B72B971F759}"/>
                </a:ext>
              </a:extLst>
            </p:cNvPr>
            <p:cNvSpPr/>
            <p:nvPr/>
          </p:nvSpPr>
          <p:spPr>
            <a:xfrm>
              <a:off x="9637909" y="894377"/>
              <a:ext cx="387119" cy="160187"/>
            </a:xfrm>
            <a:prstGeom prst="rect">
              <a:avLst/>
            </a:prstGeom>
            <a:solidFill>
              <a:srgbClr val="0C1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B6660B3-93AF-418C-909F-53908794FE58}"/>
                </a:ext>
              </a:extLst>
            </p:cNvPr>
            <p:cNvSpPr/>
            <p:nvPr/>
          </p:nvSpPr>
          <p:spPr>
            <a:xfrm>
              <a:off x="10599031" y="1755381"/>
              <a:ext cx="106791" cy="387118"/>
            </a:xfrm>
            <a:prstGeom prst="rect">
              <a:avLst/>
            </a:prstGeom>
            <a:solidFill>
              <a:srgbClr val="A7B3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3436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6F32-4EA6-4CBF-A882-B3D13814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–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solution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65412-3662-48FE-8B98-5B668D1D7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367731"/>
          </a:xfrm>
        </p:spPr>
        <p:txBody>
          <a:bodyPr/>
          <a:lstStyle/>
          <a:p>
            <a:r>
              <a:rPr lang="en-US" dirty="0"/>
              <a:t>MDS 5000 -&gt; SC6x62 + SI6x61</a:t>
            </a:r>
          </a:p>
          <a:p>
            <a:r>
              <a:rPr lang="en-US" dirty="0" err="1"/>
              <a:t>MC_GearIn</a:t>
            </a:r>
            <a:endParaRPr lang="en-US" dirty="0"/>
          </a:p>
          <a:p>
            <a:r>
              <a:rPr lang="en-US" dirty="0"/>
              <a:t>ED motor -&gt; LM motor</a:t>
            </a:r>
          </a:p>
          <a:p>
            <a:endParaRPr lang="en-US" dirty="0"/>
          </a:p>
          <a:p>
            <a:r>
              <a:rPr lang="en-US" dirty="0"/>
              <a:t>Test machine was built</a:t>
            </a:r>
          </a:p>
          <a:p>
            <a:pPr lvl="1"/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machines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end </a:t>
            </a:r>
            <a:r>
              <a:rPr lang="de-DE" dirty="0" err="1"/>
              <a:t>customer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…</a:t>
            </a:r>
          </a:p>
          <a:p>
            <a:pPr lvl="1"/>
            <a:r>
              <a:rPr lang="de-DE" dirty="0"/>
              <a:t>… but after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months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Problems on „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r>
              <a:rPr lang="de-DE" dirty="0"/>
              <a:t>Control </a:t>
            </a:r>
            <a:r>
              <a:rPr lang="de-DE" dirty="0" err="1"/>
              <a:t>instability</a:t>
            </a:r>
            <a:endParaRPr lang="de-DE" dirty="0"/>
          </a:p>
          <a:p>
            <a:pPr lvl="1"/>
            <a:r>
              <a:rPr lang="en-US" dirty="0"/>
              <a:t>Error events; encoder failure 37 (2: max velocity) etc.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Test machine: little jerking of the transport belt from time to time</a:t>
            </a:r>
          </a:p>
          <a:p>
            <a:pPr marL="0" indent="0">
              <a:buNone/>
            </a:pPr>
            <a:endParaRPr lang="de-DE" dirty="0" err="1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65FC1EB-D978-4831-9FE8-390B6E46A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820855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56313-D4C6-4AE7-98BA-13FC58B9D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– top </a:t>
            </a:r>
            <a:r>
              <a:rPr lang="de-DE" dirty="0" err="1"/>
              <a:t>view</a:t>
            </a:r>
            <a:endParaRPr lang="de-DE" dirty="0"/>
          </a:p>
        </p:txBody>
      </p: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D0749D4B-54D1-4C4F-BB68-DBFE742FD9B5}"/>
              </a:ext>
            </a:extLst>
          </p:cNvPr>
          <p:cNvGrpSpPr/>
          <p:nvPr/>
        </p:nvGrpSpPr>
        <p:grpSpPr>
          <a:xfrm>
            <a:off x="359025" y="965837"/>
            <a:ext cx="11362110" cy="4204906"/>
            <a:chOff x="359025" y="965837"/>
            <a:chExt cx="11362110" cy="4204906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0B281685-266E-45CE-A4A5-C8CB7A57C42E}"/>
                </a:ext>
              </a:extLst>
            </p:cNvPr>
            <p:cNvSpPr/>
            <p:nvPr/>
          </p:nvSpPr>
          <p:spPr>
            <a:xfrm>
              <a:off x="3573020" y="965837"/>
              <a:ext cx="7873666" cy="4204906"/>
            </a:xfrm>
            <a:prstGeom prst="rect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BCF9108-EE64-475D-A63E-C8AA59EF0713}"/>
                </a:ext>
              </a:extLst>
            </p:cNvPr>
            <p:cNvSpPr/>
            <p:nvPr/>
          </p:nvSpPr>
          <p:spPr>
            <a:xfrm>
              <a:off x="6406816" y="2776759"/>
              <a:ext cx="3388311" cy="415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CB768C73-2FBC-4C32-B19B-15388C774B6F}"/>
                </a:ext>
              </a:extLst>
            </p:cNvPr>
            <p:cNvSpPr/>
            <p:nvPr/>
          </p:nvSpPr>
          <p:spPr>
            <a:xfrm>
              <a:off x="540000" y="2773279"/>
              <a:ext cx="3388311" cy="415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CC476C0A-5152-4C5A-A26A-BBDAADBB7E62}"/>
                </a:ext>
              </a:extLst>
            </p:cNvPr>
            <p:cNvGrpSpPr/>
            <p:nvPr/>
          </p:nvGrpSpPr>
          <p:grpSpPr>
            <a:xfrm>
              <a:off x="1215189" y="2798290"/>
              <a:ext cx="360947" cy="360000"/>
              <a:chOff x="1215189" y="2798290"/>
              <a:chExt cx="360947" cy="360000"/>
            </a:xfrm>
          </p:grpSpPr>
          <p:sp>
            <p:nvSpPr>
              <p:cNvPr id="7" name="Ellipse 6">
                <a:extLst>
                  <a:ext uri="{FF2B5EF4-FFF2-40B4-BE49-F238E27FC236}">
                    <a16:creationId xmlns:a16="http://schemas.microsoft.com/office/drawing/2014/main" id="{69446CC7-6678-4128-A34C-B2BB32635AFE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Ellipse 7">
                <a:extLst>
                  <a:ext uri="{FF2B5EF4-FFF2-40B4-BE49-F238E27FC236}">
                    <a16:creationId xmlns:a16="http://schemas.microsoft.com/office/drawing/2014/main" id="{4F76A89E-96A7-4A76-A329-F97404C692D2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1E145E66-40E8-4E82-BB55-6AC74EDA3191}"/>
                </a:ext>
              </a:extLst>
            </p:cNvPr>
            <p:cNvGrpSpPr/>
            <p:nvPr/>
          </p:nvGrpSpPr>
          <p:grpSpPr>
            <a:xfrm>
              <a:off x="1720515" y="2800823"/>
              <a:ext cx="360947" cy="360000"/>
              <a:chOff x="1215189" y="2798290"/>
              <a:chExt cx="360947" cy="360000"/>
            </a:xfrm>
          </p:grpSpPr>
          <p:sp>
            <p:nvSpPr>
              <p:cNvPr id="12" name="Ellipse 11">
                <a:extLst>
                  <a:ext uri="{FF2B5EF4-FFF2-40B4-BE49-F238E27FC236}">
                    <a16:creationId xmlns:a16="http://schemas.microsoft.com/office/drawing/2014/main" id="{8DF1AB95-1EC6-44AC-AFBA-2D4E1BA78173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Ellipse 12">
                <a:extLst>
                  <a:ext uri="{FF2B5EF4-FFF2-40B4-BE49-F238E27FC236}">
                    <a16:creationId xmlns:a16="http://schemas.microsoft.com/office/drawing/2014/main" id="{D0B8D1CF-9E08-46EC-8812-E397764F0708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CEF65850-D584-417C-A6D1-43DBF3BD9E36}"/>
                </a:ext>
              </a:extLst>
            </p:cNvPr>
            <p:cNvGrpSpPr/>
            <p:nvPr/>
          </p:nvGrpSpPr>
          <p:grpSpPr>
            <a:xfrm>
              <a:off x="2198533" y="2800823"/>
              <a:ext cx="360947" cy="360000"/>
              <a:chOff x="1215189" y="2798290"/>
              <a:chExt cx="360947" cy="36000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92EDEECD-402A-4F1E-856F-DFF2FA1E2A8C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" name="Ellipse 15">
                <a:extLst>
                  <a:ext uri="{FF2B5EF4-FFF2-40B4-BE49-F238E27FC236}">
                    <a16:creationId xmlns:a16="http://schemas.microsoft.com/office/drawing/2014/main" id="{15D64C6F-940A-4F8A-A539-F35541A9AC90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E87CE1F4-B306-4AA8-B190-B42D48C3097E}"/>
                </a:ext>
              </a:extLst>
            </p:cNvPr>
            <p:cNvGrpSpPr/>
            <p:nvPr/>
          </p:nvGrpSpPr>
          <p:grpSpPr>
            <a:xfrm>
              <a:off x="2643939" y="2800823"/>
              <a:ext cx="360947" cy="360000"/>
              <a:chOff x="1215189" y="2798290"/>
              <a:chExt cx="360947" cy="360000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BB2B4A03-FC00-4D79-8E7D-973348B512D5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Ellipse 18">
                <a:extLst>
                  <a:ext uri="{FF2B5EF4-FFF2-40B4-BE49-F238E27FC236}">
                    <a16:creationId xmlns:a16="http://schemas.microsoft.com/office/drawing/2014/main" id="{52393E2B-E7EF-446B-BBD1-5706F7BC53D1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D0ED5233-A6CF-4D7F-AE51-3DEEC17F6C0E}"/>
                </a:ext>
              </a:extLst>
            </p:cNvPr>
            <p:cNvSpPr/>
            <p:nvPr/>
          </p:nvSpPr>
          <p:spPr>
            <a:xfrm>
              <a:off x="3658311" y="2258290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3342C90A-3CFF-498F-8053-A5AD367419C1}"/>
                </a:ext>
              </a:extLst>
            </p:cNvPr>
            <p:cNvSpPr/>
            <p:nvPr/>
          </p:nvSpPr>
          <p:spPr>
            <a:xfrm>
              <a:off x="3928311" y="2751586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8967BCEC-4F3B-4ECB-9C7D-A4DFBFF8025C}"/>
                </a:ext>
              </a:extLst>
            </p:cNvPr>
            <p:cNvSpPr/>
            <p:nvPr/>
          </p:nvSpPr>
          <p:spPr>
            <a:xfrm>
              <a:off x="6136816" y="2258290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5C4A8D4-8012-4405-9E50-F073799D46B4}"/>
                </a:ext>
              </a:extLst>
            </p:cNvPr>
            <p:cNvSpPr/>
            <p:nvPr/>
          </p:nvSpPr>
          <p:spPr>
            <a:xfrm>
              <a:off x="3921584" y="2258290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2A0FDD07-23C7-46A0-94E0-CA12B99C3FC6}"/>
                </a:ext>
              </a:extLst>
            </p:cNvPr>
            <p:cNvSpPr/>
            <p:nvPr/>
          </p:nvSpPr>
          <p:spPr>
            <a:xfrm>
              <a:off x="3651584" y="3163357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C536FC68-F929-4D63-9AEF-F21A350E1B05}"/>
                </a:ext>
              </a:extLst>
            </p:cNvPr>
            <p:cNvSpPr/>
            <p:nvPr/>
          </p:nvSpPr>
          <p:spPr>
            <a:xfrm>
              <a:off x="3921584" y="3656653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CD8A8AA8-9DBA-4116-BF13-9923198C618D}"/>
                </a:ext>
              </a:extLst>
            </p:cNvPr>
            <p:cNvSpPr/>
            <p:nvPr/>
          </p:nvSpPr>
          <p:spPr>
            <a:xfrm>
              <a:off x="6130089" y="3163357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x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A556EEA-E5AB-4FC2-A735-CB8F39F84BF0}"/>
                </a:ext>
              </a:extLst>
            </p:cNvPr>
            <p:cNvSpPr/>
            <p:nvPr/>
          </p:nvSpPr>
          <p:spPr>
            <a:xfrm>
              <a:off x="3914857" y="3163357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B0AB3F9B-02A4-4312-AD98-5654625AF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6963" y="3226999"/>
              <a:ext cx="333375" cy="104775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3AE56F13-0025-4F31-BD68-E917445B4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6962" y="2630822"/>
              <a:ext cx="333375" cy="104775"/>
            </a:xfrm>
            <a:prstGeom prst="rect">
              <a:avLst/>
            </a:prstGeom>
          </p:spPr>
        </p:pic>
        <p:sp>
          <p:nvSpPr>
            <p:cNvPr id="32" name="Pfeil: nach oben gekrümmt 31">
              <a:extLst>
                <a:ext uri="{FF2B5EF4-FFF2-40B4-BE49-F238E27FC236}">
                  <a16:creationId xmlns:a16="http://schemas.microsoft.com/office/drawing/2014/main" id="{33CF89ED-D886-4676-B62B-72D1AACAB6E8}"/>
                </a:ext>
              </a:extLst>
            </p:cNvPr>
            <p:cNvSpPr/>
            <p:nvPr/>
          </p:nvSpPr>
          <p:spPr>
            <a:xfrm>
              <a:off x="6190959" y="2438296"/>
              <a:ext cx="445168" cy="278469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" name="Pfeil: nach unten gekrümmt 32">
              <a:extLst>
                <a:ext uri="{FF2B5EF4-FFF2-40B4-BE49-F238E27FC236}">
                  <a16:creationId xmlns:a16="http://schemas.microsoft.com/office/drawing/2014/main" id="{FB923BE9-062B-4DFC-9E51-B0D93922AD0E}"/>
                </a:ext>
              </a:extLst>
            </p:cNvPr>
            <p:cNvSpPr/>
            <p:nvPr/>
          </p:nvSpPr>
          <p:spPr>
            <a:xfrm>
              <a:off x="6184232" y="3291586"/>
              <a:ext cx="445167" cy="277200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61CE53A4-0F9F-4950-8EFB-09076F4C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4034" y="4050396"/>
              <a:ext cx="342900" cy="342900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DC97D4ED-7053-44BA-8FD8-BEB4495FE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25840" y="4136142"/>
              <a:ext cx="361950" cy="381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BFCDE3CA-F929-45EC-8DDA-B83B50223C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2568" y="1459417"/>
              <a:ext cx="361950" cy="381000"/>
            </a:xfrm>
            <a:prstGeom prst="rect">
              <a:avLst/>
            </a:prstGeom>
          </p:spPr>
        </p:pic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03D7A89E-2B2E-4E75-8A42-76609BDA81E8}"/>
                </a:ext>
              </a:extLst>
            </p:cNvPr>
            <p:cNvCxnSpPr>
              <a:cxnSpLocks/>
              <a:stCxn id="38" idx="2"/>
              <a:endCxn id="22" idx="0"/>
            </p:cNvCxnSpPr>
            <p:nvPr/>
          </p:nvCxnSpPr>
          <p:spPr>
            <a:xfrm flipH="1">
              <a:off x="6406816" y="1840417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78BECE7B-DEE5-4007-8B4B-08D487FB482A}"/>
                </a:ext>
              </a:extLst>
            </p:cNvPr>
            <p:cNvCxnSpPr>
              <a:cxnSpLocks/>
              <a:stCxn id="37" idx="0"/>
              <a:endCxn id="26" idx="4"/>
            </p:cNvCxnSpPr>
            <p:nvPr/>
          </p:nvCxnSpPr>
          <p:spPr>
            <a:xfrm flipH="1" flipV="1">
              <a:off x="6400089" y="3703357"/>
              <a:ext cx="6726" cy="4327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0A93A15D-9BFC-4D70-97D9-83600C287BC5}"/>
                </a:ext>
              </a:extLst>
            </p:cNvPr>
            <p:cNvSpPr txBox="1"/>
            <p:nvPr/>
          </p:nvSpPr>
          <p:spPr>
            <a:xfrm>
              <a:off x="6676816" y="1459417"/>
              <a:ext cx="15559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Lean</a:t>
              </a:r>
              <a:br>
                <a:rPr lang="de-DE" dirty="0"/>
              </a:br>
              <a:r>
                <a:rPr lang="de-DE" dirty="0" err="1"/>
                <a:t>side</a:t>
              </a:r>
              <a:r>
                <a:rPr lang="de-DE" dirty="0"/>
                <a:t> </a:t>
              </a:r>
              <a:r>
                <a:rPr lang="de-DE" dirty="0" err="1"/>
                <a:t>belts</a:t>
              </a:r>
              <a:endParaRPr lang="de-DE" dirty="0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C61CC86-B6B3-409C-A7F9-E2CFA1D522D6}"/>
                </a:ext>
              </a:extLst>
            </p:cNvPr>
            <p:cNvSpPr txBox="1"/>
            <p:nvPr/>
          </p:nvSpPr>
          <p:spPr>
            <a:xfrm>
              <a:off x="6676816" y="4136142"/>
              <a:ext cx="14025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Lean</a:t>
              </a:r>
              <a:br>
                <a:rPr lang="de-DE" dirty="0"/>
              </a:br>
              <a:r>
                <a:rPr lang="de-DE" dirty="0" err="1"/>
                <a:t>side</a:t>
              </a:r>
              <a:r>
                <a:rPr lang="de-DE" dirty="0"/>
                <a:t> </a:t>
              </a:r>
              <a:r>
                <a:rPr lang="de-DE" dirty="0" err="1"/>
                <a:t>belts</a:t>
              </a:r>
              <a:endParaRPr lang="de-DE" dirty="0"/>
            </a:p>
          </p:txBody>
        </p:sp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A300C15A-D6F0-4216-9A23-2F2AB6859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89584" y="1918587"/>
              <a:ext cx="361950" cy="381000"/>
            </a:xfrm>
            <a:prstGeom prst="rect">
              <a:avLst/>
            </a:prstGeom>
          </p:spPr>
        </p:pic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58F55F4A-3083-4A9F-B763-AE9EBAFA7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3832" y="2319353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212705D9-2AC1-45FE-9CE1-119254E7A729}"/>
                </a:ext>
              </a:extLst>
            </p:cNvPr>
            <p:cNvSpPr txBox="1"/>
            <p:nvPr/>
          </p:nvSpPr>
          <p:spPr>
            <a:xfrm>
              <a:off x="9795126" y="1918587"/>
              <a:ext cx="19260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Lean</a:t>
              </a:r>
              <a:br>
                <a:rPr lang="de-DE" dirty="0"/>
              </a:br>
              <a:r>
                <a:rPr lang="de-DE" dirty="0"/>
                <a:t>horizontal </a:t>
              </a:r>
              <a:r>
                <a:rPr lang="de-DE" dirty="0" err="1"/>
                <a:t>belt</a:t>
              </a:r>
              <a:endParaRPr lang="de-DE" dirty="0"/>
            </a:p>
          </p:txBody>
        </p:sp>
        <p:pic>
          <p:nvPicPr>
            <p:cNvPr id="61" name="Grafik 60">
              <a:extLst>
                <a:ext uri="{FF2B5EF4-FFF2-40B4-BE49-F238E27FC236}">
                  <a16:creationId xmlns:a16="http://schemas.microsoft.com/office/drawing/2014/main" id="{BDEDDE53-290B-4F04-B0F1-0A7C322AB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3074" y="1885985"/>
              <a:ext cx="361950" cy="381000"/>
            </a:xfrm>
            <a:prstGeom prst="rect">
              <a:avLst/>
            </a:prstGeom>
          </p:spPr>
        </p:pic>
        <p:cxnSp>
          <p:nvCxnSpPr>
            <p:cNvPr id="62" name="Gerade Verbindung mit Pfeil 61">
              <a:extLst>
                <a:ext uri="{FF2B5EF4-FFF2-40B4-BE49-F238E27FC236}">
                  <a16:creationId xmlns:a16="http://schemas.microsoft.com/office/drawing/2014/main" id="{910E5A9A-52EE-4D1A-952C-210340BA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322" y="2286751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21BC233B-D89A-46D4-9299-18EA5F60F0DE}"/>
                </a:ext>
              </a:extLst>
            </p:cNvPr>
            <p:cNvSpPr txBox="1"/>
            <p:nvPr/>
          </p:nvSpPr>
          <p:spPr>
            <a:xfrm>
              <a:off x="359025" y="1840417"/>
              <a:ext cx="277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Motor </a:t>
              </a:r>
              <a:r>
                <a:rPr lang="de-DE" dirty="0" err="1"/>
                <a:t>from</a:t>
              </a:r>
              <a:r>
                <a:rPr lang="de-DE" dirty="0"/>
                <a:t> </a:t>
              </a:r>
              <a:r>
                <a:rPr lang="de-DE" dirty="0" err="1"/>
                <a:t>other</a:t>
              </a:r>
              <a:r>
                <a:rPr lang="de-DE" dirty="0"/>
                <a:t> </a:t>
              </a:r>
              <a:r>
                <a:rPr lang="de-DE" dirty="0" err="1"/>
                <a:t>machine</a:t>
              </a:r>
              <a:br>
                <a:rPr lang="de-DE" dirty="0"/>
              </a:br>
              <a:r>
                <a:rPr lang="de-DE" dirty="0"/>
                <a:t>horizontal </a:t>
              </a:r>
              <a:r>
                <a:rPr lang="de-DE" dirty="0" err="1"/>
                <a:t>belt</a:t>
              </a:r>
              <a:endParaRPr lang="de-DE" dirty="0"/>
            </a:p>
          </p:txBody>
        </p: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76472A86-0749-4522-9A78-166BB8800C13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V="1">
              <a:off x="3155484" y="3291586"/>
              <a:ext cx="0" cy="7588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7A4A924-1811-423F-96CF-122FF3DED6E0}"/>
                </a:ext>
              </a:extLst>
            </p:cNvPr>
            <p:cNvSpPr txBox="1"/>
            <p:nvPr/>
          </p:nvSpPr>
          <p:spPr>
            <a:xfrm>
              <a:off x="1810988" y="4459307"/>
              <a:ext cx="2775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External Encoder</a:t>
              </a:r>
            </a:p>
            <a:p>
              <a:r>
                <a:rPr lang="de-DE" dirty="0" err="1"/>
                <a:t>for</a:t>
              </a:r>
              <a:r>
                <a:rPr lang="de-DE" dirty="0"/>
                <a:t> Master-Slave</a:t>
              </a:r>
            </a:p>
          </p:txBody>
        </p:sp>
        <p:cxnSp>
          <p:nvCxnSpPr>
            <p:cNvPr id="68" name="Gerade Verbindung mit Pfeil 67">
              <a:extLst>
                <a:ext uri="{FF2B5EF4-FFF2-40B4-BE49-F238E27FC236}">
                  <a16:creationId xmlns:a16="http://schemas.microsoft.com/office/drawing/2014/main" id="{5FB148F2-5E66-4781-A94A-94E07C5B03D4}"/>
                </a:ext>
              </a:extLst>
            </p:cNvPr>
            <p:cNvCxnSpPr>
              <a:cxnSpLocks/>
            </p:cNvCxnSpPr>
            <p:nvPr/>
          </p:nvCxnSpPr>
          <p:spPr>
            <a:xfrm>
              <a:off x="3326934" y="4221846"/>
              <a:ext cx="167890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Grafik 71">
              <a:extLst>
                <a:ext uri="{FF2B5EF4-FFF2-40B4-BE49-F238E27FC236}">
                  <a16:creationId xmlns:a16="http://schemas.microsoft.com/office/drawing/2014/main" id="{82BD6EFD-4604-4C3A-8CE5-4F0C225A8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4925" y="2943678"/>
              <a:ext cx="333375" cy="104775"/>
            </a:xfrm>
            <a:prstGeom prst="rect">
              <a:avLst/>
            </a:prstGeom>
          </p:spPr>
        </p:pic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16E9E040-605E-4C77-9CF9-D5D206131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4379" y="2942914"/>
              <a:ext cx="333375" cy="104775"/>
            </a:xfrm>
            <a:prstGeom prst="rect">
              <a:avLst/>
            </a:prstGeom>
          </p:spPr>
        </p:pic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C940730C-017D-4062-A860-D8C0014902AF}"/>
                </a:ext>
              </a:extLst>
            </p:cNvPr>
            <p:cNvGrpSpPr/>
            <p:nvPr/>
          </p:nvGrpSpPr>
          <p:grpSpPr>
            <a:xfrm>
              <a:off x="7015787" y="2792401"/>
              <a:ext cx="360947" cy="360000"/>
              <a:chOff x="1215189" y="2798290"/>
              <a:chExt cx="360947" cy="360000"/>
            </a:xfrm>
          </p:grpSpPr>
          <p:sp>
            <p:nvSpPr>
              <p:cNvPr id="75" name="Ellipse 74">
                <a:extLst>
                  <a:ext uri="{FF2B5EF4-FFF2-40B4-BE49-F238E27FC236}">
                    <a16:creationId xmlns:a16="http://schemas.microsoft.com/office/drawing/2014/main" id="{BA6D7F0B-849B-45FF-9B38-877745E94EEE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Ellipse 75">
                <a:extLst>
                  <a:ext uri="{FF2B5EF4-FFF2-40B4-BE49-F238E27FC236}">
                    <a16:creationId xmlns:a16="http://schemas.microsoft.com/office/drawing/2014/main" id="{FDB010A0-635B-4FDB-8CEA-10AE6F9003B9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78BA019B-F294-4948-B1D1-D85EB842A6C1}"/>
                </a:ext>
              </a:extLst>
            </p:cNvPr>
            <p:cNvGrpSpPr/>
            <p:nvPr/>
          </p:nvGrpSpPr>
          <p:grpSpPr>
            <a:xfrm>
              <a:off x="7634653" y="2792401"/>
              <a:ext cx="360947" cy="360000"/>
              <a:chOff x="1215189" y="2798290"/>
              <a:chExt cx="360947" cy="360000"/>
            </a:xfrm>
          </p:grpSpPr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id="{2710D534-B247-4B8F-9DCC-FE393FAA2FFE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id="{11A90DCA-6A85-4261-A059-206EC4562222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91F81877-84EC-4329-9B50-69E6A9E41C37}"/>
                </a:ext>
              </a:extLst>
            </p:cNvPr>
            <p:cNvGrpSpPr/>
            <p:nvPr/>
          </p:nvGrpSpPr>
          <p:grpSpPr>
            <a:xfrm>
              <a:off x="8370495" y="2803357"/>
              <a:ext cx="360947" cy="360000"/>
              <a:chOff x="1215189" y="2798290"/>
              <a:chExt cx="360947" cy="360000"/>
            </a:xfrm>
          </p:grpSpPr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BEFD1EA7-899A-4FEC-8B91-7ADF2774D198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6D3B4494-7630-4566-A7E4-79FF7B8A01D9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AB306B03-F6F2-4A0B-8E91-9E34309AF840}"/>
                </a:ext>
              </a:extLst>
            </p:cNvPr>
            <p:cNvGrpSpPr/>
            <p:nvPr/>
          </p:nvGrpSpPr>
          <p:grpSpPr>
            <a:xfrm>
              <a:off x="4286219" y="2792401"/>
              <a:ext cx="360947" cy="360000"/>
              <a:chOff x="1215189" y="2798290"/>
              <a:chExt cx="360947" cy="360000"/>
            </a:xfrm>
          </p:grpSpPr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8F758822-AA5D-4F73-8CB3-2741E795AB8F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Ellipse 84">
                <a:extLst>
                  <a:ext uri="{FF2B5EF4-FFF2-40B4-BE49-F238E27FC236}">
                    <a16:creationId xmlns:a16="http://schemas.microsoft.com/office/drawing/2014/main" id="{FD8B7481-31C6-4308-BB61-42576E3DDD21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EB5E27F-2BBA-496F-9ACF-2DA7A02D93CB}"/>
                </a:ext>
              </a:extLst>
            </p:cNvPr>
            <p:cNvSpPr txBox="1"/>
            <p:nvPr/>
          </p:nvSpPr>
          <p:spPr>
            <a:xfrm>
              <a:off x="3387220" y="2781414"/>
              <a:ext cx="778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v1</a:t>
              </a:r>
            </a:p>
          </p:txBody>
        </p: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8C8B5295-59A1-48F0-8B48-7E9293E079FD}"/>
                </a:ext>
              </a:extLst>
            </p:cNvPr>
            <p:cNvSpPr txBox="1"/>
            <p:nvPr/>
          </p:nvSpPr>
          <p:spPr>
            <a:xfrm>
              <a:off x="4752059" y="3228115"/>
              <a:ext cx="1435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v1 (Master)</a:t>
              </a: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B5B974E1-D712-4D15-97ED-3A8003EAC03B}"/>
                </a:ext>
              </a:extLst>
            </p:cNvPr>
            <p:cNvSpPr txBox="1"/>
            <p:nvPr/>
          </p:nvSpPr>
          <p:spPr>
            <a:xfrm>
              <a:off x="4730667" y="2347433"/>
              <a:ext cx="1618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v2 (</a:t>
              </a:r>
              <a:r>
                <a:rPr lang="de-DE" dirty="0" err="1"/>
                <a:t>Master+x</a:t>
              </a:r>
              <a:r>
                <a:rPr lang="de-DE" dirty="0"/>
                <a:t>)</a:t>
              </a:r>
            </a:p>
          </p:txBody>
        </p:sp>
        <p:sp>
          <p:nvSpPr>
            <p:cNvPr id="89" name="Textfeld 88">
              <a:extLst>
                <a:ext uri="{FF2B5EF4-FFF2-40B4-BE49-F238E27FC236}">
                  <a16:creationId xmlns:a16="http://schemas.microsoft.com/office/drawing/2014/main" id="{4ADBFE88-C5D7-4D2D-8C53-AE468CCEA415}"/>
                </a:ext>
              </a:extLst>
            </p:cNvPr>
            <p:cNvSpPr txBox="1"/>
            <p:nvPr/>
          </p:nvSpPr>
          <p:spPr>
            <a:xfrm>
              <a:off x="9373618" y="2794363"/>
              <a:ext cx="778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v2</a:t>
              </a:r>
            </a:p>
          </p:txBody>
        </p:sp>
        <p:sp>
          <p:nvSpPr>
            <p:cNvPr id="90" name="Pfeil: nach unten gekrümmt 89">
              <a:extLst>
                <a:ext uri="{FF2B5EF4-FFF2-40B4-BE49-F238E27FC236}">
                  <a16:creationId xmlns:a16="http://schemas.microsoft.com/office/drawing/2014/main" id="{699BAEC8-9075-4D7C-A7D6-6A76919CB660}"/>
                </a:ext>
              </a:extLst>
            </p:cNvPr>
            <p:cNvSpPr/>
            <p:nvPr/>
          </p:nvSpPr>
          <p:spPr>
            <a:xfrm>
              <a:off x="4307568" y="2691226"/>
              <a:ext cx="338496" cy="118684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91" name="Grafik 90">
              <a:extLst>
                <a:ext uri="{FF2B5EF4-FFF2-40B4-BE49-F238E27FC236}">
                  <a16:creationId xmlns:a16="http://schemas.microsoft.com/office/drawing/2014/main" id="{48BE353C-F305-4367-B6B7-5D1112871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43141" y="2922130"/>
              <a:ext cx="333375" cy="104775"/>
            </a:xfrm>
            <a:prstGeom prst="rect">
              <a:avLst/>
            </a:prstGeom>
          </p:spPr>
        </p:pic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F8AEA5E0-C8C1-485C-80ED-AAB5E53BAA68}"/>
                </a:ext>
              </a:extLst>
            </p:cNvPr>
            <p:cNvSpPr txBox="1"/>
            <p:nvPr/>
          </p:nvSpPr>
          <p:spPr>
            <a:xfrm>
              <a:off x="3629209" y="1007470"/>
              <a:ext cx="1555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117571"/>
                  </a:solidFill>
                </a:rPr>
                <a:t>Inspector</a:t>
              </a:r>
            </a:p>
          </p:txBody>
        </p: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54616FAC-0AE2-4916-8CB1-A175C8976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992" y="3104265"/>
              <a:ext cx="342017" cy="733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39A5246B-6A56-482F-A584-E413BDF24C15}"/>
                </a:ext>
              </a:extLst>
            </p:cNvPr>
            <p:cNvSpPr txBox="1"/>
            <p:nvPr/>
          </p:nvSpPr>
          <p:spPr>
            <a:xfrm>
              <a:off x="669629" y="3753735"/>
              <a:ext cx="19260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Bottles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91989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6C242-F8EE-4D59-874D-7EB8C1D6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– </a:t>
            </a:r>
            <a:r>
              <a:rPr lang="de-DE" dirty="0" err="1"/>
              <a:t>diagnostic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53061-7032-4A13-836A-3B4EC74F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0934450" cy="5426550"/>
          </a:xfrm>
        </p:spPr>
        <p:txBody>
          <a:bodyPr/>
          <a:lstStyle/>
          <a:p>
            <a:r>
              <a:rPr lang="de-DE" dirty="0" err="1"/>
              <a:t>Intermittent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coupling</a:t>
            </a:r>
            <a:endParaRPr lang="de-DE" dirty="0"/>
          </a:p>
          <a:p>
            <a:pPr lvl="1"/>
            <a:r>
              <a:rPr lang="de-DE" dirty="0"/>
              <a:t>Both </a:t>
            </a:r>
            <a:r>
              <a:rPr lang="de-DE" dirty="0" err="1"/>
              <a:t>axis</a:t>
            </a:r>
            <a:r>
              <a:rPr lang="de-DE" dirty="0"/>
              <a:t> in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lvl="1"/>
            <a:r>
              <a:rPr lang="de-DE" dirty="0"/>
              <a:t>Different </a:t>
            </a:r>
            <a:r>
              <a:rPr lang="de-DE" dirty="0" err="1"/>
              <a:t>velocitys</a:t>
            </a:r>
            <a:endParaRPr lang="de-DE" dirty="0"/>
          </a:p>
          <a:p>
            <a:pPr lvl="2"/>
            <a:r>
              <a:rPr lang="en-US" dirty="0"/>
              <a:t>“Slip” creates the rotation of the bottle</a:t>
            </a:r>
          </a:p>
          <a:p>
            <a:pPr lvl="2"/>
            <a:r>
              <a:rPr lang="en-US" dirty="0"/>
              <a:t>But the axis also work against each other</a:t>
            </a:r>
          </a:p>
          <a:p>
            <a:r>
              <a:rPr lang="en-US" dirty="0"/>
              <a:t>Different length and height of belt</a:t>
            </a:r>
          </a:p>
          <a:p>
            <a:pPr lvl="1"/>
            <a:r>
              <a:rPr lang="en-US" dirty="0"/>
              <a:t>Aging of belt</a:t>
            </a:r>
          </a:p>
          <a:p>
            <a:endParaRPr lang="en-US" dirty="0"/>
          </a:p>
          <a:p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5BCA3B13-DE00-4D22-B241-B5BE4AB9C0D7}"/>
              </a:ext>
            </a:extLst>
          </p:cNvPr>
          <p:cNvSpPr/>
          <p:nvPr/>
        </p:nvSpPr>
        <p:spPr>
          <a:xfrm>
            <a:off x="7785811" y="1400992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BF26F28-CE98-422C-887E-B5AC5ABB1523}"/>
              </a:ext>
            </a:extLst>
          </p:cNvPr>
          <p:cNvSpPr/>
          <p:nvPr/>
        </p:nvSpPr>
        <p:spPr>
          <a:xfrm>
            <a:off x="8055811" y="1894288"/>
            <a:ext cx="2485232" cy="46704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10A4AF-95C3-4B2E-AF40-1A16CCBA0C0D}"/>
              </a:ext>
            </a:extLst>
          </p:cNvPr>
          <p:cNvSpPr/>
          <p:nvPr/>
        </p:nvSpPr>
        <p:spPr>
          <a:xfrm>
            <a:off x="10264316" y="1400992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C0FDE36-A674-46FE-B974-8B692289DD58}"/>
              </a:ext>
            </a:extLst>
          </p:cNvPr>
          <p:cNvSpPr/>
          <p:nvPr/>
        </p:nvSpPr>
        <p:spPr>
          <a:xfrm>
            <a:off x="8049084" y="1400992"/>
            <a:ext cx="2485232" cy="46704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B5E8DA-D940-4660-902F-EE20A19C114C}"/>
              </a:ext>
            </a:extLst>
          </p:cNvPr>
          <p:cNvSpPr/>
          <p:nvPr/>
        </p:nvSpPr>
        <p:spPr>
          <a:xfrm>
            <a:off x="7779084" y="2306059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7F492A-2ACF-42B6-B2DC-0B27672410DE}"/>
              </a:ext>
            </a:extLst>
          </p:cNvPr>
          <p:cNvSpPr/>
          <p:nvPr/>
        </p:nvSpPr>
        <p:spPr>
          <a:xfrm>
            <a:off x="8049084" y="2799355"/>
            <a:ext cx="2485232" cy="46704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F858314-9AF4-4D8D-9091-5BA1F531C65E}"/>
              </a:ext>
            </a:extLst>
          </p:cNvPr>
          <p:cNvSpPr/>
          <p:nvPr/>
        </p:nvSpPr>
        <p:spPr>
          <a:xfrm>
            <a:off x="10257589" y="2306059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BFC1110-44FE-4A22-920C-CCF736BA2AD7}"/>
              </a:ext>
            </a:extLst>
          </p:cNvPr>
          <p:cNvSpPr/>
          <p:nvPr/>
        </p:nvSpPr>
        <p:spPr>
          <a:xfrm>
            <a:off x="8042357" y="2306059"/>
            <a:ext cx="2485232" cy="46704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5350828-0905-4BE1-ACA2-9D13D5DBF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563" y="2369701"/>
            <a:ext cx="333375" cy="10477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D0BF63A-CD2A-4EA4-9803-D8020FFD9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562" y="1773524"/>
            <a:ext cx="333375" cy="104775"/>
          </a:xfrm>
          <a:prstGeom prst="rect">
            <a:avLst/>
          </a:prstGeom>
        </p:spPr>
      </p:pic>
      <p:sp>
        <p:nvSpPr>
          <p:cNvPr id="14" name="Pfeil: nach oben gekrümmt 13">
            <a:extLst>
              <a:ext uri="{FF2B5EF4-FFF2-40B4-BE49-F238E27FC236}">
                <a16:creationId xmlns:a16="http://schemas.microsoft.com/office/drawing/2014/main" id="{7357553E-568D-4511-9721-B51A0E887B8E}"/>
              </a:ext>
            </a:extLst>
          </p:cNvPr>
          <p:cNvSpPr/>
          <p:nvPr/>
        </p:nvSpPr>
        <p:spPr>
          <a:xfrm>
            <a:off x="10318459" y="1580998"/>
            <a:ext cx="445168" cy="278469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5" name="Pfeil: nach unten gekrümmt 14">
            <a:extLst>
              <a:ext uri="{FF2B5EF4-FFF2-40B4-BE49-F238E27FC236}">
                <a16:creationId xmlns:a16="http://schemas.microsoft.com/office/drawing/2014/main" id="{1BBF12F6-5148-4758-A2D7-BBB1EA84C4BF}"/>
              </a:ext>
            </a:extLst>
          </p:cNvPr>
          <p:cNvSpPr/>
          <p:nvPr/>
        </p:nvSpPr>
        <p:spPr>
          <a:xfrm>
            <a:off x="10311732" y="2434288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07376F1-988E-4170-B559-B5B11D83C11D}"/>
              </a:ext>
            </a:extLst>
          </p:cNvPr>
          <p:cNvGrpSpPr/>
          <p:nvPr/>
        </p:nvGrpSpPr>
        <p:grpSpPr>
          <a:xfrm>
            <a:off x="8413719" y="1935103"/>
            <a:ext cx="360947" cy="360000"/>
            <a:chOff x="1215189" y="2798290"/>
            <a:chExt cx="360947" cy="36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FE3913D4-DED4-4B02-A3C4-84BDF819E727}"/>
                </a:ext>
              </a:extLst>
            </p:cNvPr>
            <p:cNvSpPr/>
            <p:nvPr/>
          </p:nvSpPr>
          <p:spPr>
            <a:xfrm>
              <a:off x="1215189" y="2798290"/>
              <a:ext cx="360947" cy="360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26B055F-205C-4113-B2A0-12F386AC732B}"/>
                </a:ext>
              </a:extLst>
            </p:cNvPr>
            <p:cNvSpPr/>
            <p:nvPr/>
          </p:nvSpPr>
          <p:spPr>
            <a:xfrm>
              <a:off x="1305662" y="2888290"/>
              <a:ext cx="180000" cy="18000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455282AC-4D50-4412-99A0-146FB8E32176}"/>
              </a:ext>
            </a:extLst>
          </p:cNvPr>
          <p:cNvSpPr txBox="1"/>
          <p:nvPr/>
        </p:nvSpPr>
        <p:spPr>
          <a:xfrm>
            <a:off x="8828759" y="2370817"/>
            <a:ext cx="1476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v1 (Master)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209ABEC-C2CF-4F9C-B2DD-84FAE55AD200}"/>
              </a:ext>
            </a:extLst>
          </p:cNvPr>
          <p:cNvSpPr txBox="1"/>
          <p:nvPr/>
        </p:nvSpPr>
        <p:spPr>
          <a:xfrm>
            <a:off x="8807367" y="1490135"/>
            <a:ext cx="1601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v2 (</a:t>
            </a:r>
            <a:r>
              <a:rPr lang="de-DE" dirty="0" err="1"/>
              <a:t>Master+x</a:t>
            </a:r>
            <a:r>
              <a:rPr lang="de-DE" dirty="0"/>
              <a:t>)</a:t>
            </a:r>
          </a:p>
        </p:txBody>
      </p:sp>
      <p:sp>
        <p:nvSpPr>
          <p:cNvPr id="21" name="Pfeil: nach unten gekrümmt 20">
            <a:extLst>
              <a:ext uri="{FF2B5EF4-FFF2-40B4-BE49-F238E27FC236}">
                <a16:creationId xmlns:a16="http://schemas.microsoft.com/office/drawing/2014/main" id="{06EE0406-07AA-4F1B-A390-8C9D616333BD}"/>
              </a:ext>
            </a:extLst>
          </p:cNvPr>
          <p:cNvSpPr/>
          <p:nvPr/>
        </p:nvSpPr>
        <p:spPr>
          <a:xfrm>
            <a:off x="8435068" y="1833928"/>
            <a:ext cx="338496" cy="118684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2B2B5B4-8CC5-4993-9E57-C0EA91C58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641" y="2064832"/>
            <a:ext cx="333375" cy="104775"/>
          </a:xfrm>
          <a:prstGeom prst="rect">
            <a:avLst/>
          </a:prstGeom>
        </p:spPr>
      </p:pic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57EA2692-24EC-49CF-A1D4-F1F639B5D325}"/>
              </a:ext>
            </a:extLst>
          </p:cNvPr>
          <p:cNvCxnSpPr>
            <a:cxnSpLocks/>
          </p:cNvCxnSpPr>
          <p:nvPr/>
        </p:nvCxnSpPr>
        <p:spPr>
          <a:xfrm flipV="1">
            <a:off x="7067550" y="1987824"/>
            <a:ext cx="1252978" cy="896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D4F98D1-D877-4FC7-BB29-B09F11F9CB81}"/>
              </a:ext>
            </a:extLst>
          </p:cNvPr>
          <p:cNvCxnSpPr>
            <a:cxnSpLocks/>
          </p:cNvCxnSpPr>
          <p:nvPr/>
        </p:nvCxnSpPr>
        <p:spPr>
          <a:xfrm>
            <a:off x="7086357" y="2083049"/>
            <a:ext cx="1234171" cy="1593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>
            <a:extLst>
              <a:ext uri="{FF2B5EF4-FFF2-40B4-BE49-F238E27FC236}">
                <a16:creationId xmlns:a16="http://schemas.microsoft.com/office/drawing/2014/main" id="{5A3C6630-84BC-4273-B8BE-B0A65427B577}"/>
              </a:ext>
            </a:extLst>
          </p:cNvPr>
          <p:cNvSpPr txBox="1"/>
          <p:nvPr/>
        </p:nvSpPr>
        <p:spPr>
          <a:xfrm>
            <a:off x="5625488" y="1748803"/>
            <a:ext cx="155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coupling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475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C6C242-F8EE-4D59-874D-7EB8C1D6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– </a:t>
            </a:r>
            <a:r>
              <a:rPr lang="de-DE" dirty="0" err="1"/>
              <a:t>diagnostic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53061-7032-4A13-836A-3B4EC74F3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0934450" cy="5426550"/>
          </a:xfrm>
        </p:spPr>
        <p:txBody>
          <a:bodyPr/>
          <a:lstStyle/>
          <a:p>
            <a:r>
              <a:rPr lang="en-US" dirty="0"/>
              <a:t>Conflict in finding a solution</a:t>
            </a:r>
          </a:p>
          <a:p>
            <a:pPr lvl="1"/>
            <a:r>
              <a:rPr lang="en-US" dirty="0"/>
              <a:t>Reduce effect of </a:t>
            </a:r>
            <a:r>
              <a:rPr lang="en-US"/>
              <a:t>less position/master </a:t>
            </a:r>
            <a:r>
              <a:rPr lang="en-US" dirty="0"/>
              <a:t>encoder quality to control by using Master-Slave “speed coupling”</a:t>
            </a:r>
          </a:p>
          <a:p>
            <a:pPr lvl="2"/>
            <a:r>
              <a:rPr lang="en-US" dirty="0"/>
              <a:t>Following error will increase</a:t>
            </a:r>
          </a:p>
          <a:p>
            <a:pPr lvl="1"/>
            <a:r>
              <a:rPr lang="en-US" dirty="0"/>
              <a:t>Making the axis “stronger” (slip should create only rotation) by higher proportional gain</a:t>
            </a:r>
          </a:p>
          <a:p>
            <a:pPr lvl="2"/>
            <a:r>
              <a:rPr lang="en-US" dirty="0"/>
              <a:t>But stability limit for Lean is less than for servo (due to encoder)</a:t>
            </a:r>
          </a:p>
          <a:p>
            <a:pPr lvl="1"/>
            <a:r>
              <a:rPr lang="en-US" dirty="0"/>
              <a:t>Increase robustness by reducing the control (</a:t>
            </a:r>
            <a:r>
              <a:rPr lang="en-US" dirty="0" err="1"/>
              <a:t>Kp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Following error will increase</a:t>
            </a:r>
          </a:p>
          <a:p>
            <a:pPr lvl="1"/>
            <a:r>
              <a:rPr lang="en-US" dirty="0"/>
              <a:t>Reduce reaction to mechanical coupling by deactivating integration part of control</a:t>
            </a:r>
          </a:p>
          <a:p>
            <a:pPr lvl="2"/>
            <a:r>
              <a:rPr lang="en-US" dirty="0"/>
              <a:t>Following error will increase</a:t>
            </a:r>
          </a:p>
          <a:p>
            <a:pPr lvl="1"/>
            <a:r>
              <a:rPr lang="en-US" dirty="0"/>
              <a:t>Increase stability limit by “improve of the encoder” ???</a:t>
            </a:r>
          </a:p>
          <a:p>
            <a:pPr lvl="2"/>
            <a:r>
              <a:rPr lang="en-US" dirty="0"/>
              <a:t>Application specific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498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07F77E-E039-4037-AB00-13D8A02B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- </a:t>
            </a:r>
            <a:r>
              <a:rPr lang="en-US" dirty="0"/>
              <a:t>“improve of the encoder”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CE781B-D726-4CEE-B1CD-25059B623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The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a </a:t>
            </a:r>
            <a:r>
              <a:rPr lang="de-DE" dirty="0" err="1"/>
              <a:t>temporary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machines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series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he will </a:t>
            </a:r>
            <a:r>
              <a:rPr lang="de-DE" dirty="0" err="1"/>
              <a:t>go</a:t>
            </a:r>
            <a:r>
              <a:rPr lang="de-DE" dirty="0"/>
              <a:t> back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servo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last </a:t>
            </a:r>
            <a:r>
              <a:rPr lang="de-DE" dirty="0" err="1"/>
              <a:t>chance</a:t>
            </a:r>
            <a:r>
              <a:rPr lang="de-DE" dirty="0"/>
              <a:t>, „Lean Expert </a:t>
            </a:r>
            <a:r>
              <a:rPr lang="de-DE" dirty="0" err="1"/>
              <a:t>mode</a:t>
            </a:r>
            <a:r>
              <a:rPr lang="de-DE" dirty="0"/>
              <a:t>“</a:t>
            </a:r>
          </a:p>
          <a:p>
            <a:r>
              <a:rPr lang="de-DE" dirty="0"/>
              <a:t>Try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adjust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observer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Change B100 </a:t>
            </a:r>
            <a:r>
              <a:rPr lang="de-DE" dirty="0" err="1"/>
              <a:t>from</a:t>
            </a:r>
            <a:r>
              <a:rPr lang="de-DE" dirty="0"/>
              <a:t> LM type </a:t>
            </a:r>
            <a:r>
              <a:rPr lang="de-DE" dirty="0" err="1"/>
              <a:t>to</a:t>
            </a:r>
            <a:r>
              <a:rPr lang="de-DE" dirty="0"/>
              <a:t> „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definied</a:t>
            </a:r>
            <a:r>
              <a:rPr lang="de-DE" dirty="0"/>
              <a:t>“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/</a:t>
            </a:r>
            <a:r>
              <a:rPr lang="de-DE" dirty="0" err="1"/>
              <a:t>velocity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till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reached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Set B138[0]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smaller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value</a:t>
            </a:r>
            <a:endParaRPr lang="de-DE" dirty="0"/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Try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increase</a:t>
            </a:r>
            <a:r>
              <a:rPr lang="de-DE" dirty="0"/>
              <a:t> </a:t>
            </a:r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limit</a:t>
            </a:r>
            <a:r>
              <a:rPr lang="de-DE" dirty="0"/>
              <a:t>;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B138[0]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Repeat </a:t>
            </a:r>
            <a:r>
              <a:rPr lang="de-DE" dirty="0" err="1"/>
              <a:t>with</a:t>
            </a:r>
            <a:r>
              <a:rPr lang="de-DE" dirty="0"/>
              <a:t> B138[1] and [2]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57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5DC4F-1BA2-46B7-81FD-CC5669F91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Experiences from field applications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4EF1D-63FD-488A-8B25-89046D162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Belt driven transport systems are always a simple application, isn't it?</a:t>
            </a:r>
          </a:p>
          <a:p>
            <a:endParaRPr lang="en-US" dirty="0"/>
          </a:p>
          <a:p>
            <a:r>
              <a:rPr lang="en-US" dirty="0"/>
              <a:t>Presentation of two “simple” applications</a:t>
            </a:r>
          </a:p>
          <a:p>
            <a:pPr lvl="1"/>
            <a:r>
              <a:rPr lang="en-US" dirty="0"/>
              <a:t>Realized with Lean motor…</a:t>
            </a:r>
          </a:p>
          <a:p>
            <a:pPr lvl="1"/>
            <a:r>
              <a:rPr lang="en-US" dirty="0"/>
              <a:t>…which were not so simple applications as expected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933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76F32-4EA6-4CBF-A882-B3D13814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bottle</a:t>
            </a:r>
            <a:r>
              <a:rPr lang="de-DE" dirty="0"/>
              <a:t> </a:t>
            </a:r>
            <a:r>
              <a:rPr lang="de-DE" dirty="0" err="1"/>
              <a:t>inspector</a:t>
            </a:r>
            <a:r>
              <a:rPr lang="de-DE" dirty="0"/>
              <a:t> - </a:t>
            </a:r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D65412-3662-48FE-8B98-5B668D1D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was a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past</a:t>
            </a:r>
            <a:r>
              <a:rPr lang="de-DE" dirty="0"/>
              <a:t> and </a:t>
            </a:r>
            <a:r>
              <a:rPr lang="de-DE" dirty="0" err="1"/>
              <a:t>it</a:t>
            </a:r>
            <a:r>
              <a:rPr lang="de-DE" dirty="0"/>
              <a:t> will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again</a:t>
            </a:r>
            <a:endParaRPr lang="de-DE" dirty="0"/>
          </a:p>
          <a:p>
            <a:pPr lvl="1"/>
            <a:r>
              <a:rPr lang="en-US" dirty="0"/>
              <a:t>We were close with Lean</a:t>
            </a:r>
            <a:endParaRPr lang="de-DE" dirty="0"/>
          </a:p>
          <a:p>
            <a:r>
              <a:rPr lang="de-DE" dirty="0"/>
              <a:t>Customer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(„1mm“) </a:t>
            </a:r>
            <a:r>
              <a:rPr lang="de-DE" dirty="0" err="1"/>
              <a:t>than</a:t>
            </a:r>
            <a:r>
              <a:rPr lang="de-DE" dirty="0"/>
              <a:t> a simple 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application</a:t>
            </a:r>
            <a:endParaRPr lang="de-DE" dirty="0"/>
          </a:p>
          <a:p>
            <a:pPr lvl="1"/>
            <a:r>
              <a:rPr lang="de-DE" dirty="0"/>
              <a:t>And he </a:t>
            </a:r>
            <a:r>
              <a:rPr lang="de-DE" dirty="0" err="1"/>
              <a:t>tested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success</a:t>
            </a:r>
            <a:endParaRPr lang="de-DE" dirty="0"/>
          </a:p>
          <a:p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and will </a:t>
            </a:r>
            <a:r>
              <a:rPr lang="de-DE" dirty="0" err="1"/>
              <a:t>continue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do</a:t>
            </a:r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changed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MDS and ED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actual</a:t>
            </a:r>
            <a:r>
              <a:rPr lang="de-DE" dirty="0"/>
              <a:t> SC6/SI6 and EZ</a:t>
            </a:r>
          </a:p>
          <a:p>
            <a:pPr lvl="1"/>
            <a:r>
              <a:rPr lang="de-DE" dirty="0"/>
              <a:t>Electronic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now</a:t>
            </a:r>
            <a:r>
              <a:rPr lang="de-DE" dirty="0"/>
              <a:t> </a:t>
            </a:r>
            <a:r>
              <a:rPr lang="de-DE" dirty="0" err="1"/>
              <a:t>cheaper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DB8E2D-6558-42F1-8155-877E12CC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4B5F9DC-1A5F-4CDE-B437-BCAC40BD0B30}"/>
              </a:ext>
            </a:extLst>
          </p:cNvPr>
          <p:cNvGrpSpPr/>
          <p:nvPr/>
        </p:nvGrpSpPr>
        <p:grpSpPr>
          <a:xfrm>
            <a:off x="2652875" y="4325088"/>
            <a:ext cx="5917235" cy="2365937"/>
            <a:chOff x="359025" y="965837"/>
            <a:chExt cx="11362110" cy="4204906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0B14F41-71BD-4138-9F1A-E4A3AB54DD90}"/>
                </a:ext>
              </a:extLst>
            </p:cNvPr>
            <p:cNvSpPr/>
            <p:nvPr/>
          </p:nvSpPr>
          <p:spPr>
            <a:xfrm>
              <a:off x="3573020" y="965837"/>
              <a:ext cx="7873666" cy="4204906"/>
            </a:xfrm>
            <a:prstGeom prst="rect">
              <a:avLst/>
            </a:prstGeom>
            <a:solidFill>
              <a:schemeClr val="bg1"/>
            </a:solidFill>
            <a:ln w="50800"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4ACA0F8-A370-4154-8EE1-6E0F077E7A12}"/>
                </a:ext>
              </a:extLst>
            </p:cNvPr>
            <p:cNvSpPr/>
            <p:nvPr/>
          </p:nvSpPr>
          <p:spPr>
            <a:xfrm>
              <a:off x="6406816" y="2776759"/>
              <a:ext cx="3388311" cy="415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CDA745FA-6659-4604-A702-71ECCCD9485D}"/>
                </a:ext>
              </a:extLst>
            </p:cNvPr>
            <p:cNvSpPr/>
            <p:nvPr/>
          </p:nvSpPr>
          <p:spPr>
            <a:xfrm>
              <a:off x="540000" y="2773279"/>
              <a:ext cx="3388311" cy="4150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FEB9D68-D0D6-4897-AB4E-EA13D654450F}"/>
                </a:ext>
              </a:extLst>
            </p:cNvPr>
            <p:cNvGrpSpPr/>
            <p:nvPr/>
          </p:nvGrpSpPr>
          <p:grpSpPr>
            <a:xfrm>
              <a:off x="1215189" y="2798290"/>
              <a:ext cx="360947" cy="360000"/>
              <a:chOff x="1215189" y="2798290"/>
              <a:chExt cx="360947" cy="360000"/>
            </a:xfrm>
          </p:grpSpPr>
          <p:sp>
            <p:nvSpPr>
              <p:cNvPr id="73" name="Ellipse 72">
                <a:extLst>
                  <a:ext uri="{FF2B5EF4-FFF2-40B4-BE49-F238E27FC236}">
                    <a16:creationId xmlns:a16="http://schemas.microsoft.com/office/drawing/2014/main" id="{0BF875B7-8BA5-47E0-8C10-2B074F368CFC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74" name="Ellipse 73">
                <a:extLst>
                  <a:ext uri="{FF2B5EF4-FFF2-40B4-BE49-F238E27FC236}">
                    <a16:creationId xmlns:a16="http://schemas.microsoft.com/office/drawing/2014/main" id="{C431E074-7E3B-49D8-BB4D-16B1778E39B3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136015AC-F6C6-43CD-873F-8BCB59A2B439}"/>
                </a:ext>
              </a:extLst>
            </p:cNvPr>
            <p:cNvGrpSpPr/>
            <p:nvPr/>
          </p:nvGrpSpPr>
          <p:grpSpPr>
            <a:xfrm>
              <a:off x="1720515" y="2800823"/>
              <a:ext cx="360947" cy="360000"/>
              <a:chOff x="1215189" y="2798290"/>
              <a:chExt cx="360947" cy="360000"/>
            </a:xfrm>
          </p:grpSpPr>
          <p:sp>
            <p:nvSpPr>
              <p:cNvPr id="71" name="Ellipse 70">
                <a:extLst>
                  <a:ext uri="{FF2B5EF4-FFF2-40B4-BE49-F238E27FC236}">
                    <a16:creationId xmlns:a16="http://schemas.microsoft.com/office/drawing/2014/main" id="{CC5B6BF2-9B53-4E0D-B569-0E7E89D75459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72" name="Ellipse 71">
                <a:extLst>
                  <a:ext uri="{FF2B5EF4-FFF2-40B4-BE49-F238E27FC236}">
                    <a16:creationId xmlns:a16="http://schemas.microsoft.com/office/drawing/2014/main" id="{0160BB82-AB2E-467A-8A12-E969D532EF91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E22FA0CF-9F13-4BEA-AFCE-760F69C20200}"/>
                </a:ext>
              </a:extLst>
            </p:cNvPr>
            <p:cNvGrpSpPr/>
            <p:nvPr/>
          </p:nvGrpSpPr>
          <p:grpSpPr>
            <a:xfrm>
              <a:off x="2198533" y="2800823"/>
              <a:ext cx="360947" cy="360000"/>
              <a:chOff x="1215189" y="2798290"/>
              <a:chExt cx="360947" cy="360000"/>
            </a:xfrm>
          </p:grpSpPr>
          <p:sp>
            <p:nvSpPr>
              <p:cNvPr id="69" name="Ellipse 68">
                <a:extLst>
                  <a:ext uri="{FF2B5EF4-FFF2-40B4-BE49-F238E27FC236}">
                    <a16:creationId xmlns:a16="http://schemas.microsoft.com/office/drawing/2014/main" id="{4ADE67D5-23C9-4077-A50F-B9D4035003A4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70" name="Ellipse 69">
                <a:extLst>
                  <a:ext uri="{FF2B5EF4-FFF2-40B4-BE49-F238E27FC236}">
                    <a16:creationId xmlns:a16="http://schemas.microsoft.com/office/drawing/2014/main" id="{59D76E53-1F4C-4E11-A3E4-11D8799AE4E6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ECB32BCB-AE3D-46D1-B377-9D67B6B81EA7}"/>
                </a:ext>
              </a:extLst>
            </p:cNvPr>
            <p:cNvGrpSpPr/>
            <p:nvPr/>
          </p:nvGrpSpPr>
          <p:grpSpPr>
            <a:xfrm>
              <a:off x="2643939" y="2800823"/>
              <a:ext cx="360947" cy="360000"/>
              <a:chOff x="1215189" y="2798290"/>
              <a:chExt cx="360947" cy="360000"/>
            </a:xfrm>
          </p:grpSpPr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id="{70337489-70FB-4AB2-A03A-B6FCE20DDD34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id="{F79E885A-8624-447B-87A7-BF14782A6B3E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2F91D7D-D231-4450-8494-B954F12CA3EC}"/>
                </a:ext>
              </a:extLst>
            </p:cNvPr>
            <p:cNvSpPr/>
            <p:nvPr/>
          </p:nvSpPr>
          <p:spPr>
            <a:xfrm>
              <a:off x="3658311" y="2258290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4B1B5A8-F2E7-4F18-A718-BD82120A5BA4}"/>
                </a:ext>
              </a:extLst>
            </p:cNvPr>
            <p:cNvSpPr/>
            <p:nvPr/>
          </p:nvSpPr>
          <p:spPr>
            <a:xfrm>
              <a:off x="3928311" y="2751586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058E2B13-AFC9-4521-8AE5-076DDF60C1A2}"/>
                </a:ext>
              </a:extLst>
            </p:cNvPr>
            <p:cNvSpPr/>
            <p:nvPr/>
          </p:nvSpPr>
          <p:spPr>
            <a:xfrm>
              <a:off x="6136816" y="2258290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8AE7F3F1-59C3-4ED0-BF0D-C8467A7F4164}"/>
                </a:ext>
              </a:extLst>
            </p:cNvPr>
            <p:cNvSpPr/>
            <p:nvPr/>
          </p:nvSpPr>
          <p:spPr>
            <a:xfrm>
              <a:off x="3921584" y="2258290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25997E5B-A302-4D81-BC36-5721180CB385}"/>
                </a:ext>
              </a:extLst>
            </p:cNvPr>
            <p:cNvSpPr/>
            <p:nvPr/>
          </p:nvSpPr>
          <p:spPr>
            <a:xfrm>
              <a:off x="3651584" y="3163357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2C7728D-65AD-4985-B3C7-D7D29C6C8BE6}"/>
                </a:ext>
              </a:extLst>
            </p:cNvPr>
            <p:cNvSpPr/>
            <p:nvPr/>
          </p:nvSpPr>
          <p:spPr>
            <a:xfrm>
              <a:off x="3921584" y="3656653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19015A5C-A970-4E49-A669-88D8279E0F5D}"/>
                </a:ext>
              </a:extLst>
            </p:cNvPr>
            <p:cNvSpPr/>
            <p:nvPr/>
          </p:nvSpPr>
          <p:spPr>
            <a:xfrm>
              <a:off x="6130089" y="3163357"/>
              <a:ext cx="540000" cy="540000"/>
            </a:xfrm>
            <a:prstGeom prst="ellipse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800" dirty="0"/>
                <a:t>x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17E59DA-B59A-486A-8AA0-3BB96B14B622}"/>
                </a:ext>
              </a:extLst>
            </p:cNvPr>
            <p:cNvSpPr/>
            <p:nvPr/>
          </p:nvSpPr>
          <p:spPr>
            <a:xfrm>
              <a:off x="3914857" y="3163357"/>
              <a:ext cx="2485232" cy="46704"/>
            </a:xfrm>
            <a:prstGeom prst="rect">
              <a:avLst/>
            </a:prstGeom>
            <a:ln>
              <a:solidFill>
                <a:srgbClr val="A3A6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00994EC2-A8C2-4EF7-B043-546BE367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6963" y="3226999"/>
              <a:ext cx="333375" cy="104775"/>
            </a:xfrm>
            <a:prstGeom prst="rect">
              <a:avLst/>
            </a:prstGeom>
          </p:spPr>
        </p:pic>
        <p:pic>
          <p:nvPicPr>
            <p:cNvPr id="25" name="Grafik 24">
              <a:extLst>
                <a:ext uri="{FF2B5EF4-FFF2-40B4-BE49-F238E27FC236}">
                  <a16:creationId xmlns:a16="http://schemas.microsoft.com/office/drawing/2014/main" id="{C86B839D-5FC7-4C07-ADF8-85332F78F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6962" y="2630822"/>
              <a:ext cx="333375" cy="104775"/>
            </a:xfrm>
            <a:prstGeom prst="rect">
              <a:avLst/>
            </a:prstGeom>
          </p:spPr>
        </p:pic>
        <p:sp>
          <p:nvSpPr>
            <p:cNvPr id="26" name="Pfeil: nach oben gekrümmt 25">
              <a:extLst>
                <a:ext uri="{FF2B5EF4-FFF2-40B4-BE49-F238E27FC236}">
                  <a16:creationId xmlns:a16="http://schemas.microsoft.com/office/drawing/2014/main" id="{C43F2F2C-DB5F-423F-9E84-9BEEA0F5B7B8}"/>
                </a:ext>
              </a:extLst>
            </p:cNvPr>
            <p:cNvSpPr/>
            <p:nvPr/>
          </p:nvSpPr>
          <p:spPr>
            <a:xfrm>
              <a:off x="6190959" y="2438296"/>
              <a:ext cx="445168" cy="278469"/>
            </a:xfrm>
            <a:prstGeom prst="curved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sp>
          <p:nvSpPr>
            <p:cNvPr id="27" name="Pfeil: nach unten gekrümmt 26">
              <a:extLst>
                <a:ext uri="{FF2B5EF4-FFF2-40B4-BE49-F238E27FC236}">
                  <a16:creationId xmlns:a16="http://schemas.microsoft.com/office/drawing/2014/main" id="{D2C9E947-2BDB-4A32-81DE-9CABA1D0DFD6}"/>
                </a:ext>
              </a:extLst>
            </p:cNvPr>
            <p:cNvSpPr/>
            <p:nvPr/>
          </p:nvSpPr>
          <p:spPr>
            <a:xfrm>
              <a:off x="6184232" y="3291586"/>
              <a:ext cx="445167" cy="277200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4C482B12-34E9-4AC5-8B78-44692C5DA5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034" y="4050396"/>
              <a:ext cx="342900" cy="342900"/>
            </a:xfrm>
            <a:prstGeom prst="rect">
              <a:avLst/>
            </a:prstGeom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947E7B3E-6D87-44A0-96AE-AFC77D179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25840" y="4136142"/>
              <a:ext cx="361950" cy="38100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FBA10172-0B66-47E0-924D-ACB1757B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2568" y="1459417"/>
              <a:ext cx="361950" cy="381000"/>
            </a:xfrm>
            <a:prstGeom prst="rect">
              <a:avLst/>
            </a:prstGeom>
          </p:spPr>
        </p:pic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17F95C29-F8DB-4FC1-9299-8126CDDAC61F}"/>
                </a:ext>
              </a:extLst>
            </p:cNvPr>
            <p:cNvCxnSpPr>
              <a:cxnSpLocks/>
              <a:stCxn id="30" idx="2"/>
              <a:endCxn id="18" idx="0"/>
            </p:cNvCxnSpPr>
            <p:nvPr/>
          </p:nvCxnSpPr>
          <p:spPr>
            <a:xfrm flipH="1">
              <a:off x="6406816" y="1840417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B00449EB-0DFA-4744-9B81-B89C65C140D0}"/>
                </a:ext>
              </a:extLst>
            </p:cNvPr>
            <p:cNvCxnSpPr>
              <a:cxnSpLocks/>
              <a:stCxn id="29" idx="0"/>
              <a:endCxn id="22" idx="4"/>
            </p:cNvCxnSpPr>
            <p:nvPr/>
          </p:nvCxnSpPr>
          <p:spPr>
            <a:xfrm flipH="1" flipV="1">
              <a:off x="6400089" y="3703357"/>
              <a:ext cx="6726" cy="43278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16CD2134-8E71-491A-A722-0316AA42A7C6}"/>
                </a:ext>
              </a:extLst>
            </p:cNvPr>
            <p:cNvSpPr txBox="1"/>
            <p:nvPr/>
          </p:nvSpPr>
          <p:spPr>
            <a:xfrm>
              <a:off x="6676816" y="1459417"/>
              <a:ext cx="1555952" cy="6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Lean</a:t>
              </a:r>
              <a:br>
                <a:rPr lang="de-DE" sz="800" dirty="0"/>
              </a:br>
              <a:r>
                <a:rPr lang="de-DE" sz="800" dirty="0" err="1"/>
                <a:t>side</a:t>
              </a:r>
              <a:r>
                <a:rPr lang="de-DE" sz="800" dirty="0"/>
                <a:t> </a:t>
              </a:r>
              <a:r>
                <a:rPr lang="de-DE" sz="800" dirty="0" err="1"/>
                <a:t>belts</a:t>
              </a:r>
              <a:endParaRPr lang="de-DE" sz="800" dirty="0"/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A5A743BB-437C-4FD0-82B0-FF9B895C8EB6}"/>
                </a:ext>
              </a:extLst>
            </p:cNvPr>
            <p:cNvSpPr txBox="1"/>
            <p:nvPr/>
          </p:nvSpPr>
          <p:spPr>
            <a:xfrm>
              <a:off x="6676816" y="4136142"/>
              <a:ext cx="1402532" cy="6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Lean</a:t>
              </a:r>
              <a:br>
                <a:rPr lang="de-DE" sz="800" dirty="0"/>
              </a:br>
              <a:r>
                <a:rPr lang="de-DE" sz="800" dirty="0" err="1"/>
                <a:t>side</a:t>
              </a:r>
              <a:r>
                <a:rPr lang="de-DE" sz="800" dirty="0"/>
                <a:t> </a:t>
              </a:r>
              <a:r>
                <a:rPr lang="de-DE" sz="800" dirty="0" err="1"/>
                <a:t>belts</a:t>
              </a:r>
              <a:endParaRPr lang="de-DE" sz="800" dirty="0"/>
            </a:p>
          </p:txBody>
        </p:sp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951AA147-A7F5-4A98-B162-325480C8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89584" y="1918587"/>
              <a:ext cx="361950" cy="381000"/>
            </a:xfrm>
            <a:prstGeom prst="rect">
              <a:avLst/>
            </a:prstGeom>
          </p:spPr>
        </p:pic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F158D4C9-3724-4F9E-A27C-25745BC000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63832" y="2319353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557389D4-5976-4A05-9E6F-F87FF6276BDB}"/>
                </a:ext>
              </a:extLst>
            </p:cNvPr>
            <p:cNvSpPr txBox="1"/>
            <p:nvPr/>
          </p:nvSpPr>
          <p:spPr>
            <a:xfrm>
              <a:off x="9795126" y="1918586"/>
              <a:ext cx="1926009" cy="6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Lean</a:t>
              </a:r>
              <a:br>
                <a:rPr lang="de-DE" sz="800" dirty="0"/>
              </a:br>
              <a:r>
                <a:rPr lang="de-DE" sz="800" dirty="0"/>
                <a:t>horizontal </a:t>
              </a:r>
              <a:r>
                <a:rPr lang="de-DE" sz="800" dirty="0" err="1"/>
                <a:t>belt</a:t>
              </a:r>
              <a:endParaRPr lang="de-DE" sz="800" dirty="0"/>
            </a:p>
          </p:txBody>
        </p:sp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4053D6B8-9577-4D5D-81F2-9B990003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3074" y="1885985"/>
              <a:ext cx="361950" cy="381000"/>
            </a:xfrm>
            <a:prstGeom prst="rect">
              <a:avLst/>
            </a:prstGeom>
          </p:spPr>
        </p:pic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1F9CD427-7530-4F2F-AB95-62C1FB6F14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7322" y="2286751"/>
              <a:ext cx="6727" cy="41787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4D691B5D-68E9-494D-AB8E-AF338E6E3A12}"/>
                </a:ext>
              </a:extLst>
            </p:cNvPr>
            <p:cNvSpPr txBox="1"/>
            <p:nvPr/>
          </p:nvSpPr>
          <p:spPr>
            <a:xfrm>
              <a:off x="359025" y="1840417"/>
              <a:ext cx="2775732" cy="6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Motor </a:t>
              </a:r>
              <a:r>
                <a:rPr lang="de-DE" sz="800" dirty="0" err="1"/>
                <a:t>from</a:t>
              </a:r>
              <a:r>
                <a:rPr lang="de-DE" sz="800" dirty="0"/>
                <a:t> </a:t>
              </a:r>
              <a:r>
                <a:rPr lang="de-DE" sz="800" dirty="0" err="1"/>
                <a:t>other</a:t>
              </a:r>
              <a:r>
                <a:rPr lang="de-DE" sz="800" dirty="0"/>
                <a:t> </a:t>
              </a:r>
              <a:r>
                <a:rPr lang="de-DE" sz="800" dirty="0" err="1"/>
                <a:t>machine</a:t>
              </a:r>
              <a:br>
                <a:rPr lang="de-DE" sz="800" dirty="0"/>
              </a:br>
              <a:r>
                <a:rPr lang="de-DE" sz="800" dirty="0"/>
                <a:t>horizontal </a:t>
              </a:r>
              <a:r>
                <a:rPr lang="de-DE" sz="800" dirty="0" err="1"/>
                <a:t>belt</a:t>
              </a:r>
              <a:endParaRPr lang="de-DE" sz="800" dirty="0"/>
            </a:p>
          </p:txBody>
        </p: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95F406A3-913D-4284-8DBB-A133010042FD}"/>
                </a:ext>
              </a:extLst>
            </p:cNvPr>
            <p:cNvCxnSpPr>
              <a:cxnSpLocks/>
              <a:stCxn id="28" idx="0"/>
            </p:cNvCxnSpPr>
            <p:nvPr/>
          </p:nvCxnSpPr>
          <p:spPr>
            <a:xfrm flipV="1">
              <a:off x="3155484" y="3291586"/>
              <a:ext cx="0" cy="7588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92359483-CEFF-45A6-BDEB-D51B643CFBFE}"/>
                </a:ext>
              </a:extLst>
            </p:cNvPr>
            <p:cNvSpPr txBox="1"/>
            <p:nvPr/>
          </p:nvSpPr>
          <p:spPr>
            <a:xfrm>
              <a:off x="1810988" y="4459308"/>
              <a:ext cx="2775732" cy="601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External Encoder</a:t>
              </a:r>
            </a:p>
            <a:p>
              <a:r>
                <a:rPr lang="de-DE" sz="800" dirty="0" err="1"/>
                <a:t>for</a:t>
              </a:r>
              <a:r>
                <a:rPr lang="de-DE" sz="800" dirty="0"/>
                <a:t> Master-Slave</a:t>
              </a:r>
            </a:p>
          </p:txBody>
        </p: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CC44A047-3CB1-41FC-BB04-632D20D9E4C1}"/>
                </a:ext>
              </a:extLst>
            </p:cNvPr>
            <p:cNvCxnSpPr>
              <a:cxnSpLocks/>
            </p:cNvCxnSpPr>
            <p:nvPr/>
          </p:nvCxnSpPr>
          <p:spPr>
            <a:xfrm>
              <a:off x="3326934" y="4221846"/>
              <a:ext cx="167890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3027BC8F-92EA-4AFD-AC28-DB02DD0E2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4925" y="2943678"/>
              <a:ext cx="333375" cy="104775"/>
            </a:xfrm>
            <a:prstGeom prst="rect">
              <a:avLst/>
            </a:prstGeom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DC9A7843-719F-4FB1-A910-C5370809D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4379" y="2942914"/>
              <a:ext cx="333375" cy="104775"/>
            </a:xfrm>
            <a:prstGeom prst="rect">
              <a:avLst/>
            </a:prstGeom>
          </p:spPr>
        </p:pic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D95C7980-3F34-4E40-9A32-56C66B8B7D30}"/>
                </a:ext>
              </a:extLst>
            </p:cNvPr>
            <p:cNvGrpSpPr/>
            <p:nvPr/>
          </p:nvGrpSpPr>
          <p:grpSpPr>
            <a:xfrm>
              <a:off x="7015787" y="2792401"/>
              <a:ext cx="360947" cy="360000"/>
              <a:chOff x="1215189" y="2798290"/>
              <a:chExt cx="360947" cy="360000"/>
            </a:xfrm>
          </p:grpSpPr>
          <p:sp>
            <p:nvSpPr>
              <p:cNvPr id="65" name="Ellipse 64">
                <a:extLst>
                  <a:ext uri="{FF2B5EF4-FFF2-40B4-BE49-F238E27FC236}">
                    <a16:creationId xmlns:a16="http://schemas.microsoft.com/office/drawing/2014/main" id="{FE8E3E05-F80B-40A3-BCE8-5BD3B80C5F18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6" name="Ellipse 65">
                <a:extLst>
                  <a:ext uri="{FF2B5EF4-FFF2-40B4-BE49-F238E27FC236}">
                    <a16:creationId xmlns:a16="http://schemas.microsoft.com/office/drawing/2014/main" id="{01A94798-AAFF-4526-9B9E-81DD40C04143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9719E247-35A4-4B2C-9097-540565980D90}"/>
                </a:ext>
              </a:extLst>
            </p:cNvPr>
            <p:cNvGrpSpPr/>
            <p:nvPr/>
          </p:nvGrpSpPr>
          <p:grpSpPr>
            <a:xfrm>
              <a:off x="7634653" y="2792401"/>
              <a:ext cx="360947" cy="360000"/>
              <a:chOff x="1215189" y="2798290"/>
              <a:chExt cx="360947" cy="360000"/>
            </a:xfrm>
          </p:grpSpPr>
          <p:sp>
            <p:nvSpPr>
              <p:cNvPr id="63" name="Ellipse 62">
                <a:extLst>
                  <a:ext uri="{FF2B5EF4-FFF2-40B4-BE49-F238E27FC236}">
                    <a16:creationId xmlns:a16="http://schemas.microsoft.com/office/drawing/2014/main" id="{623A9410-D90F-4170-B313-213EB00BAAC8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4" name="Ellipse 63">
                <a:extLst>
                  <a:ext uri="{FF2B5EF4-FFF2-40B4-BE49-F238E27FC236}">
                    <a16:creationId xmlns:a16="http://schemas.microsoft.com/office/drawing/2014/main" id="{89B9E5D6-5966-4DD6-8269-B25041AFD23F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DFCA7CBF-CF49-497E-B58D-19AF3FFB9447}"/>
                </a:ext>
              </a:extLst>
            </p:cNvPr>
            <p:cNvGrpSpPr/>
            <p:nvPr/>
          </p:nvGrpSpPr>
          <p:grpSpPr>
            <a:xfrm>
              <a:off x="8370495" y="2803357"/>
              <a:ext cx="360947" cy="360000"/>
              <a:chOff x="1215189" y="2798290"/>
              <a:chExt cx="360947" cy="360000"/>
            </a:xfrm>
          </p:grpSpPr>
          <p:sp>
            <p:nvSpPr>
              <p:cNvPr id="61" name="Ellipse 60">
                <a:extLst>
                  <a:ext uri="{FF2B5EF4-FFF2-40B4-BE49-F238E27FC236}">
                    <a16:creationId xmlns:a16="http://schemas.microsoft.com/office/drawing/2014/main" id="{7EF615E6-E122-4D24-9145-305F8154708A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2" name="Ellipse 61">
                <a:extLst>
                  <a:ext uri="{FF2B5EF4-FFF2-40B4-BE49-F238E27FC236}">
                    <a16:creationId xmlns:a16="http://schemas.microsoft.com/office/drawing/2014/main" id="{C9FCAAD3-0C2D-46D8-99DE-87D633C13AB5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C1713FEF-DA70-402E-BE67-B4D386471C00}"/>
                </a:ext>
              </a:extLst>
            </p:cNvPr>
            <p:cNvGrpSpPr/>
            <p:nvPr/>
          </p:nvGrpSpPr>
          <p:grpSpPr>
            <a:xfrm>
              <a:off x="4286219" y="2792401"/>
              <a:ext cx="360947" cy="360000"/>
              <a:chOff x="1215189" y="2798290"/>
              <a:chExt cx="360947" cy="360000"/>
            </a:xfrm>
          </p:grpSpPr>
          <p:sp>
            <p:nvSpPr>
              <p:cNvPr id="59" name="Ellipse 58">
                <a:extLst>
                  <a:ext uri="{FF2B5EF4-FFF2-40B4-BE49-F238E27FC236}">
                    <a16:creationId xmlns:a16="http://schemas.microsoft.com/office/drawing/2014/main" id="{ABF1973D-68D2-4AF7-AEE2-1A8F0FA785FE}"/>
                  </a:ext>
                </a:extLst>
              </p:cNvPr>
              <p:cNvSpPr/>
              <p:nvPr/>
            </p:nvSpPr>
            <p:spPr>
              <a:xfrm>
                <a:off x="1215189" y="2798290"/>
                <a:ext cx="360947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/>
              </a:p>
            </p:txBody>
          </p:sp>
          <p:sp>
            <p:nvSpPr>
              <p:cNvPr id="60" name="Ellipse 59">
                <a:extLst>
                  <a:ext uri="{FF2B5EF4-FFF2-40B4-BE49-F238E27FC236}">
                    <a16:creationId xmlns:a16="http://schemas.microsoft.com/office/drawing/2014/main" id="{FC6E0942-B666-499C-B802-A04855471EF0}"/>
                  </a:ext>
                </a:extLst>
              </p:cNvPr>
              <p:cNvSpPr/>
              <p:nvPr/>
            </p:nvSpPr>
            <p:spPr>
              <a:xfrm>
                <a:off x="1305662" y="2888290"/>
                <a:ext cx="180000" cy="180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800" dirty="0"/>
              </a:p>
            </p:txBody>
          </p:sp>
        </p:grpSp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0BBF5FCE-FD9F-4045-ABCF-99EFB5A0929F}"/>
                </a:ext>
              </a:extLst>
            </p:cNvPr>
            <p:cNvSpPr txBox="1"/>
            <p:nvPr/>
          </p:nvSpPr>
          <p:spPr>
            <a:xfrm>
              <a:off x="3387219" y="2781415"/>
              <a:ext cx="778547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v1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DFD42F20-7AF9-4B48-9E6A-CBFE2E70546F}"/>
                </a:ext>
              </a:extLst>
            </p:cNvPr>
            <p:cNvSpPr txBox="1"/>
            <p:nvPr/>
          </p:nvSpPr>
          <p:spPr>
            <a:xfrm>
              <a:off x="4752058" y="3228115"/>
              <a:ext cx="1435889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v1 (Master)</a:t>
              </a:r>
            </a:p>
          </p:txBody>
        </p:sp>
        <p:sp>
          <p:nvSpPr>
            <p:cNvPr id="52" name="Textfeld 51">
              <a:extLst>
                <a:ext uri="{FF2B5EF4-FFF2-40B4-BE49-F238E27FC236}">
                  <a16:creationId xmlns:a16="http://schemas.microsoft.com/office/drawing/2014/main" id="{4D97C3DC-A00B-4D7E-A76A-DDAF213DB07C}"/>
                </a:ext>
              </a:extLst>
            </p:cNvPr>
            <p:cNvSpPr txBox="1"/>
            <p:nvPr/>
          </p:nvSpPr>
          <p:spPr>
            <a:xfrm>
              <a:off x="4730668" y="2347432"/>
              <a:ext cx="1618254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v2 (</a:t>
              </a:r>
              <a:r>
                <a:rPr lang="de-DE" sz="800" dirty="0" err="1"/>
                <a:t>Master+x</a:t>
              </a:r>
              <a:r>
                <a:rPr lang="de-DE" sz="800" dirty="0"/>
                <a:t>)</a:t>
              </a:r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EF8A194C-9F8B-461D-8602-10F0601E5616}"/>
                </a:ext>
              </a:extLst>
            </p:cNvPr>
            <p:cNvSpPr txBox="1"/>
            <p:nvPr/>
          </p:nvSpPr>
          <p:spPr>
            <a:xfrm>
              <a:off x="9373619" y="2794362"/>
              <a:ext cx="778547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v2</a:t>
              </a:r>
            </a:p>
          </p:txBody>
        </p:sp>
        <p:sp>
          <p:nvSpPr>
            <p:cNvPr id="54" name="Pfeil: nach unten gekrümmt 53">
              <a:extLst>
                <a:ext uri="{FF2B5EF4-FFF2-40B4-BE49-F238E27FC236}">
                  <a16:creationId xmlns:a16="http://schemas.microsoft.com/office/drawing/2014/main" id="{98BD40E1-E807-434D-BF11-380F599C644B}"/>
                </a:ext>
              </a:extLst>
            </p:cNvPr>
            <p:cNvSpPr/>
            <p:nvPr/>
          </p:nvSpPr>
          <p:spPr>
            <a:xfrm>
              <a:off x="4307568" y="2691226"/>
              <a:ext cx="338496" cy="118684"/>
            </a:xfrm>
            <a:prstGeom prst="curved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800" dirty="0">
                <a:solidFill>
                  <a:schemeClr val="tx1"/>
                </a:solidFill>
              </a:endParaRPr>
            </a:p>
          </p:txBody>
        </p:sp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A0A5A448-E4EE-4E4A-AF2A-1952799BC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3141" y="2922130"/>
              <a:ext cx="333375" cy="104775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675B2B8C-D163-4313-A135-88C73EFEF603}"/>
                </a:ext>
              </a:extLst>
            </p:cNvPr>
            <p:cNvSpPr txBox="1"/>
            <p:nvPr/>
          </p:nvSpPr>
          <p:spPr>
            <a:xfrm>
              <a:off x="3629209" y="1007470"/>
              <a:ext cx="1555952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rgbClr val="117571"/>
                  </a:solidFill>
                </a:rPr>
                <a:t>Inspector</a:t>
              </a:r>
            </a:p>
          </p:txBody>
        </p:sp>
        <p:cxnSp>
          <p:nvCxnSpPr>
            <p:cNvPr id="57" name="Gerade Verbindung mit Pfeil 56">
              <a:extLst>
                <a:ext uri="{FF2B5EF4-FFF2-40B4-BE49-F238E27FC236}">
                  <a16:creationId xmlns:a16="http://schemas.microsoft.com/office/drawing/2014/main" id="{5D5E5158-5367-49D0-B1A3-A9B89E94A6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6992" y="3104265"/>
              <a:ext cx="342017" cy="7332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52A11B3A-8631-47ED-8754-4F06C30D02B7}"/>
                </a:ext>
              </a:extLst>
            </p:cNvPr>
            <p:cNvSpPr txBox="1"/>
            <p:nvPr/>
          </p:nvSpPr>
          <p:spPr>
            <a:xfrm>
              <a:off x="669628" y="3753735"/>
              <a:ext cx="1926009" cy="38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err="1"/>
                <a:t>Bottles</a:t>
              </a:r>
              <a:endParaRPr lang="de-DE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314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17C8-C39B-46AF-BDA9-A6FBB18F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FE5ED1-A287-437F-ADBE-0373ACD41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glasses</a:t>
            </a:r>
            <a:endParaRPr lang="de-DE" dirty="0"/>
          </a:p>
          <a:p>
            <a:r>
              <a:rPr lang="de-DE" dirty="0" err="1"/>
              <a:t>Existing</a:t>
            </a:r>
            <a:r>
              <a:rPr lang="de-DE" dirty="0"/>
              <a:t> </a:t>
            </a:r>
            <a:r>
              <a:rPr lang="de-DE" dirty="0" err="1"/>
              <a:t>customer</a:t>
            </a:r>
            <a:r>
              <a:rPr lang="de-DE" dirty="0"/>
              <a:t> (not </a:t>
            </a:r>
            <a:r>
              <a:rPr lang="de-DE" dirty="0" err="1"/>
              <a:t>system</a:t>
            </a:r>
            <a:r>
              <a:rPr lang="de-DE" dirty="0"/>
              <a:t>)</a:t>
            </a:r>
          </a:p>
          <a:p>
            <a:r>
              <a:rPr lang="en-US" dirty="0"/>
              <a:t>So far solved by</a:t>
            </a:r>
          </a:p>
          <a:p>
            <a:pPr lvl="1"/>
            <a:r>
              <a:rPr lang="en-US" dirty="0"/>
              <a:t>IE2 ASM geared motor, </a:t>
            </a:r>
            <a:r>
              <a:rPr lang="en-US" dirty="0" err="1"/>
              <a:t>sensorless</a:t>
            </a:r>
            <a:endParaRPr lang="en-US" dirty="0"/>
          </a:p>
          <a:p>
            <a:pPr lvl="1"/>
            <a:r>
              <a:rPr lang="de-DE" dirty="0"/>
              <a:t>Danfoss </a:t>
            </a:r>
            <a:r>
              <a:rPr lang="de-DE" dirty="0" err="1"/>
              <a:t>inverter</a:t>
            </a:r>
            <a:endParaRPr lang="de-DE" dirty="0"/>
          </a:p>
          <a:p>
            <a:pPr lvl="1"/>
            <a:r>
              <a:rPr lang="de-DE" b="1" dirty="0"/>
              <a:t>Asynchron </a:t>
            </a:r>
            <a:r>
              <a:rPr lang="de-DE" b="1" dirty="0" err="1"/>
              <a:t>motor</a:t>
            </a:r>
            <a:r>
              <a:rPr lang="de-DE" b="1" dirty="0"/>
              <a:t> </a:t>
            </a:r>
            <a:r>
              <a:rPr lang="de-DE" b="1" dirty="0" err="1"/>
              <a:t>solution</a:t>
            </a:r>
            <a:endParaRPr lang="de-DE" b="1" dirty="0"/>
          </a:p>
          <a:p>
            <a:r>
              <a:rPr lang="de-DE" dirty="0" err="1"/>
              <a:t>Requirements</a:t>
            </a:r>
            <a:endParaRPr lang="de-DE" dirty="0"/>
          </a:p>
          <a:p>
            <a:pPr lvl="1"/>
            <a:r>
              <a:rPr lang="de-DE" dirty="0"/>
              <a:t>„</a:t>
            </a:r>
            <a:r>
              <a:rPr lang="de-DE" dirty="0" err="1"/>
              <a:t>Smoothness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“</a:t>
            </a:r>
          </a:p>
          <a:p>
            <a:pPr lvl="1"/>
            <a:r>
              <a:rPr lang="de-DE" dirty="0" err="1"/>
              <a:t>No</a:t>
            </a:r>
            <a:r>
              <a:rPr lang="de-DE" dirty="0"/>
              <a:t> IE3 ASM (</a:t>
            </a:r>
            <a:r>
              <a:rPr lang="de-DE" dirty="0" err="1"/>
              <a:t>size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„IE5“</a:t>
            </a:r>
          </a:p>
          <a:p>
            <a:pPr lvl="1"/>
            <a:r>
              <a:rPr lang="de-DE" dirty="0"/>
              <a:t>Medium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machines</a:t>
            </a:r>
            <a:endParaRPr lang="de-DE" dirty="0"/>
          </a:p>
          <a:p>
            <a:pPr lvl="2"/>
            <a:r>
              <a:rPr lang="de-DE" dirty="0"/>
              <a:t>1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setting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types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7990AD-AC29-46BA-8162-6507A768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21" y="989285"/>
            <a:ext cx="3334606" cy="2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17C8-C39B-46AF-BDA9-A6FBB18F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FE5ED1-A287-437F-ADBE-0373ACD41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5026500"/>
          </a:xfrm>
        </p:spPr>
        <p:txBody>
          <a:bodyPr/>
          <a:lstStyle/>
          <a:p>
            <a:r>
              <a:rPr lang="en-US" dirty="0"/>
              <a:t>Danfoss -&gt; SC6x62</a:t>
            </a:r>
          </a:p>
          <a:p>
            <a:r>
              <a:rPr lang="en-US" dirty="0"/>
              <a:t>IE2 ASM motor -&gt; LM motor</a:t>
            </a:r>
          </a:p>
          <a:p>
            <a:endParaRPr lang="en-US" dirty="0"/>
          </a:p>
          <a:p>
            <a:r>
              <a:rPr lang="en-US" dirty="0"/>
              <a:t>Test machine was built</a:t>
            </a:r>
          </a:p>
          <a:p>
            <a:pPr lvl="1"/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results</a:t>
            </a:r>
            <a:endParaRPr lang="de-DE" dirty="0"/>
          </a:p>
          <a:p>
            <a:r>
              <a:rPr lang="de-DE" dirty="0"/>
              <a:t>First </a:t>
            </a:r>
            <a:r>
              <a:rPr lang="de-DE" dirty="0" err="1"/>
              <a:t>machines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end </a:t>
            </a:r>
            <a:r>
              <a:rPr lang="de-DE" dirty="0" err="1"/>
              <a:t>customer</a:t>
            </a:r>
            <a:endParaRPr lang="de-DE" dirty="0"/>
          </a:p>
          <a:p>
            <a:pPr lvl="1"/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…</a:t>
            </a:r>
          </a:p>
          <a:p>
            <a:pPr lvl="1"/>
            <a:r>
              <a:rPr lang="de-DE" dirty="0"/>
              <a:t>… but after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months</a:t>
            </a:r>
            <a:endParaRPr lang="de-DE" dirty="0"/>
          </a:p>
          <a:p>
            <a:pPr lvl="1"/>
            <a:endParaRPr lang="de-DE" dirty="0"/>
          </a:p>
          <a:p>
            <a:pPr marL="0" indent="0">
              <a:buNone/>
            </a:pPr>
            <a:r>
              <a:rPr lang="en-US" dirty="0"/>
              <a:t>Jerking of the products on the belt</a:t>
            </a:r>
            <a:r>
              <a:rPr lang="de-DE" dirty="0"/>
              <a:t> at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de-DE" dirty="0"/>
          </a:p>
          <a:p>
            <a:r>
              <a:rPr lang="de-DE" dirty="0"/>
              <a:t>End </a:t>
            </a:r>
            <a:r>
              <a:rPr lang="de-DE" dirty="0" err="1"/>
              <a:t>customer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</a:t>
            </a:r>
            <a:r>
              <a:rPr lang="de-DE" dirty="0" err="1"/>
              <a:t>viscosity</a:t>
            </a:r>
            <a:r>
              <a:rPr lang="de-DE" dirty="0"/>
              <a:t> </a:t>
            </a:r>
            <a:r>
              <a:rPr lang="de-DE" dirty="0" err="1"/>
              <a:t>product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And at „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machines</a:t>
            </a:r>
            <a:r>
              <a:rPr lang="de-DE" dirty="0"/>
              <a:t>“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field</a:t>
            </a:r>
            <a:endParaRPr lang="de-DE" dirty="0"/>
          </a:p>
          <a:p>
            <a:r>
              <a:rPr lang="en-US" dirty="0"/>
              <a:t>Jerking of the belts get noticed</a:t>
            </a:r>
            <a:endParaRPr lang="de-DE" dirty="0"/>
          </a:p>
          <a:p>
            <a:pPr lvl="2"/>
            <a:endParaRPr lang="de-DE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7990AD-AC29-46BA-8162-6507A7686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221" y="989285"/>
            <a:ext cx="3334606" cy="2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7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E17C8-C39B-46AF-BDA9-A6FBB18F5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jerking</a:t>
            </a:r>
            <a:r>
              <a:rPr lang="de-DE" dirty="0"/>
              <a:t> at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1A33AD-211B-4F3A-A5BA-E88A89D4A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971" y="1782693"/>
            <a:ext cx="7354957" cy="37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8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hteck 46">
            <a:extLst>
              <a:ext uri="{FF2B5EF4-FFF2-40B4-BE49-F238E27FC236}">
                <a16:creationId xmlns:a16="http://schemas.microsoft.com/office/drawing/2014/main" id="{D51DE84F-29EE-4D4E-9788-E8A8631BD3C1}"/>
              </a:ext>
            </a:extLst>
          </p:cNvPr>
          <p:cNvSpPr/>
          <p:nvPr/>
        </p:nvSpPr>
        <p:spPr>
          <a:xfrm>
            <a:off x="5506373" y="2241416"/>
            <a:ext cx="1295441" cy="17098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44E7CCFC-5AE9-497A-8E9E-674647ED317A}"/>
              </a:ext>
            </a:extLst>
          </p:cNvPr>
          <p:cNvGrpSpPr/>
          <p:nvPr/>
        </p:nvGrpSpPr>
        <p:grpSpPr>
          <a:xfrm>
            <a:off x="5553194" y="2354676"/>
            <a:ext cx="623901" cy="78577"/>
            <a:chOff x="8012906" y="4438649"/>
            <a:chExt cx="623901" cy="78577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6FC2C0AE-C4E9-4687-9BB1-776850F8FACC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E2491581-B12D-4AD8-8C33-A4B47F466F7E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39EA2CDC-B3AE-4F60-B8EC-259FF92929C7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1A87627-C25B-4FCB-B435-A61B1617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front </a:t>
            </a:r>
            <a:r>
              <a:rPr lang="de-DE" dirty="0" err="1"/>
              <a:t>view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053985-6FB3-4294-8521-1E850A94B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77" y="3254353"/>
            <a:ext cx="333375" cy="10477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FCB625-E962-484D-BE6C-38EE01D4D5FF}"/>
              </a:ext>
            </a:extLst>
          </p:cNvPr>
          <p:cNvSpPr txBox="1"/>
          <p:nvPr/>
        </p:nvSpPr>
        <p:spPr>
          <a:xfrm>
            <a:off x="4150074" y="3255469"/>
            <a:ext cx="77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v1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6232A38-B763-4565-B366-6C61B83A9E35}"/>
              </a:ext>
            </a:extLst>
          </p:cNvPr>
          <p:cNvSpPr/>
          <p:nvPr/>
        </p:nvSpPr>
        <p:spPr>
          <a:xfrm>
            <a:off x="1241482" y="3106114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97825D8-8AE1-4F9F-B13B-A7FE6B2CBCF5}"/>
              </a:ext>
            </a:extLst>
          </p:cNvPr>
          <p:cNvSpPr/>
          <p:nvPr/>
        </p:nvSpPr>
        <p:spPr>
          <a:xfrm>
            <a:off x="1511481" y="3599410"/>
            <a:ext cx="7394049" cy="52176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66DBE00-DC8F-47F9-9342-590D1366BA77}"/>
              </a:ext>
            </a:extLst>
          </p:cNvPr>
          <p:cNvSpPr/>
          <p:nvPr/>
        </p:nvSpPr>
        <p:spPr>
          <a:xfrm>
            <a:off x="8619647" y="3106114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0FB4E1E-23AF-4004-9561-A9C47A48494C}"/>
              </a:ext>
            </a:extLst>
          </p:cNvPr>
          <p:cNvSpPr/>
          <p:nvPr/>
        </p:nvSpPr>
        <p:spPr>
          <a:xfrm>
            <a:off x="1504755" y="3106113"/>
            <a:ext cx="7400776" cy="53673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BBACE56F-0419-4C32-9575-30A4AF54F5D8}"/>
              </a:ext>
            </a:extLst>
          </p:cNvPr>
          <p:cNvGrpSpPr/>
          <p:nvPr/>
        </p:nvGrpSpPr>
        <p:grpSpPr>
          <a:xfrm>
            <a:off x="3145947" y="2395116"/>
            <a:ext cx="468640" cy="692943"/>
            <a:chOff x="7006747" y="4420150"/>
            <a:chExt cx="468640" cy="692943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6ECF4C2D-FC12-420A-B4EA-764CE1014FDB}"/>
                </a:ext>
              </a:extLst>
            </p:cNvPr>
            <p:cNvSpPr/>
            <p:nvPr/>
          </p:nvSpPr>
          <p:spPr>
            <a:xfrm>
              <a:off x="7006747" y="4462218"/>
              <a:ext cx="468640" cy="650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54FBF5C-2525-45F1-93A1-79B116E735B4}"/>
                </a:ext>
              </a:extLst>
            </p:cNvPr>
            <p:cNvSpPr/>
            <p:nvPr/>
          </p:nvSpPr>
          <p:spPr>
            <a:xfrm>
              <a:off x="7027384" y="4420150"/>
              <a:ext cx="430691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0089A257-3895-4352-B903-B887E89D1415}"/>
              </a:ext>
            </a:extLst>
          </p:cNvPr>
          <p:cNvGrpSpPr/>
          <p:nvPr/>
        </p:nvGrpSpPr>
        <p:grpSpPr>
          <a:xfrm>
            <a:off x="2034617" y="2395116"/>
            <a:ext cx="468640" cy="692943"/>
            <a:chOff x="7006747" y="4420150"/>
            <a:chExt cx="468640" cy="692943"/>
          </a:xfrm>
        </p:grpSpPr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113F38F5-DB9D-4CDE-8407-9D6527CDD1B8}"/>
                </a:ext>
              </a:extLst>
            </p:cNvPr>
            <p:cNvSpPr/>
            <p:nvPr/>
          </p:nvSpPr>
          <p:spPr>
            <a:xfrm>
              <a:off x="7006747" y="4462218"/>
              <a:ext cx="468640" cy="650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3EB8F6C1-DC24-4D47-87A0-FED351EF3372}"/>
                </a:ext>
              </a:extLst>
            </p:cNvPr>
            <p:cNvSpPr/>
            <p:nvPr/>
          </p:nvSpPr>
          <p:spPr>
            <a:xfrm>
              <a:off x="7027384" y="4420150"/>
              <a:ext cx="430691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50" name="Grafik 49">
            <a:extLst>
              <a:ext uri="{FF2B5EF4-FFF2-40B4-BE49-F238E27FC236}">
                <a16:creationId xmlns:a16="http://schemas.microsoft.com/office/drawing/2014/main" id="{81E68009-BEA8-4FAB-B8BB-B1DC946F5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474" y="2276142"/>
            <a:ext cx="333375" cy="104775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DF9E7D0F-7274-414B-9543-45D1C6DF1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08" y="1265491"/>
            <a:ext cx="361950" cy="381000"/>
          </a:xfrm>
          <a:prstGeom prst="rect">
            <a:avLst/>
          </a:prstGeom>
        </p:spPr>
      </p:pic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A63BB2F8-0A03-4FE5-8F26-CCAF6EBBDD8E}"/>
              </a:ext>
            </a:extLst>
          </p:cNvPr>
          <p:cNvCxnSpPr>
            <a:cxnSpLocks/>
            <a:stCxn id="52" idx="2"/>
          </p:cNvCxnSpPr>
          <p:nvPr/>
        </p:nvCxnSpPr>
        <p:spPr>
          <a:xfrm flipH="1">
            <a:off x="6630556" y="1646491"/>
            <a:ext cx="6727" cy="417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B8CDDF21-18E8-45A6-B325-EA2CB7A80CD4}"/>
              </a:ext>
            </a:extLst>
          </p:cNvPr>
          <p:cNvSpPr txBox="1"/>
          <p:nvPr/>
        </p:nvSpPr>
        <p:spPr>
          <a:xfrm>
            <a:off x="6900556" y="1265491"/>
            <a:ext cx="1555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Lean</a:t>
            </a:r>
          </a:p>
          <a:p>
            <a:r>
              <a:rPr lang="de-DE" dirty="0"/>
              <a:t>Side </a:t>
            </a:r>
            <a:r>
              <a:rPr lang="de-DE" dirty="0" err="1"/>
              <a:t>belt</a:t>
            </a:r>
            <a:endParaRPr lang="de-DE" dirty="0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EF92FF33-4D92-47E1-A0C6-39FC8389732C}"/>
              </a:ext>
            </a:extLst>
          </p:cNvPr>
          <p:cNvSpPr txBox="1"/>
          <p:nvPr/>
        </p:nvSpPr>
        <p:spPr>
          <a:xfrm>
            <a:off x="6422129" y="1960134"/>
            <a:ext cx="9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v2=v1+x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EA4302A7-F14F-41E9-B761-590F9D71CB88}"/>
              </a:ext>
            </a:extLst>
          </p:cNvPr>
          <p:cNvSpPr/>
          <p:nvPr/>
        </p:nvSpPr>
        <p:spPr>
          <a:xfrm>
            <a:off x="4102748" y="2417341"/>
            <a:ext cx="14651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8327F9E-14E5-494C-B937-25CF8576F80B}"/>
              </a:ext>
            </a:extLst>
          </p:cNvPr>
          <p:cNvSpPr/>
          <p:nvPr/>
        </p:nvSpPr>
        <p:spPr>
          <a:xfrm rot="1781296">
            <a:off x="2809578" y="1882466"/>
            <a:ext cx="14651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62842BBF-8528-4DB3-9100-BC0E98627C6A}"/>
              </a:ext>
            </a:extLst>
          </p:cNvPr>
          <p:cNvSpPr/>
          <p:nvPr/>
        </p:nvSpPr>
        <p:spPr>
          <a:xfrm rot="1781296">
            <a:off x="2762540" y="2049484"/>
            <a:ext cx="14651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34199298-CEC2-41D4-8D16-3BBBE1013AFF}"/>
              </a:ext>
            </a:extLst>
          </p:cNvPr>
          <p:cNvGrpSpPr/>
          <p:nvPr/>
        </p:nvGrpSpPr>
        <p:grpSpPr>
          <a:xfrm>
            <a:off x="5629407" y="2395116"/>
            <a:ext cx="468640" cy="692943"/>
            <a:chOff x="7006747" y="4420150"/>
            <a:chExt cx="468640" cy="692943"/>
          </a:xfrm>
        </p:grpSpPr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CCEC839F-A4CC-4034-9C50-F5BA9A498DE4}"/>
                </a:ext>
              </a:extLst>
            </p:cNvPr>
            <p:cNvSpPr/>
            <p:nvPr/>
          </p:nvSpPr>
          <p:spPr>
            <a:xfrm>
              <a:off x="7006747" y="4462218"/>
              <a:ext cx="468640" cy="650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2054C70B-0EFC-4C65-BE20-2961B9A1403E}"/>
                </a:ext>
              </a:extLst>
            </p:cNvPr>
            <p:cNvSpPr/>
            <p:nvPr/>
          </p:nvSpPr>
          <p:spPr>
            <a:xfrm>
              <a:off x="7027384" y="4420150"/>
              <a:ext cx="430691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0F0F05D4-8982-46A4-972C-0A8F975E694D}"/>
              </a:ext>
            </a:extLst>
          </p:cNvPr>
          <p:cNvGrpSpPr/>
          <p:nvPr/>
        </p:nvGrpSpPr>
        <p:grpSpPr>
          <a:xfrm>
            <a:off x="7516950" y="2405574"/>
            <a:ext cx="623901" cy="692943"/>
            <a:chOff x="8012906" y="4420150"/>
            <a:chExt cx="623901" cy="692943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273FD5C0-3D06-4578-AB80-9EC17F7FF5D7}"/>
                </a:ext>
              </a:extLst>
            </p:cNvPr>
            <p:cNvGrpSpPr/>
            <p:nvPr/>
          </p:nvGrpSpPr>
          <p:grpSpPr>
            <a:xfrm>
              <a:off x="8090216" y="4420150"/>
              <a:ext cx="468640" cy="692943"/>
              <a:chOff x="7006747" y="4420150"/>
              <a:chExt cx="468640" cy="692943"/>
            </a:xfrm>
          </p:grpSpPr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7EE4479F-8C2D-4191-8036-86FA79C5A768}"/>
                  </a:ext>
                </a:extLst>
              </p:cNvPr>
              <p:cNvSpPr/>
              <p:nvPr/>
            </p:nvSpPr>
            <p:spPr>
              <a:xfrm>
                <a:off x="7006747" y="4462218"/>
                <a:ext cx="468640" cy="650875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495FDDE5-AEF5-4625-A5BD-2027BD46F188}"/>
                  </a:ext>
                </a:extLst>
              </p:cNvPr>
              <p:cNvSpPr/>
              <p:nvPr/>
            </p:nvSpPr>
            <p:spPr>
              <a:xfrm>
                <a:off x="7027384" y="4420150"/>
                <a:ext cx="430691" cy="136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F56CE7A9-5335-485E-8E38-C03690F830AC}"/>
                </a:ext>
              </a:extLst>
            </p:cNvPr>
            <p:cNvGrpSpPr/>
            <p:nvPr/>
          </p:nvGrpSpPr>
          <p:grpSpPr>
            <a:xfrm>
              <a:off x="8012906" y="4438649"/>
              <a:ext cx="623901" cy="78577"/>
              <a:chOff x="8012906" y="4438649"/>
              <a:chExt cx="623901" cy="78577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8EB831D1-8E37-4549-A9ED-47471CC0EE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2906" y="4438649"/>
                <a:ext cx="623901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706B07EC-0E47-43B8-A33A-C5AE880533D4}"/>
                  </a:ext>
                </a:extLst>
              </p:cNvPr>
              <p:cNvSpPr/>
              <p:nvPr/>
            </p:nvSpPr>
            <p:spPr>
              <a:xfrm>
                <a:off x="8012906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hteck 71">
                <a:extLst>
                  <a:ext uri="{FF2B5EF4-FFF2-40B4-BE49-F238E27FC236}">
                    <a16:creationId xmlns:a16="http://schemas.microsoft.com/office/drawing/2014/main" id="{F8A67FA4-9AB1-417F-9625-59CD7A00C218}"/>
                  </a:ext>
                </a:extLst>
              </p:cNvPr>
              <p:cNvSpPr/>
              <p:nvPr/>
            </p:nvSpPr>
            <p:spPr>
              <a:xfrm>
                <a:off x="8576809" y="4452694"/>
                <a:ext cx="59998" cy="64532"/>
              </a:xfrm>
              <a:prstGeom prst="rect">
                <a:avLst/>
              </a:prstGeom>
              <a:solidFill>
                <a:srgbClr val="3C77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B85169F5-3089-48DE-B5F5-47B159D80383}"/>
              </a:ext>
            </a:extLst>
          </p:cNvPr>
          <p:cNvGrpSpPr/>
          <p:nvPr/>
        </p:nvGrpSpPr>
        <p:grpSpPr>
          <a:xfrm>
            <a:off x="4838058" y="2350301"/>
            <a:ext cx="623901" cy="78577"/>
            <a:chOff x="8012906" y="4438649"/>
            <a:chExt cx="623901" cy="78577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7DB3FBFD-7C94-45EC-8C2D-7D1BDCD860AE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882066BB-1DBD-40D4-9C9B-10F8FE9CE964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319B8CC1-D7A1-4635-8DF5-A9D3EEEC5F93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84207D75-8358-4B11-AE52-D1DEB5026FA2}"/>
              </a:ext>
            </a:extLst>
          </p:cNvPr>
          <p:cNvGrpSpPr/>
          <p:nvPr/>
        </p:nvGrpSpPr>
        <p:grpSpPr>
          <a:xfrm>
            <a:off x="4150074" y="2337607"/>
            <a:ext cx="623901" cy="78577"/>
            <a:chOff x="8012906" y="4438649"/>
            <a:chExt cx="623901" cy="78577"/>
          </a:xfrm>
        </p:grpSpPr>
        <p:cxnSp>
          <p:nvCxnSpPr>
            <p:cNvPr id="80" name="Gerader Verbinder 79">
              <a:extLst>
                <a:ext uri="{FF2B5EF4-FFF2-40B4-BE49-F238E27FC236}">
                  <a16:creationId xmlns:a16="http://schemas.microsoft.com/office/drawing/2014/main" id="{2FE6BE88-422E-4FE7-A7E5-784AF0C5F420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4FEB6013-AE8B-4915-B1E8-1A6A31C2B03C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4B0A735C-0F70-4BD6-901B-37B2597CB4B5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FC31F9D-2D17-427D-B9FE-3D936CD3923B}"/>
              </a:ext>
            </a:extLst>
          </p:cNvPr>
          <p:cNvGrpSpPr/>
          <p:nvPr/>
        </p:nvGrpSpPr>
        <p:grpSpPr>
          <a:xfrm rot="1833040">
            <a:off x="3517529" y="2136095"/>
            <a:ext cx="623901" cy="78577"/>
            <a:chOff x="8012906" y="4438649"/>
            <a:chExt cx="623901" cy="78577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F1A37007-3A9C-4E2B-827D-C95797E39099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CD4233CA-115E-4DAB-9882-38F7471F0249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EEDCBEDC-2F58-4FAB-90D1-8B4A47124071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38B47697-2E2F-4CCC-A6D4-38D2C8CB6AC8}"/>
              </a:ext>
            </a:extLst>
          </p:cNvPr>
          <p:cNvGrpSpPr/>
          <p:nvPr/>
        </p:nvGrpSpPr>
        <p:grpSpPr>
          <a:xfrm rot="1833040">
            <a:off x="2894532" y="1774126"/>
            <a:ext cx="623901" cy="78577"/>
            <a:chOff x="8012906" y="4438649"/>
            <a:chExt cx="623901" cy="78577"/>
          </a:xfrm>
        </p:grpSpPr>
        <p:cxnSp>
          <p:nvCxnSpPr>
            <p:cNvPr id="88" name="Gerader Verbinder 87">
              <a:extLst>
                <a:ext uri="{FF2B5EF4-FFF2-40B4-BE49-F238E27FC236}">
                  <a16:creationId xmlns:a16="http://schemas.microsoft.com/office/drawing/2014/main" id="{637F3B5A-C477-4939-9493-B1BCCA29804D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45BD1B48-DD5D-4421-9CFF-A319BDB37208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9523CDBF-9021-4782-AF12-FA51B36031EA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1" name="Pfeil: nach unten gekrümmt 90">
            <a:extLst>
              <a:ext uri="{FF2B5EF4-FFF2-40B4-BE49-F238E27FC236}">
                <a16:creationId xmlns:a16="http://schemas.microsoft.com/office/drawing/2014/main" id="{4047AEC4-E4D8-45BC-97FB-5A4A2AB3ABD6}"/>
              </a:ext>
            </a:extLst>
          </p:cNvPr>
          <p:cNvSpPr/>
          <p:nvPr/>
        </p:nvSpPr>
        <p:spPr>
          <a:xfrm>
            <a:off x="8667063" y="3177840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94" name="Grafik 93">
            <a:extLst>
              <a:ext uri="{FF2B5EF4-FFF2-40B4-BE49-F238E27FC236}">
                <a16:creationId xmlns:a16="http://schemas.microsoft.com/office/drawing/2014/main" id="{512DFDFB-4301-491D-94AD-CB20D363B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556" y="4078899"/>
            <a:ext cx="361950" cy="381000"/>
          </a:xfrm>
          <a:prstGeom prst="rect">
            <a:avLst/>
          </a:prstGeom>
        </p:spPr>
      </p:pic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B245086B-1B8C-4483-ABBB-82F8862DF113}"/>
              </a:ext>
            </a:extLst>
          </p:cNvPr>
          <p:cNvCxnSpPr>
            <a:cxnSpLocks/>
            <a:stCxn id="94" idx="0"/>
          </p:cNvCxnSpPr>
          <p:nvPr/>
        </p:nvCxnSpPr>
        <p:spPr>
          <a:xfrm flipH="1" flipV="1">
            <a:off x="8898805" y="3646114"/>
            <a:ext cx="6726" cy="4327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feld 95">
            <a:extLst>
              <a:ext uri="{FF2B5EF4-FFF2-40B4-BE49-F238E27FC236}">
                <a16:creationId xmlns:a16="http://schemas.microsoft.com/office/drawing/2014/main" id="{64DE0BAF-E10A-4B3A-8FBF-66FFDFA9CF38}"/>
              </a:ext>
            </a:extLst>
          </p:cNvPr>
          <p:cNvSpPr txBox="1"/>
          <p:nvPr/>
        </p:nvSpPr>
        <p:spPr>
          <a:xfrm>
            <a:off x="9079780" y="4018394"/>
            <a:ext cx="155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Lean</a:t>
            </a:r>
          </a:p>
        </p:txBody>
      </p:sp>
      <p:cxnSp>
        <p:nvCxnSpPr>
          <p:cNvPr id="99" name="Gerade Verbindung mit Pfeil 98">
            <a:extLst>
              <a:ext uri="{FF2B5EF4-FFF2-40B4-BE49-F238E27FC236}">
                <a16:creationId xmlns:a16="http://schemas.microsoft.com/office/drawing/2014/main" id="{44A205DE-548F-4E49-95D3-A361FF58A9C3}"/>
              </a:ext>
            </a:extLst>
          </p:cNvPr>
          <p:cNvCxnSpPr>
            <a:cxnSpLocks/>
          </p:cNvCxnSpPr>
          <p:nvPr/>
        </p:nvCxnSpPr>
        <p:spPr>
          <a:xfrm>
            <a:off x="1038001" y="2619785"/>
            <a:ext cx="929528" cy="1996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feld 99">
            <a:extLst>
              <a:ext uri="{FF2B5EF4-FFF2-40B4-BE49-F238E27FC236}">
                <a16:creationId xmlns:a16="http://schemas.microsoft.com/office/drawing/2014/main" id="{DCA4A157-4E33-41F2-87A2-B905492444E1}"/>
              </a:ext>
            </a:extLst>
          </p:cNvPr>
          <p:cNvSpPr txBox="1"/>
          <p:nvPr/>
        </p:nvSpPr>
        <p:spPr>
          <a:xfrm>
            <a:off x="502934" y="2216562"/>
            <a:ext cx="19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Glasses</a:t>
            </a:r>
            <a:endParaRPr lang="de-DE" dirty="0"/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25D1D21E-A894-4A32-A86A-449D3775D0C7}"/>
              </a:ext>
            </a:extLst>
          </p:cNvPr>
          <p:cNvCxnSpPr>
            <a:cxnSpLocks/>
          </p:cNvCxnSpPr>
          <p:nvPr/>
        </p:nvCxnSpPr>
        <p:spPr>
          <a:xfrm>
            <a:off x="1869585" y="1443082"/>
            <a:ext cx="929528" cy="1996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feld 103">
            <a:extLst>
              <a:ext uri="{FF2B5EF4-FFF2-40B4-BE49-F238E27FC236}">
                <a16:creationId xmlns:a16="http://schemas.microsoft.com/office/drawing/2014/main" id="{E5A0F03F-651B-4CFF-B447-5BC2ADD5ABCF}"/>
              </a:ext>
            </a:extLst>
          </p:cNvPr>
          <p:cNvSpPr txBox="1"/>
          <p:nvPr/>
        </p:nvSpPr>
        <p:spPr>
          <a:xfrm>
            <a:off x="1172110" y="1238866"/>
            <a:ext cx="19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Caps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F0A5A1-5293-497B-BAEE-DD6681FDE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4712" y="1684386"/>
            <a:ext cx="292545" cy="585433"/>
          </a:xfrm>
          <a:prstGeom prst="rect">
            <a:avLst/>
          </a:prstGeom>
        </p:spPr>
      </p:pic>
      <p:cxnSp>
        <p:nvCxnSpPr>
          <p:cNvPr id="98" name="Gerade Verbindung mit Pfeil 97">
            <a:extLst>
              <a:ext uri="{FF2B5EF4-FFF2-40B4-BE49-F238E27FC236}">
                <a16:creationId xmlns:a16="http://schemas.microsoft.com/office/drawing/2014/main" id="{E312DDBC-210F-40E7-97A1-34F7FC28B9C3}"/>
              </a:ext>
            </a:extLst>
          </p:cNvPr>
          <p:cNvCxnSpPr>
            <a:cxnSpLocks/>
          </p:cNvCxnSpPr>
          <p:nvPr/>
        </p:nvCxnSpPr>
        <p:spPr>
          <a:xfrm flipH="1">
            <a:off x="5890984" y="1230149"/>
            <a:ext cx="6727" cy="41787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4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>
            <a:extLst>
              <a:ext uri="{FF2B5EF4-FFF2-40B4-BE49-F238E27FC236}">
                <a16:creationId xmlns:a16="http://schemas.microsoft.com/office/drawing/2014/main" id="{54C59EA2-ACCA-434F-B573-C2B6EFCABFF2}"/>
              </a:ext>
            </a:extLst>
          </p:cNvPr>
          <p:cNvSpPr/>
          <p:nvPr/>
        </p:nvSpPr>
        <p:spPr>
          <a:xfrm>
            <a:off x="7819410" y="1784582"/>
            <a:ext cx="1295441" cy="17098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AD47F239-02D9-4816-9EE3-3AA8454B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511" y="1819308"/>
            <a:ext cx="333375" cy="104775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080DF2EB-CFAA-4C1C-B1B0-B0F56514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1725" y="1281903"/>
            <a:ext cx="292545" cy="58543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EA00A91-6F11-481A-A8AD-E9206E11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diagnostic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0C054-6BC2-442D-BE1F-6B7AA93A6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dirty="0" err="1"/>
              <a:t>Intermittent</a:t>
            </a:r>
            <a:r>
              <a:rPr lang="de-DE" dirty="0"/>
              <a:t> </a:t>
            </a:r>
            <a:r>
              <a:rPr lang="de-DE" dirty="0" err="1"/>
              <a:t>mechanical</a:t>
            </a:r>
            <a:r>
              <a:rPr lang="de-DE" dirty="0"/>
              <a:t> </a:t>
            </a:r>
            <a:r>
              <a:rPr lang="de-DE" dirty="0" err="1"/>
              <a:t>coupling</a:t>
            </a:r>
            <a:endParaRPr lang="de-DE" dirty="0"/>
          </a:p>
          <a:p>
            <a:pPr lvl="1"/>
            <a:r>
              <a:rPr lang="de-DE" dirty="0"/>
              <a:t>Both </a:t>
            </a:r>
            <a:r>
              <a:rPr lang="de-DE" dirty="0" err="1"/>
              <a:t>axis</a:t>
            </a:r>
            <a:r>
              <a:rPr lang="de-DE" dirty="0"/>
              <a:t> in </a:t>
            </a:r>
            <a:r>
              <a:rPr lang="de-DE" dirty="0" err="1"/>
              <a:t>speed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lvl="2"/>
            <a:r>
              <a:rPr lang="de-DE" dirty="0" err="1"/>
              <a:t>Jog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still in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control</a:t>
            </a:r>
            <a:endParaRPr lang="de-DE" dirty="0"/>
          </a:p>
          <a:p>
            <a:pPr lvl="1"/>
            <a:r>
              <a:rPr lang="de-DE" dirty="0"/>
              <a:t>Different </a:t>
            </a:r>
            <a:r>
              <a:rPr lang="de-DE" dirty="0" err="1"/>
              <a:t>velocitys</a:t>
            </a:r>
            <a:endParaRPr lang="de-DE" dirty="0"/>
          </a:p>
          <a:p>
            <a:pPr lvl="2"/>
            <a:r>
              <a:rPr lang="en-US" dirty="0"/>
              <a:t>Creates the screwing of the cup</a:t>
            </a:r>
          </a:p>
          <a:p>
            <a:pPr lvl="2"/>
            <a:r>
              <a:rPr lang="en-US" dirty="0"/>
              <a:t>“axis” also work against each other</a:t>
            </a:r>
            <a:br>
              <a:rPr lang="en-US" dirty="0"/>
            </a:br>
            <a:r>
              <a:rPr lang="en-US" dirty="0"/>
              <a:t>(or the spring force?)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Products with different viscosity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076CBDE-69D1-4F5A-9395-33F3E60D4E2D}"/>
              </a:ext>
            </a:extLst>
          </p:cNvPr>
          <p:cNvGrpSpPr/>
          <p:nvPr/>
        </p:nvGrpSpPr>
        <p:grpSpPr>
          <a:xfrm>
            <a:off x="7838541" y="1911049"/>
            <a:ext cx="623901" cy="78577"/>
            <a:chOff x="8012906" y="4438649"/>
            <a:chExt cx="623901" cy="78577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1962779B-4606-4793-867F-026C6D44288D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A8D50D67-41B1-42D1-B199-733121C69AFF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5877CC3F-8C5F-4F8B-9905-01F950FE1A18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D753AEA-FEF7-4607-A953-3C3E79332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224" y="2810726"/>
            <a:ext cx="333375" cy="1047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6B54AE3-5CA0-43BE-9339-1A481AC2C1C3}"/>
              </a:ext>
            </a:extLst>
          </p:cNvPr>
          <p:cNvSpPr txBox="1"/>
          <p:nvPr/>
        </p:nvSpPr>
        <p:spPr>
          <a:xfrm>
            <a:off x="6435421" y="2811842"/>
            <a:ext cx="77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v1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980E312-A4ED-491F-AD7A-D10C415FD186}"/>
              </a:ext>
            </a:extLst>
          </p:cNvPr>
          <p:cNvSpPr/>
          <p:nvPr/>
        </p:nvSpPr>
        <p:spPr>
          <a:xfrm>
            <a:off x="6316266" y="3155783"/>
            <a:ext cx="4874611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DA0F2B3-10CC-4490-BB08-510F7FE59BFE}"/>
              </a:ext>
            </a:extLst>
          </p:cNvPr>
          <p:cNvSpPr/>
          <p:nvPr/>
        </p:nvSpPr>
        <p:spPr>
          <a:xfrm>
            <a:off x="10904994" y="2662487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ED10F94-11DF-4E75-AFA0-7A499A077483}"/>
              </a:ext>
            </a:extLst>
          </p:cNvPr>
          <p:cNvSpPr/>
          <p:nvPr/>
        </p:nvSpPr>
        <p:spPr>
          <a:xfrm>
            <a:off x="6311832" y="2662486"/>
            <a:ext cx="4879046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8D67D19C-1BA5-458A-9541-37A2066782EB}"/>
              </a:ext>
            </a:extLst>
          </p:cNvPr>
          <p:cNvSpPr/>
          <p:nvPr/>
        </p:nvSpPr>
        <p:spPr>
          <a:xfrm>
            <a:off x="6388095" y="1973714"/>
            <a:ext cx="1465119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6D4EC68-EF82-49A5-9467-86BA2B88F246}"/>
              </a:ext>
            </a:extLst>
          </p:cNvPr>
          <p:cNvGrpSpPr/>
          <p:nvPr/>
        </p:nvGrpSpPr>
        <p:grpSpPr>
          <a:xfrm>
            <a:off x="7914754" y="1951489"/>
            <a:ext cx="468640" cy="692943"/>
            <a:chOff x="7006747" y="4420150"/>
            <a:chExt cx="468640" cy="692943"/>
          </a:xfrm>
        </p:grpSpPr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3CAD8658-9750-497C-A9D7-B25827C0A2A2}"/>
                </a:ext>
              </a:extLst>
            </p:cNvPr>
            <p:cNvSpPr/>
            <p:nvPr/>
          </p:nvSpPr>
          <p:spPr>
            <a:xfrm>
              <a:off x="7006747" y="4462218"/>
              <a:ext cx="468640" cy="650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C4C06549-6944-4A8B-96A5-22F7EDA5B387}"/>
                </a:ext>
              </a:extLst>
            </p:cNvPr>
            <p:cNvSpPr/>
            <p:nvPr/>
          </p:nvSpPr>
          <p:spPr>
            <a:xfrm>
              <a:off x="7027384" y="4420150"/>
              <a:ext cx="430691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6D56F9B-6B70-4853-9BF5-FE838796167E}"/>
              </a:ext>
            </a:extLst>
          </p:cNvPr>
          <p:cNvGrpSpPr/>
          <p:nvPr/>
        </p:nvGrpSpPr>
        <p:grpSpPr>
          <a:xfrm>
            <a:off x="7123405" y="1906674"/>
            <a:ext cx="623901" cy="78577"/>
            <a:chOff x="8012906" y="4438649"/>
            <a:chExt cx="623901" cy="78577"/>
          </a:xfrm>
        </p:grpSpPr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E977D767-7B87-498A-AA5D-D4C02E688EDC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67ECB9DD-158F-4127-8478-A2AF1433BE55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FAC078EA-0451-4666-A0CD-4F0E5C5EC531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E65F3D59-A087-4909-BB28-879C75AABDC3}"/>
              </a:ext>
            </a:extLst>
          </p:cNvPr>
          <p:cNvGrpSpPr/>
          <p:nvPr/>
        </p:nvGrpSpPr>
        <p:grpSpPr>
          <a:xfrm>
            <a:off x="6435421" y="1893980"/>
            <a:ext cx="623901" cy="78577"/>
            <a:chOff x="8012906" y="4438649"/>
            <a:chExt cx="623901" cy="78577"/>
          </a:xfrm>
        </p:grpSpPr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C2F1FB80-6752-42B8-B069-66280E1FA215}"/>
                </a:ext>
              </a:extLst>
            </p:cNvPr>
            <p:cNvCxnSpPr>
              <a:cxnSpLocks/>
            </p:cNvCxnSpPr>
            <p:nvPr/>
          </p:nvCxnSpPr>
          <p:spPr>
            <a:xfrm>
              <a:off x="8012906" y="4438649"/>
              <a:ext cx="623901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F96B84FD-B9BE-453A-9BBE-033EC3FA6B16}"/>
                </a:ext>
              </a:extLst>
            </p:cNvPr>
            <p:cNvSpPr/>
            <p:nvPr/>
          </p:nvSpPr>
          <p:spPr>
            <a:xfrm>
              <a:off x="8012906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F8D1FCCE-8525-4F87-BCE3-A4E5AEB05F0C}"/>
                </a:ext>
              </a:extLst>
            </p:cNvPr>
            <p:cNvSpPr/>
            <p:nvPr/>
          </p:nvSpPr>
          <p:spPr>
            <a:xfrm>
              <a:off x="8576809" y="4452694"/>
              <a:ext cx="59998" cy="64532"/>
            </a:xfrm>
            <a:prstGeom prst="rect">
              <a:avLst/>
            </a:prstGeom>
            <a:solidFill>
              <a:srgbClr val="3C77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1" name="Pfeil: nach unten gekrümmt 60">
            <a:extLst>
              <a:ext uri="{FF2B5EF4-FFF2-40B4-BE49-F238E27FC236}">
                <a16:creationId xmlns:a16="http://schemas.microsoft.com/office/drawing/2014/main" id="{70777B48-CDBF-4C4D-8238-9E7BC4B0E480}"/>
              </a:ext>
            </a:extLst>
          </p:cNvPr>
          <p:cNvSpPr/>
          <p:nvPr/>
        </p:nvSpPr>
        <p:spPr>
          <a:xfrm>
            <a:off x="10952410" y="2734213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4" name="Grafik 73" descr="Ein Bild, das Flasche, drinnen enthält.&#10;&#10;Automatisch generierte Beschreibung">
            <a:extLst>
              <a:ext uri="{FF2B5EF4-FFF2-40B4-BE49-F238E27FC236}">
                <a16:creationId xmlns:a16="http://schemas.microsoft.com/office/drawing/2014/main" id="{C3CFAE32-E820-4966-B4B9-8B68CD401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596" y="3893164"/>
            <a:ext cx="2536825" cy="2536825"/>
          </a:xfrm>
          <a:prstGeom prst="rect">
            <a:avLst/>
          </a:prstGeom>
        </p:spPr>
      </p:pic>
      <p:pic>
        <p:nvPicPr>
          <p:cNvPr id="68" name="Inhaltsplatzhalter 4" descr="Ein Bild, das Text, gelb, Honig enthält.&#10;&#10;Automatisch generierte Beschreibung">
            <a:extLst>
              <a:ext uri="{FF2B5EF4-FFF2-40B4-BE49-F238E27FC236}">
                <a16:creationId xmlns:a16="http://schemas.microsoft.com/office/drawing/2014/main" id="{22F19DD1-7F10-4566-9AA6-EA0CF9EA3E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99" y="3770620"/>
            <a:ext cx="2727325" cy="2727325"/>
          </a:xfrm>
          <a:prstGeom prst="rect">
            <a:avLst/>
          </a:prstGeom>
        </p:spPr>
      </p:pic>
      <p:sp>
        <p:nvSpPr>
          <p:cNvPr id="70" name="Rechteck 69">
            <a:extLst>
              <a:ext uri="{FF2B5EF4-FFF2-40B4-BE49-F238E27FC236}">
                <a16:creationId xmlns:a16="http://schemas.microsoft.com/office/drawing/2014/main" id="{845C1A33-17E5-45F4-B7B7-34749A36C752}"/>
              </a:ext>
            </a:extLst>
          </p:cNvPr>
          <p:cNvSpPr/>
          <p:nvPr/>
        </p:nvSpPr>
        <p:spPr>
          <a:xfrm>
            <a:off x="1752144" y="4688267"/>
            <a:ext cx="1219200" cy="6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6B3528ED-D441-4938-A807-D1B9E83ADE52}"/>
              </a:ext>
            </a:extLst>
          </p:cNvPr>
          <p:cNvSpPr/>
          <p:nvPr/>
        </p:nvSpPr>
        <p:spPr>
          <a:xfrm>
            <a:off x="1757361" y="5558227"/>
            <a:ext cx="1219200" cy="323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FE16C44D-862E-4C17-945B-0AB6AA66C6D2}"/>
              </a:ext>
            </a:extLst>
          </p:cNvPr>
          <p:cNvSpPr/>
          <p:nvPr/>
        </p:nvSpPr>
        <p:spPr>
          <a:xfrm>
            <a:off x="4533900" y="5027920"/>
            <a:ext cx="1219200" cy="6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0" name="Grafik 79" descr="Ein Bild, das Essen, Sauerkonserve, Suppe enthält.&#10;&#10;Automatisch generierte Beschreibung">
            <a:extLst>
              <a:ext uri="{FF2B5EF4-FFF2-40B4-BE49-F238E27FC236}">
                <a16:creationId xmlns:a16="http://schemas.microsoft.com/office/drawing/2014/main" id="{77B8477C-3F38-4EE8-AAF6-D90823F76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0257" y="3893164"/>
            <a:ext cx="2680017" cy="2680017"/>
          </a:xfrm>
          <a:prstGeom prst="rect">
            <a:avLst/>
          </a:prstGeom>
        </p:spPr>
      </p:pic>
      <p:sp>
        <p:nvSpPr>
          <p:cNvPr id="81" name="Rechteck 80">
            <a:extLst>
              <a:ext uri="{FF2B5EF4-FFF2-40B4-BE49-F238E27FC236}">
                <a16:creationId xmlns:a16="http://schemas.microsoft.com/office/drawing/2014/main" id="{C4639029-5481-4BE4-A4CE-C73CFFF831F9}"/>
              </a:ext>
            </a:extLst>
          </p:cNvPr>
          <p:cNvSpPr/>
          <p:nvPr/>
        </p:nvSpPr>
        <p:spPr>
          <a:xfrm>
            <a:off x="7029323" y="4629922"/>
            <a:ext cx="1219200" cy="60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DE2EB504-12D8-444F-959B-FBE20AD1CC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8762" y="4110691"/>
            <a:ext cx="2114550" cy="2190750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84FAB6A2-73B5-46AE-A172-F33FB7E2BC87}"/>
              </a:ext>
            </a:extLst>
          </p:cNvPr>
          <p:cNvSpPr txBox="1"/>
          <p:nvPr/>
        </p:nvSpPr>
        <p:spPr>
          <a:xfrm>
            <a:off x="9042646" y="1659169"/>
            <a:ext cx="956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v2=v1+x</a:t>
            </a:r>
          </a:p>
        </p:txBody>
      </p:sp>
    </p:spTree>
    <p:extLst>
      <p:ext uri="{BB962C8B-B14F-4D97-AF65-F5344CB8AC3E}">
        <p14:creationId xmlns:p14="http://schemas.microsoft.com/office/powerpoint/2010/main" val="376668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5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hteck 63">
            <a:extLst>
              <a:ext uri="{FF2B5EF4-FFF2-40B4-BE49-F238E27FC236}">
                <a16:creationId xmlns:a16="http://schemas.microsoft.com/office/drawing/2014/main" id="{A86A6774-DC2D-4852-8E17-6676331DE6E4}"/>
              </a:ext>
            </a:extLst>
          </p:cNvPr>
          <p:cNvSpPr/>
          <p:nvPr/>
        </p:nvSpPr>
        <p:spPr>
          <a:xfrm>
            <a:off x="774974" y="4807133"/>
            <a:ext cx="5970145" cy="1962794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840680B7-CAB9-4A0A-9A71-10BB639594B1}"/>
              </a:ext>
            </a:extLst>
          </p:cNvPr>
          <p:cNvSpPr/>
          <p:nvPr/>
        </p:nvSpPr>
        <p:spPr>
          <a:xfrm>
            <a:off x="775275" y="2718910"/>
            <a:ext cx="5970145" cy="1517277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7435156-D7B5-4FBC-8B13-A245F3B4475B}"/>
              </a:ext>
            </a:extLst>
          </p:cNvPr>
          <p:cNvSpPr/>
          <p:nvPr/>
        </p:nvSpPr>
        <p:spPr>
          <a:xfrm>
            <a:off x="6913135" y="2733453"/>
            <a:ext cx="2803022" cy="1517277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34DB1A7-98A8-4338-B6AB-CD59966DA087}"/>
              </a:ext>
            </a:extLst>
          </p:cNvPr>
          <p:cNvSpPr/>
          <p:nvPr/>
        </p:nvSpPr>
        <p:spPr>
          <a:xfrm>
            <a:off x="6868685" y="937427"/>
            <a:ext cx="2078892" cy="1517277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06AEAA2-B80D-4A3C-BF86-19ECE9B4C566}"/>
              </a:ext>
            </a:extLst>
          </p:cNvPr>
          <p:cNvSpPr/>
          <p:nvPr/>
        </p:nvSpPr>
        <p:spPr>
          <a:xfrm>
            <a:off x="6868685" y="4812746"/>
            <a:ext cx="2779118" cy="1441953"/>
          </a:xfrm>
          <a:prstGeom prst="rect">
            <a:avLst/>
          </a:prstGeom>
          <a:solidFill>
            <a:schemeClr val="bg1"/>
          </a:solidFill>
          <a:ln w="508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51359F5-7C61-4150-A60A-D1E779A4A349}"/>
              </a:ext>
            </a:extLst>
          </p:cNvPr>
          <p:cNvSpPr/>
          <p:nvPr/>
        </p:nvSpPr>
        <p:spPr>
          <a:xfrm>
            <a:off x="1908587" y="3905156"/>
            <a:ext cx="6051263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0E1CD9-D4D3-4860-AD11-095AFBCF0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diagnostic</a:t>
            </a:r>
            <a:endParaRPr lang="de-DE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E4D30E1-7A23-4390-8472-6443550F1B91}"/>
              </a:ext>
            </a:extLst>
          </p:cNvPr>
          <p:cNvSpPr/>
          <p:nvPr/>
        </p:nvSpPr>
        <p:spPr>
          <a:xfrm>
            <a:off x="5519529" y="1764994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4C26A5C-237F-4E29-AA26-2578CFCA0DA7}"/>
              </a:ext>
            </a:extLst>
          </p:cNvPr>
          <p:cNvSpPr/>
          <p:nvPr/>
        </p:nvSpPr>
        <p:spPr>
          <a:xfrm>
            <a:off x="5727700" y="2264746"/>
            <a:ext cx="2839427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C951CA7-AA77-4A3F-930A-0E2CBE405936}"/>
              </a:ext>
            </a:extLst>
          </p:cNvPr>
          <p:cNvSpPr/>
          <p:nvPr/>
        </p:nvSpPr>
        <p:spPr>
          <a:xfrm>
            <a:off x="8281244" y="1764994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67C9F36-86E4-4BA9-9073-258DEE4DDDC5}"/>
              </a:ext>
            </a:extLst>
          </p:cNvPr>
          <p:cNvSpPr/>
          <p:nvPr/>
        </p:nvSpPr>
        <p:spPr>
          <a:xfrm>
            <a:off x="5791200" y="1772947"/>
            <a:ext cx="2775928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CA5EA27-CD5E-424E-B8C3-8808BA2195AD}"/>
              </a:ext>
            </a:extLst>
          </p:cNvPr>
          <p:cNvSpPr/>
          <p:nvPr/>
        </p:nvSpPr>
        <p:spPr>
          <a:xfrm>
            <a:off x="947529" y="3174750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914C682-56EE-44F7-B76D-721F74100FF4}"/>
              </a:ext>
            </a:extLst>
          </p:cNvPr>
          <p:cNvSpPr/>
          <p:nvPr/>
        </p:nvSpPr>
        <p:spPr>
          <a:xfrm rot="1148340">
            <a:off x="1182954" y="3779422"/>
            <a:ext cx="738550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7023F4D-8D14-4627-9DC0-A76127F4B6E2}"/>
              </a:ext>
            </a:extLst>
          </p:cNvPr>
          <p:cNvSpPr/>
          <p:nvPr/>
        </p:nvSpPr>
        <p:spPr>
          <a:xfrm>
            <a:off x="8334927" y="3174750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16594FA-9A8E-42E6-9C72-0260610D3125}"/>
              </a:ext>
            </a:extLst>
          </p:cNvPr>
          <p:cNvSpPr/>
          <p:nvPr/>
        </p:nvSpPr>
        <p:spPr>
          <a:xfrm>
            <a:off x="1210802" y="3174750"/>
            <a:ext cx="7406148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FBBA133-429B-41A9-A354-851D4E360D5A}"/>
              </a:ext>
            </a:extLst>
          </p:cNvPr>
          <p:cNvSpPr/>
          <p:nvPr/>
        </p:nvSpPr>
        <p:spPr>
          <a:xfrm>
            <a:off x="1818587" y="3764949"/>
            <a:ext cx="180000" cy="18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x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BCCEE7C-AFB2-4561-9906-1925822222F7}"/>
              </a:ext>
            </a:extLst>
          </p:cNvPr>
          <p:cNvSpPr/>
          <p:nvPr/>
        </p:nvSpPr>
        <p:spPr>
          <a:xfrm rot="20392519">
            <a:off x="7945170" y="3785751"/>
            <a:ext cx="738550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7CD0BC5-CC20-4278-B9C2-B057BE487D9E}"/>
              </a:ext>
            </a:extLst>
          </p:cNvPr>
          <p:cNvSpPr/>
          <p:nvPr/>
        </p:nvSpPr>
        <p:spPr>
          <a:xfrm>
            <a:off x="7869851" y="3772366"/>
            <a:ext cx="180000" cy="18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x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6EC04E8-C57F-466D-8503-19C14050CA7E}"/>
              </a:ext>
            </a:extLst>
          </p:cNvPr>
          <p:cNvSpPr/>
          <p:nvPr/>
        </p:nvSpPr>
        <p:spPr>
          <a:xfrm>
            <a:off x="1217529" y="3957129"/>
            <a:ext cx="7354721" cy="74871"/>
          </a:xfrm>
          <a:prstGeom prst="rect">
            <a:avLst/>
          </a:prstGeom>
          <a:solidFill>
            <a:schemeClr val="tx1"/>
          </a:solidFill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E8C9581F-BC0C-4DAC-8A26-6D36E8EB7E17}"/>
              </a:ext>
            </a:extLst>
          </p:cNvPr>
          <p:cNvSpPr/>
          <p:nvPr/>
        </p:nvSpPr>
        <p:spPr>
          <a:xfrm rot="3151211">
            <a:off x="8920200" y="2846145"/>
            <a:ext cx="298450" cy="261345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B7270F4-33C9-4965-B723-0E21A40D2F6B}"/>
              </a:ext>
            </a:extLst>
          </p:cNvPr>
          <p:cNvCxnSpPr>
            <a:cxnSpLocks/>
          </p:cNvCxnSpPr>
          <p:nvPr/>
        </p:nvCxnSpPr>
        <p:spPr>
          <a:xfrm flipV="1">
            <a:off x="8805077" y="3025900"/>
            <a:ext cx="139700" cy="101600"/>
          </a:xfrm>
          <a:prstGeom prst="line">
            <a:avLst/>
          </a:prstGeom>
          <a:ln w="25400">
            <a:solidFill>
              <a:srgbClr val="007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FEB403DD-09DF-4B37-83A2-5934B902FBCD}"/>
              </a:ext>
            </a:extLst>
          </p:cNvPr>
          <p:cNvCxnSpPr>
            <a:cxnSpLocks/>
          </p:cNvCxnSpPr>
          <p:nvPr/>
        </p:nvCxnSpPr>
        <p:spPr>
          <a:xfrm flipV="1">
            <a:off x="8852327" y="3100325"/>
            <a:ext cx="139700" cy="101600"/>
          </a:xfrm>
          <a:prstGeom prst="line">
            <a:avLst/>
          </a:prstGeom>
          <a:ln w="25400">
            <a:solidFill>
              <a:srgbClr val="007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2AC01453-A876-4AC7-A567-F9F2907EF85C}"/>
              </a:ext>
            </a:extLst>
          </p:cNvPr>
          <p:cNvCxnSpPr>
            <a:cxnSpLocks/>
          </p:cNvCxnSpPr>
          <p:nvPr/>
        </p:nvCxnSpPr>
        <p:spPr>
          <a:xfrm flipV="1">
            <a:off x="8770152" y="2975100"/>
            <a:ext cx="139700" cy="101600"/>
          </a:xfrm>
          <a:prstGeom prst="line">
            <a:avLst/>
          </a:prstGeom>
          <a:ln w="25400">
            <a:solidFill>
              <a:srgbClr val="007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D7ABC843-3C5F-4CE0-A194-A33FC223198F}"/>
              </a:ext>
            </a:extLst>
          </p:cNvPr>
          <p:cNvCxnSpPr>
            <a:cxnSpLocks/>
          </p:cNvCxnSpPr>
          <p:nvPr/>
        </p:nvCxnSpPr>
        <p:spPr>
          <a:xfrm flipV="1">
            <a:off x="8897526" y="3143500"/>
            <a:ext cx="139700" cy="101600"/>
          </a:xfrm>
          <a:prstGeom prst="line">
            <a:avLst/>
          </a:prstGeom>
          <a:ln w="25400">
            <a:solidFill>
              <a:srgbClr val="007F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>
            <a:extLst>
              <a:ext uri="{FF2B5EF4-FFF2-40B4-BE49-F238E27FC236}">
                <a16:creationId xmlns:a16="http://schemas.microsoft.com/office/drawing/2014/main" id="{47FADC5C-E58D-4018-8570-D4A414D148E1}"/>
              </a:ext>
            </a:extLst>
          </p:cNvPr>
          <p:cNvSpPr/>
          <p:nvPr/>
        </p:nvSpPr>
        <p:spPr>
          <a:xfrm>
            <a:off x="6965950" y="5994084"/>
            <a:ext cx="956177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C92A9D1-A76B-47CB-9BAB-6F23A5339E57}"/>
              </a:ext>
            </a:extLst>
          </p:cNvPr>
          <p:cNvSpPr/>
          <p:nvPr/>
        </p:nvSpPr>
        <p:spPr>
          <a:xfrm>
            <a:off x="909806" y="5263678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AD3A847F-B471-4CC7-B6CB-C338D05DFCEB}"/>
              </a:ext>
            </a:extLst>
          </p:cNvPr>
          <p:cNvSpPr/>
          <p:nvPr/>
        </p:nvSpPr>
        <p:spPr>
          <a:xfrm rot="1148340">
            <a:off x="1145231" y="5868350"/>
            <a:ext cx="738550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A8ED85A-7AE9-4AF6-AE8A-58ADA2C9FA9A}"/>
              </a:ext>
            </a:extLst>
          </p:cNvPr>
          <p:cNvSpPr/>
          <p:nvPr/>
        </p:nvSpPr>
        <p:spPr>
          <a:xfrm>
            <a:off x="8297204" y="5263678"/>
            <a:ext cx="540000" cy="54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x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BCF3EBF-9FC4-45B8-AFDA-3E85FE933F3A}"/>
              </a:ext>
            </a:extLst>
          </p:cNvPr>
          <p:cNvSpPr/>
          <p:nvPr/>
        </p:nvSpPr>
        <p:spPr>
          <a:xfrm>
            <a:off x="1173079" y="5263678"/>
            <a:ext cx="7406148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B524AB0-943A-446C-8793-997FE7308425}"/>
              </a:ext>
            </a:extLst>
          </p:cNvPr>
          <p:cNvSpPr/>
          <p:nvPr/>
        </p:nvSpPr>
        <p:spPr>
          <a:xfrm rot="20392519">
            <a:off x="7907447" y="5874679"/>
            <a:ext cx="738550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2ECF45DB-685C-47FE-820A-1807804312C1}"/>
              </a:ext>
            </a:extLst>
          </p:cNvPr>
          <p:cNvSpPr/>
          <p:nvPr/>
        </p:nvSpPr>
        <p:spPr>
          <a:xfrm>
            <a:off x="6965950" y="6033715"/>
            <a:ext cx="1601178" cy="74871"/>
          </a:xfrm>
          <a:prstGeom prst="rect">
            <a:avLst/>
          </a:prstGeom>
          <a:solidFill>
            <a:schemeClr val="tx1"/>
          </a:solidFill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695C95A-B6A6-4444-9EA5-165929F57026}"/>
              </a:ext>
            </a:extLst>
          </p:cNvPr>
          <p:cNvSpPr/>
          <p:nvPr/>
        </p:nvSpPr>
        <p:spPr>
          <a:xfrm>
            <a:off x="2567356" y="6046057"/>
            <a:ext cx="180000" cy="18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x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3158780F-F1C7-48A6-90D1-65649A115758}"/>
              </a:ext>
            </a:extLst>
          </p:cNvPr>
          <p:cNvSpPr/>
          <p:nvPr/>
        </p:nvSpPr>
        <p:spPr>
          <a:xfrm>
            <a:off x="3353848" y="6038134"/>
            <a:ext cx="180000" cy="18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x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27B9A0F-611F-49A5-85B2-396E5115B13C}"/>
              </a:ext>
            </a:extLst>
          </p:cNvPr>
          <p:cNvSpPr/>
          <p:nvPr/>
        </p:nvSpPr>
        <p:spPr>
          <a:xfrm>
            <a:off x="5046051" y="6054629"/>
            <a:ext cx="180000" cy="180000"/>
          </a:xfrm>
          <a:prstGeom prst="ellipse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/>
              <a:t>x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13622747-CA0B-4456-9831-9CCB1940FCB2}"/>
              </a:ext>
            </a:extLst>
          </p:cNvPr>
          <p:cNvSpPr/>
          <p:nvPr/>
        </p:nvSpPr>
        <p:spPr>
          <a:xfrm>
            <a:off x="1870866" y="6000338"/>
            <a:ext cx="837982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F03CB81B-2479-418A-A880-411F0556D7CF}"/>
              </a:ext>
            </a:extLst>
          </p:cNvPr>
          <p:cNvSpPr/>
          <p:nvPr/>
        </p:nvSpPr>
        <p:spPr>
          <a:xfrm rot="2049543">
            <a:off x="2665646" y="6105188"/>
            <a:ext cx="368023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582F3A26-D24E-4082-8190-81163C666289}"/>
              </a:ext>
            </a:extLst>
          </p:cNvPr>
          <p:cNvSpPr/>
          <p:nvPr/>
        </p:nvSpPr>
        <p:spPr>
          <a:xfrm rot="20342916">
            <a:off x="2992877" y="6129323"/>
            <a:ext cx="453991" cy="45719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2F638F07-35AC-4C35-960B-4ACC67C9DA1A}"/>
              </a:ext>
            </a:extLst>
          </p:cNvPr>
          <p:cNvSpPr/>
          <p:nvPr/>
        </p:nvSpPr>
        <p:spPr>
          <a:xfrm rot="2049543">
            <a:off x="3401997" y="6287294"/>
            <a:ext cx="845658" cy="55063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D9D75928-CF22-4C0A-98F4-F26CE13F8D9D}"/>
              </a:ext>
            </a:extLst>
          </p:cNvPr>
          <p:cNvSpPr/>
          <p:nvPr/>
        </p:nvSpPr>
        <p:spPr>
          <a:xfrm rot="20007581">
            <a:off x="4115025" y="6298271"/>
            <a:ext cx="1060309" cy="52110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4372DB9E-EBDF-4214-B13D-08BD3F2C53C2}"/>
              </a:ext>
            </a:extLst>
          </p:cNvPr>
          <p:cNvSpPr/>
          <p:nvPr/>
        </p:nvSpPr>
        <p:spPr>
          <a:xfrm rot="20007581">
            <a:off x="5986477" y="6230580"/>
            <a:ext cx="1060309" cy="52110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D5685710-765A-491F-941A-B75436EEF72C}"/>
              </a:ext>
            </a:extLst>
          </p:cNvPr>
          <p:cNvSpPr/>
          <p:nvPr/>
        </p:nvSpPr>
        <p:spPr>
          <a:xfrm rot="1421694">
            <a:off x="5069914" y="6266283"/>
            <a:ext cx="1060309" cy="52110"/>
          </a:xfrm>
          <a:prstGeom prst="rect">
            <a:avLst/>
          </a:prstGeom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8EBEE46-4EA8-44DB-B6F1-BC5307A4D0B4}"/>
              </a:ext>
            </a:extLst>
          </p:cNvPr>
          <p:cNvSpPr txBox="1"/>
          <p:nvPr/>
        </p:nvSpPr>
        <p:spPr>
          <a:xfrm>
            <a:off x="6918509" y="4847557"/>
            <a:ext cx="155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117571"/>
                </a:solidFill>
              </a:rPr>
              <a:t>Sealing</a:t>
            </a:r>
            <a:endParaRPr lang="de-DE" dirty="0">
              <a:solidFill>
                <a:srgbClr val="117571"/>
              </a:solidFill>
            </a:endParaRPr>
          </a:p>
        </p:txBody>
      </p:sp>
      <p:sp>
        <p:nvSpPr>
          <p:cNvPr id="48" name="Pfeil: nach unten gekrümmt 47">
            <a:extLst>
              <a:ext uri="{FF2B5EF4-FFF2-40B4-BE49-F238E27FC236}">
                <a16:creationId xmlns:a16="http://schemas.microsoft.com/office/drawing/2014/main" id="{24CBA54A-BF46-4D68-B073-00F0D8BAF8A7}"/>
              </a:ext>
            </a:extLst>
          </p:cNvPr>
          <p:cNvSpPr/>
          <p:nvPr/>
        </p:nvSpPr>
        <p:spPr>
          <a:xfrm>
            <a:off x="8349916" y="1838743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9" name="Pfeil: nach unten gekrümmt 48">
            <a:extLst>
              <a:ext uri="{FF2B5EF4-FFF2-40B4-BE49-F238E27FC236}">
                <a16:creationId xmlns:a16="http://schemas.microsoft.com/office/drawing/2014/main" id="{3F71283C-67CC-4C11-A1C0-04855F90AC97}"/>
              </a:ext>
            </a:extLst>
          </p:cNvPr>
          <p:cNvSpPr/>
          <p:nvPr/>
        </p:nvSpPr>
        <p:spPr>
          <a:xfrm>
            <a:off x="8394366" y="3248357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0" name="Pfeil: nach unten gekrümmt 49">
            <a:extLst>
              <a:ext uri="{FF2B5EF4-FFF2-40B4-BE49-F238E27FC236}">
                <a16:creationId xmlns:a16="http://schemas.microsoft.com/office/drawing/2014/main" id="{80722B85-29FC-4EA2-9D50-C2D5A1AF9B19}"/>
              </a:ext>
            </a:extLst>
          </p:cNvPr>
          <p:cNvSpPr/>
          <p:nvPr/>
        </p:nvSpPr>
        <p:spPr>
          <a:xfrm>
            <a:off x="8362710" y="5324133"/>
            <a:ext cx="445167" cy="277200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87A0309-D941-4E66-BE02-2E1A235444EE}"/>
              </a:ext>
            </a:extLst>
          </p:cNvPr>
          <p:cNvSpPr txBox="1"/>
          <p:nvPr/>
        </p:nvSpPr>
        <p:spPr>
          <a:xfrm>
            <a:off x="3267115" y="539560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Belt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machine</a:t>
            </a:r>
            <a:br>
              <a:rPr lang="de-DE" dirty="0"/>
            </a:br>
            <a:r>
              <a:rPr lang="de-DE" dirty="0" err="1"/>
              <a:t>distance</a:t>
            </a:r>
            <a:r>
              <a:rPr lang="de-DE" dirty="0"/>
              <a:t> ~5m (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&gt;10m)</a:t>
            </a:r>
          </a:p>
        </p:txBody>
      </p: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EEE3C0B3-C619-46A5-858F-5B8480DB722B}"/>
              </a:ext>
            </a:extLst>
          </p:cNvPr>
          <p:cNvGrpSpPr/>
          <p:nvPr/>
        </p:nvGrpSpPr>
        <p:grpSpPr>
          <a:xfrm>
            <a:off x="7262996" y="1050892"/>
            <a:ext cx="468640" cy="692943"/>
            <a:chOff x="7006747" y="4420150"/>
            <a:chExt cx="468640" cy="692943"/>
          </a:xfrm>
        </p:grpSpPr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DFAB75EA-4099-4605-8B3D-7FDB229431E8}"/>
                </a:ext>
              </a:extLst>
            </p:cNvPr>
            <p:cNvSpPr/>
            <p:nvPr/>
          </p:nvSpPr>
          <p:spPr>
            <a:xfrm>
              <a:off x="7006747" y="4462218"/>
              <a:ext cx="468640" cy="650875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3797546B-5FAA-44B1-BFC7-38F2ECBD54D5}"/>
                </a:ext>
              </a:extLst>
            </p:cNvPr>
            <p:cNvSpPr/>
            <p:nvPr/>
          </p:nvSpPr>
          <p:spPr>
            <a:xfrm>
              <a:off x="7027384" y="4420150"/>
              <a:ext cx="430691" cy="136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6" name="Textfeld 55">
            <a:extLst>
              <a:ext uri="{FF2B5EF4-FFF2-40B4-BE49-F238E27FC236}">
                <a16:creationId xmlns:a16="http://schemas.microsoft.com/office/drawing/2014/main" id="{77144897-0869-49C7-876E-4F9793CBEB55}"/>
              </a:ext>
            </a:extLst>
          </p:cNvPr>
          <p:cNvSpPr txBox="1"/>
          <p:nvPr/>
        </p:nvSpPr>
        <p:spPr>
          <a:xfrm>
            <a:off x="1016000" y="1221050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1. Stand </a:t>
            </a:r>
            <a:r>
              <a:rPr lang="de-DE" dirty="0" err="1"/>
              <a:t>alone</a:t>
            </a:r>
            <a:r>
              <a:rPr lang="de-DE" dirty="0"/>
              <a:t> </a:t>
            </a:r>
            <a:r>
              <a:rPr lang="de-DE" dirty="0" err="1"/>
              <a:t>machine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39C1DDDE-7313-41FA-88D4-718320947C33}"/>
              </a:ext>
            </a:extLst>
          </p:cNvPr>
          <p:cNvSpPr txBox="1"/>
          <p:nvPr/>
        </p:nvSpPr>
        <p:spPr>
          <a:xfrm>
            <a:off x="1016000" y="2353792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2. </a:t>
            </a:r>
            <a:r>
              <a:rPr lang="de-DE" dirty="0" err="1"/>
              <a:t>Classical</a:t>
            </a:r>
            <a:r>
              <a:rPr lang="de-DE" dirty="0"/>
              <a:t> </a:t>
            </a:r>
            <a:r>
              <a:rPr lang="de-DE" dirty="0" err="1"/>
              <a:t>construction</a:t>
            </a:r>
            <a:endParaRPr lang="de-DE" dirty="0"/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49E1D88-B0C2-4C49-A784-BE622F589E3A}"/>
              </a:ext>
            </a:extLst>
          </p:cNvPr>
          <p:cNvSpPr txBox="1"/>
          <p:nvPr/>
        </p:nvSpPr>
        <p:spPr>
          <a:xfrm>
            <a:off x="6980798" y="2771354"/>
            <a:ext cx="155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117571"/>
                </a:solidFill>
              </a:rPr>
              <a:t>Sealing</a:t>
            </a:r>
            <a:endParaRPr lang="de-DE" dirty="0">
              <a:solidFill>
                <a:srgbClr val="117571"/>
              </a:solidFill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A8331070-9448-4636-B087-59B0BE6BB803}"/>
              </a:ext>
            </a:extLst>
          </p:cNvPr>
          <p:cNvSpPr txBox="1"/>
          <p:nvPr/>
        </p:nvSpPr>
        <p:spPr>
          <a:xfrm>
            <a:off x="8091851" y="972982"/>
            <a:ext cx="1555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117571"/>
                </a:solidFill>
              </a:rPr>
              <a:t>Sealing</a:t>
            </a:r>
            <a:endParaRPr lang="de-DE" dirty="0">
              <a:solidFill>
                <a:srgbClr val="117571"/>
              </a:solidFill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574C75B6-10C4-4866-96C2-8A725171C44F}"/>
              </a:ext>
            </a:extLst>
          </p:cNvPr>
          <p:cNvSpPr txBox="1"/>
          <p:nvPr/>
        </p:nvSpPr>
        <p:spPr>
          <a:xfrm>
            <a:off x="954256" y="2763273"/>
            <a:ext cx="302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117571"/>
                </a:solidFill>
              </a:rPr>
              <a:t>Customer, </a:t>
            </a:r>
            <a:r>
              <a:rPr lang="de-DE" dirty="0" err="1">
                <a:solidFill>
                  <a:srgbClr val="117571"/>
                </a:solidFill>
              </a:rPr>
              <a:t>filler</a:t>
            </a:r>
            <a:r>
              <a:rPr lang="de-DE" dirty="0">
                <a:solidFill>
                  <a:srgbClr val="117571"/>
                </a:solidFill>
              </a:rPr>
              <a:t> </a:t>
            </a: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69255BE1-15F4-4455-A777-24E4A12CFB31}"/>
              </a:ext>
            </a:extLst>
          </p:cNvPr>
          <p:cNvSpPr/>
          <p:nvPr/>
        </p:nvSpPr>
        <p:spPr>
          <a:xfrm>
            <a:off x="5736495" y="2324123"/>
            <a:ext cx="2842732" cy="74871"/>
          </a:xfrm>
          <a:prstGeom prst="rect">
            <a:avLst/>
          </a:prstGeom>
          <a:solidFill>
            <a:schemeClr val="tx1"/>
          </a:solidFill>
          <a:ln>
            <a:solidFill>
              <a:srgbClr val="A3A62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73B0262A-FE11-448E-A9BC-69CB0CAF7B43}"/>
              </a:ext>
            </a:extLst>
          </p:cNvPr>
          <p:cNvSpPr txBox="1"/>
          <p:nvPr/>
        </p:nvSpPr>
        <p:spPr>
          <a:xfrm>
            <a:off x="1001871" y="4837102"/>
            <a:ext cx="302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117571"/>
                </a:solidFill>
              </a:rPr>
              <a:t>Customer, </a:t>
            </a:r>
            <a:r>
              <a:rPr lang="de-DE" dirty="0" err="1">
                <a:solidFill>
                  <a:srgbClr val="117571"/>
                </a:solidFill>
              </a:rPr>
              <a:t>filler</a:t>
            </a:r>
            <a:r>
              <a:rPr lang="de-DE" dirty="0">
                <a:solidFill>
                  <a:srgbClr val="117571"/>
                </a:solidFill>
              </a:rPr>
              <a:t> 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52E9E70E-00F2-46FD-ACAE-68C506BA1D83}"/>
              </a:ext>
            </a:extLst>
          </p:cNvPr>
          <p:cNvSpPr txBox="1"/>
          <p:nvPr/>
        </p:nvSpPr>
        <p:spPr>
          <a:xfrm>
            <a:off x="1016000" y="4418891"/>
            <a:ext cx="267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3. New </a:t>
            </a:r>
            <a:r>
              <a:rPr lang="de-DE" dirty="0" err="1"/>
              <a:t>construction</a:t>
            </a:r>
            <a:endParaRPr lang="de-DE" dirty="0"/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1638155D-64EE-489C-A6FD-905576A74A20}"/>
              </a:ext>
            </a:extLst>
          </p:cNvPr>
          <p:cNvCxnSpPr>
            <a:cxnSpLocks/>
          </p:cNvCxnSpPr>
          <p:nvPr/>
        </p:nvCxnSpPr>
        <p:spPr>
          <a:xfrm flipH="1">
            <a:off x="8669040" y="1645502"/>
            <a:ext cx="1147191" cy="7160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>
            <a:extLst>
              <a:ext uri="{FF2B5EF4-FFF2-40B4-BE49-F238E27FC236}">
                <a16:creationId xmlns:a16="http://schemas.microsoft.com/office/drawing/2014/main" id="{FF509D0D-E5C8-42B5-A6BA-29476795CA6A}"/>
              </a:ext>
            </a:extLst>
          </p:cNvPr>
          <p:cNvSpPr txBox="1"/>
          <p:nvPr/>
        </p:nvSpPr>
        <p:spPr>
          <a:xfrm>
            <a:off x="9816231" y="1320507"/>
            <a:ext cx="19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Glide</a:t>
            </a:r>
            <a:r>
              <a:rPr lang="de-DE" dirty="0"/>
              <a:t> </a:t>
            </a:r>
            <a:r>
              <a:rPr lang="de-DE" dirty="0" err="1"/>
              <a:t>rail</a:t>
            </a:r>
            <a:endParaRPr lang="de-DE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264BA533-BC6D-4668-B9D4-8E3F8D5CCD20}"/>
              </a:ext>
            </a:extLst>
          </p:cNvPr>
          <p:cNvSpPr txBox="1"/>
          <p:nvPr/>
        </p:nvSpPr>
        <p:spPr>
          <a:xfrm>
            <a:off x="9993211" y="2771354"/>
            <a:ext cx="1926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Lubrication</a:t>
            </a:r>
            <a:endParaRPr lang="de-DE" dirty="0"/>
          </a:p>
        </p:txBody>
      </p: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B983FC94-D8EC-40E5-A00B-8C70F3BF1FC6}"/>
              </a:ext>
            </a:extLst>
          </p:cNvPr>
          <p:cNvCxnSpPr>
            <a:cxnSpLocks/>
            <a:stCxn id="72" idx="1"/>
          </p:cNvCxnSpPr>
          <p:nvPr/>
        </p:nvCxnSpPr>
        <p:spPr>
          <a:xfrm flipH="1" flipV="1">
            <a:off x="9256373" y="2896486"/>
            <a:ext cx="736838" cy="5953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7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2" grpId="0" animBg="1"/>
      <p:bldP spid="59" grpId="0" animBg="1"/>
      <p:bldP spid="46" grpId="0" animBg="1"/>
      <p:bldP spid="1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/>
      <p:bldP spid="49" grpId="0" animBg="1"/>
      <p:bldP spid="50" grpId="0" animBg="1"/>
      <p:bldP spid="51" grpId="0"/>
      <p:bldP spid="57" grpId="0"/>
      <p:bldP spid="60" grpId="0"/>
      <p:bldP spid="63" grpId="0"/>
      <p:bldP spid="66" grpId="0"/>
      <p:bldP spid="67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11207A-658E-46C9-B1FF-D89B12A3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sealing</a:t>
            </a:r>
            <a:r>
              <a:rPr lang="de-DE" dirty="0"/>
              <a:t> </a:t>
            </a:r>
            <a:r>
              <a:rPr lang="de-DE" dirty="0" err="1"/>
              <a:t>machine</a:t>
            </a:r>
            <a:r>
              <a:rPr lang="de-DE" dirty="0"/>
              <a:t> – </a:t>
            </a:r>
            <a:r>
              <a:rPr lang="de-DE" dirty="0" err="1"/>
              <a:t>variation</a:t>
            </a:r>
            <a:r>
              <a:rPr lang="de-DE" dirty="0"/>
              <a:t> </a:t>
            </a:r>
            <a:r>
              <a:rPr lang="de-DE" dirty="0" err="1"/>
              <a:t>belt</a:t>
            </a:r>
            <a:r>
              <a:rPr lang="de-DE" dirty="0"/>
              <a:t> </a:t>
            </a:r>
            <a:r>
              <a:rPr lang="de-DE" dirty="0" err="1"/>
              <a:t>return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6452B6A-5CF6-4492-9965-7E1AADCB1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73" y="884355"/>
            <a:ext cx="5839339" cy="288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52ED943-AF2D-4F75-BDFD-76647CBDE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86" y="3853345"/>
            <a:ext cx="588871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1069</Words>
  <Application>Microsoft Office PowerPoint</Application>
  <PresentationFormat>Breitbild</PresentationFormat>
  <Paragraphs>230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</vt:lpstr>
      <vt:lpstr>Lean motor Start-up</vt:lpstr>
      <vt:lpstr>Experiences from field applications</vt:lpstr>
      <vt:lpstr>Application sealing machine</vt:lpstr>
      <vt:lpstr>Application sealing machine</vt:lpstr>
      <vt:lpstr>Application sealing machine – jerking at water tests</vt:lpstr>
      <vt:lpstr>Application sealing machine – front view</vt:lpstr>
      <vt:lpstr>Application sealing machine – diagnostic</vt:lpstr>
      <vt:lpstr>Application sealing machine – diagnostic</vt:lpstr>
      <vt:lpstr>Application sealing machine – variation belt return</vt:lpstr>
      <vt:lpstr>Application sealing machine – actions</vt:lpstr>
      <vt:lpstr>Application sealing machine – actions Lean</vt:lpstr>
      <vt:lpstr>Application sealing machine –Lean vs EZ</vt:lpstr>
      <vt:lpstr>Application sealing machine - conclusion</vt:lpstr>
      <vt:lpstr>Application bottle inspector</vt:lpstr>
      <vt:lpstr>Application bottle inspector – new solution</vt:lpstr>
      <vt:lpstr>Application bottle inspector – top view</vt:lpstr>
      <vt:lpstr>Application bottle inspector – diagnostic</vt:lpstr>
      <vt:lpstr>Application bottle inspector – diagnostic</vt:lpstr>
      <vt:lpstr>Application bottle inspector - “improve of the encoder” </vt:lpstr>
      <vt:lpstr>Application bottle inspector -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NEWS</dc:title>
  <dc:creator>Augenstein, Lutz</dc:creator>
  <cp:lastModifiedBy>Augenstein, Lutz</cp:lastModifiedBy>
  <cp:revision>54</cp:revision>
  <dcterms:created xsi:type="dcterms:W3CDTF">2021-10-07T06:20:52Z</dcterms:created>
  <dcterms:modified xsi:type="dcterms:W3CDTF">2022-05-17T06:27:37Z</dcterms:modified>
</cp:coreProperties>
</file>