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</p:sldMasterIdLst>
  <p:notesMasterIdLst>
    <p:notesMasterId r:id="rId57"/>
  </p:notesMasterIdLst>
  <p:sldIdLst>
    <p:sldId id="256" r:id="rId2"/>
    <p:sldId id="257" r:id="rId3"/>
    <p:sldId id="1091" r:id="rId4"/>
    <p:sldId id="258" r:id="rId5"/>
    <p:sldId id="1098" r:id="rId6"/>
    <p:sldId id="1094" r:id="rId7"/>
    <p:sldId id="1092" r:id="rId8"/>
    <p:sldId id="265" r:id="rId9"/>
    <p:sldId id="259" r:id="rId10"/>
    <p:sldId id="266" r:id="rId11"/>
    <p:sldId id="1093" r:id="rId12"/>
    <p:sldId id="1085" r:id="rId13"/>
    <p:sldId id="260" r:id="rId14"/>
    <p:sldId id="1086" r:id="rId15"/>
    <p:sldId id="1087" r:id="rId16"/>
    <p:sldId id="1088" r:id="rId17"/>
    <p:sldId id="1084" r:id="rId18"/>
    <p:sldId id="267" r:id="rId19"/>
    <p:sldId id="1095" r:id="rId20"/>
    <p:sldId id="263" r:id="rId21"/>
    <p:sldId id="264" r:id="rId22"/>
    <p:sldId id="1096" r:id="rId23"/>
    <p:sldId id="261" r:id="rId24"/>
    <p:sldId id="1700" r:id="rId25"/>
    <p:sldId id="1710" r:id="rId26"/>
    <p:sldId id="1101" r:id="rId27"/>
    <p:sldId id="1718" r:id="rId28"/>
    <p:sldId id="1102" r:id="rId29"/>
    <p:sldId id="1061" r:id="rId30"/>
    <p:sldId id="1062" r:id="rId31"/>
    <p:sldId id="1064" r:id="rId32"/>
    <p:sldId id="1090" r:id="rId33"/>
    <p:sldId id="1107" r:id="rId34"/>
    <p:sldId id="1108" r:id="rId35"/>
    <p:sldId id="1709" r:id="rId36"/>
    <p:sldId id="1067" r:id="rId37"/>
    <p:sldId id="1066" r:id="rId38"/>
    <p:sldId id="1105" r:id="rId39"/>
    <p:sldId id="1106" r:id="rId40"/>
    <p:sldId id="1068" r:id="rId41"/>
    <p:sldId id="1078" r:id="rId42"/>
    <p:sldId id="1711" r:id="rId43"/>
    <p:sldId id="1097" r:id="rId44"/>
    <p:sldId id="262" r:id="rId45"/>
    <p:sldId id="1714" r:id="rId46"/>
    <p:sldId id="1719" r:id="rId47"/>
    <p:sldId id="1713" r:id="rId48"/>
    <p:sldId id="1716" r:id="rId49"/>
    <p:sldId id="1720" r:id="rId50"/>
    <p:sldId id="1723" r:id="rId51"/>
    <p:sldId id="1724" r:id="rId52"/>
    <p:sldId id="1099" r:id="rId53"/>
    <p:sldId id="1103" r:id="rId54"/>
    <p:sldId id="1104" r:id="rId55"/>
    <p:sldId id="271" r:id="rId5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pos="824" userDrawn="1">
          <p15:clr>
            <a:srgbClr val="A4A3A4"/>
          </p15:clr>
        </p15:guide>
        <p15:guide id="4" pos="1663" userDrawn="1">
          <p15:clr>
            <a:srgbClr val="A4A3A4"/>
          </p15:clr>
        </p15:guide>
        <p15:guide id="5" pos="2479" userDrawn="1">
          <p15:clr>
            <a:srgbClr val="A4A3A4"/>
          </p15:clr>
        </p15:guide>
        <p15:guide id="6" pos="3318" userDrawn="1">
          <p15:clr>
            <a:srgbClr val="A4A3A4"/>
          </p15:clr>
        </p15:guide>
        <p15:guide id="7" pos="4135" userDrawn="1">
          <p15:clr>
            <a:srgbClr val="A4A3A4"/>
          </p15:clr>
        </p15:guide>
        <p15:guide id="8" pos="4951" userDrawn="1">
          <p15:clr>
            <a:srgbClr val="A4A3A4"/>
          </p15:clr>
        </p15:guide>
        <p15:guide id="9" pos="5790" userDrawn="1">
          <p15:clr>
            <a:srgbClr val="A4A3A4"/>
          </p15:clr>
        </p15:guide>
        <p15:guide id="10" pos="6607" userDrawn="1">
          <p15:clr>
            <a:srgbClr val="A4A3A4"/>
          </p15:clr>
        </p15:guide>
        <p15:guide id="11" pos="7446" userDrawn="1">
          <p15:clr>
            <a:srgbClr val="A4A3A4"/>
          </p15:clr>
        </p15:guide>
        <p15:guide id="12" orient="horz" pos="4247" userDrawn="1">
          <p15:clr>
            <a:srgbClr val="A4A3A4"/>
          </p15:clr>
        </p15:guide>
        <p15:guide id="13" orient="horz" pos="3770" userDrawn="1">
          <p15:clr>
            <a:srgbClr val="A4A3A4"/>
          </p15:clr>
        </p15:guide>
        <p15:guide id="14" orient="horz" pos="3317" userDrawn="1">
          <p15:clr>
            <a:srgbClr val="A4A3A4"/>
          </p15:clr>
        </p15:guide>
        <p15:guide id="15" orient="horz" pos="2863" userDrawn="1">
          <p15:clr>
            <a:srgbClr val="A4A3A4"/>
          </p15:clr>
        </p15:guide>
        <p15:guide id="16" orient="horz" pos="2387" userDrawn="1">
          <p15:clr>
            <a:srgbClr val="A4A3A4"/>
          </p15:clr>
        </p15:guide>
        <p15:guide id="17" orient="horz" pos="1911" userDrawn="1">
          <p15:clr>
            <a:srgbClr val="A4A3A4"/>
          </p15:clr>
        </p15:guide>
        <p15:guide id="18" orient="horz" pos="1457" userDrawn="1">
          <p15:clr>
            <a:srgbClr val="A4A3A4"/>
          </p15:clr>
        </p15:guide>
        <p15:guide id="19" orient="horz" pos="1003" userDrawn="1">
          <p15:clr>
            <a:srgbClr val="A4A3A4"/>
          </p15:clr>
        </p15:guide>
        <p15:guide id="20" orient="horz" pos="5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genstein, Lutz" initials="AL" lastIdx="1" clrIdx="0">
    <p:extLst>
      <p:ext uri="{19B8F6BF-5375-455C-9EA6-DF929625EA0E}">
        <p15:presenceInfo xmlns:p15="http://schemas.microsoft.com/office/powerpoint/2012/main" userId="S::Lutz.Augenstein@stoeber.de::22c332c7-ed58-49f0-b254-73b177baf4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8669F"/>
    <a:srgbClr val="003E74"/>
    <a:srgbClr val="004B88"/>
    <a:srgbClr val="006EB6"/>
    <a:srgbClr val="007FC4"/>
    <a:srgbClr val="6A9DD3"/>
    <a:srgbClr val="00386B"/>
    <a:srgbClr val="0071BC"/>
    <a:srgbClr val="E9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8F5429-5CC3-44A6-9768-968F02136F8E}" v="1467" dt="2022-05-16T09:28:09.2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81658" autoAdjust="0"/>
  </p:normalViewPr>
  <p:slideViewPr>
    <p:cSldViewPr snapToGrid="0" snapToObjects="1">
      <p:cViewPr varScale="1">
        <p:scale>
          <a:sx n="103" d="100"/>
          <a:sy n="103" d="100"/>
        </p:scale>
        <p:origin x="798" y="114"/>
      </p:cViewPr>
      <p:guideLst>
        <p:guide pos="7"/>
        <p:guide pos="393"/>
        <p:guide pos="824"/>
        <p:guide pos="1663"/>
        <p:guide pos="2479"/>
        <p:guide pos="3318"/>
        <p:guide pos="4135"/>
        <p:guide pos="4951"/>
        <p:guide pos="5790"/>
        <p:guide pos="6607"/>
        <p:guide pos="7446"/>
        <p:guide orient="horz" pos="4247"/>
        <p:guide orient="horz" pos="3770"/>
        <p:guide orient="horz" pos="3317"/>
        <p:guide orient="horz" pos="2863"/>
        <p:guide orient="horz" pos="2387"/>
        <p:guide orient="horz" pos="1911"/>
        <p:guide orient="horz" pos="1457"/>
        <p:guide orient="horz" pos="1003"/>
        <p:guide orient="horz" pos="5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genstein, Lutz" userId="22c332c7-ed58-49f0-b254-73b177baf489" providerId="ADAL" clId="{2F8F5429-5CC3-44A6-9768-968F02136F8E}"/>
    <pc:docChg chg="undo redo custSel addSld delSld modSld sldOrd">
      <pc:chgData name="Augenstein, Lutz" userId="22c332c7-ed58-49f0-b254-73b177baf489" providerId="ADAL" clId="{2F8F5429-5CC3-44A6-9768-968F02136F8E}" dt="2022-05-18T07:15:40.943" v="6079" actId="6549"/>
      <pc:docMkLst>
        <pc:docMk/>
      </pc:docMkLst>
      <pc:sldChg chg="modSp mod modNotesTx">
        <pc:chgData name="Augenstein, Lutz" userId="22c332c7-ed58-49f0-b254-73b177baf489" providerId="ADAL" clId="{2F8F5429-5CC3-44A6-9768-968F02136F8E}" dt="2022-05-18T07:15:40.943" v="6079" actId="6549"/>
        <pc:sldMkLst>
          <pc:docMk/>
          <pc:sldMk cId="3234239454" sldId="257"/>
        </pc:sldMkLst>
        <pc:spChg chg="mod">
          <ac:chgData name="Augenstein, Lutz" userId="22c332c7-ed58-49f0-b254-73b177baf489" providerId="ADAL" clId="{2F8F5429-5CC3-44A6-9768-968F02136F8E}" dt="2022-05-09T06:19:50.359" v="825" actId="20577"/>
          <ac:spMkLst>
            <pc:docMk/>
            <pc:sldMk cId="3234239454" sldId="257"/>
            <ac:spMk id="3" creationId="{00000000-0000-0000-0000-000000000000}"/>
          </ac:spMkLst>
        </pc:spChg>
      </pc:sldChg>
      <pc:sldChg chg="addSp modSp mod ord modAnim">
        <pc:chgData name="Augenstein, Lutz" userId="22c332c7-ed58-49f0-b254-73b177baf489" providerId="ADAL" clId="{2F8F5429-5CC3-44A6-9768-968F02136F8E}" dt="2022-05-16T06:08:32.892" v="5920" actId="20577"/>
        <pc:sldMkLst>
          <pc:docMk/>
          <pc:sldMk cId="929803183" sldId="258"/>
        </pc:sldMkLst>
        <pc:spChg chg="mod">
          <ac:chgData name="Augenstein, Lutz" userId="22c332c7-ed58-49f0-b254-73b177baf489" providerId="ADAL" clId="{2F8F5429-5CC3-44A6-9768-968F02136F8E}" dt="2022-05-16T06:08:32.892" v="5920" actId="20577"/>
          <ac:spMkLst>
            <pc:docMk/>
            <pc:sldMk cId="929803183" sldId="258"/>
            <ac:spMk id="3" creationId="{ED277FC0-A7C9-4063-84B5-587B5E2AC338}"/>
          </ac:spMkLst>
        </pc:spChg>
        <pc:spChg chg="add mod">
          <ac:chgData name="Augenstein, Lutz" userId="22c332c7-ed58-49f0-b254-73b177baf489" providerId="ADAL" clId="{2F8F5429-5CC3-44A6-9768-968F02136F8E}" dt="2022-05-09T07:39:40.989" v="1611" actId="692"/>
          <ac:spMkLst>
            <pc:docMk/>
            <pc:sldMk cId="929803183" sldId="258"/>
            <ac:spMk id="8" creationId="{07A9205A-D7AD-4066-A7B0-371B415D55CF}"/>
          </ac:spMkLst>
        </pc:spChg>
        <pc:cxnChg chg="add mod">
          <ac:chgData name="Augenstein, Lutz" userId="22c332c7-ed58-49f0-b254-73b177baf489" providerId="ADAL" clId="{2F8F5429-5CC3-44A6-9768-968F02136F8E}" dt="2022-05-09T07:39:34.839" v="1610" actId="692"/>
          <ac:cxnSpMkLst>
            <pc:docMk/>
            <pc:sldMk cId="929803183" sldId="258"/>
            <ac:cxnSpMk id="7" creationId="{EB2BC2D1-B0D8-4DA6-B6C7-4F7EC442FC9E}"/>
          </ac:cxnSpMkLst>
        </pc:cxnChg>
      </pc:sldChg>
      <pc:sldChg chg="modSp mod">
        <pc:chgData name="Augenstein, Lutz" userId="22c332c7-ed58-49f0-b254-73b177baf489" providerId="ADAL" clId="{2F8F5429-5CC3-44A6-9768-968F02136F8E}" dt="2022-05-16T06:17:30.334" v="5924" actId="20577"/>
        <pc:sldMkLst>
          <pc:docMk/>
          <pc:sldMk cId="71900096" sldId="259"/>
        </pc:sldMkLst>
        <pc:spChg chg="mod">
          <ac:chgData name="Augenstein, Lutz" userId="22c332c7-ed58-49f0-b254-73b177baf489" providerId="ADAL" clId="{2F8F5429-5CC3-44A6-9768-968F02136F8E}" dt="2022-05-16T06:17:30.334" v="5924" actId="20577"/>
          <ac:spMkLst>
            <pc:docMk/>
            <pc:sldMk cId="71900096" sldId="259"/>
            <ac:spMk id="2" creationId="{60210EEE-8225-418C-B7C7-B17B49FC6F60}"/>
          </ac:spMkLst>
        </pc:spChg>
      </pc:sldChg>
      <pc:sldChg chg="addSp delSp modSp mod delAnim modAnim">
        <pc:chgData name="Augenstein, Lutz" userId="22c332c7-ed58-49f0-b254-73b177baf489" providerId="ADAL" clId="{2F8F5429-5CC3-44A6-9768-968F02136F8E}" dt="2022-05-16T06:23:24.742" v="5937"/>
        <pc:sldMkLst>
          <pc:docMk/>
          <pc:sldMk cId="953420429" sldId="260"/>
        </pc:sldMkLst>
        <pc:spChg chg="add mod topLvl">
          <ac:chgData name="Augenstein, Lutz" userId="22c332c7-ed58-49f0-b254-73b177baf489" providerId="ADAL" clId="{2F8F5429-5CC3-44A6-9768-968F02136F8E}" dt="2022-04-25T07:55:37.074" v="58" actId="478"/>
          <ac:spMkLst>
            <pc:docMk/>
            <pc:sldMk cId="953420429" sldId="260"/>
            <ac:spMk id="4" creationId="{6565D3A1-BD31-4568-A174-0941EBF032CE}"/>
          </ac:spMkLst>
        </pc:spChg>
        <pc:spChg chg="add del mod topLvl">
          <ac:chgData name="Augenstein, Lutz" userId="22c332c7-ed58-49f0-b254-73b177baf489" providerId="ADAL" clId="{2F8F5429-5CC3-44A6-9768-968F02136F8E}" dt="2022-04-25T07:55:37.074" v="58" actId="478"/>
          <ac:spMkLst>
            <pc:docMk/>
            <pc:sldMk cId="953420429" sldId="260"/>
            <ac:spMk id="5" creationId="{DFDA23EF-B036-45D1-B488-D834A7F9891F}"/>
          </ac:spMkLst>
        </pc:spChg>
        <pc:grpChg chg="add del mod">
          <ac:chgData name="Augenstein, Lutz" userId="22c332c7-ed58-49f0-b254-73b177baf489" providerId="ADAL" clId="{2F8F5429-5CC3-44A6-9768-968F02136F8E}" dt="2022-04-25T07:55:37.074" v="58" actId="478"/>
          <ac:grpSpMkLst>
            <pc:docMk/>
            <pc:sldMk cId="953420429" sldId="260"/>
            <ac:grpSpMk id="6" creationId="{3BBDFF2B-DEA3-4A4B-B9B8-BF7D33944004}"/>
          </ac:grpSpMkLst>
        </pc:grpChg>
        <pc:picChg chg="add del mod">
          <ac:chgData name="Augenstein, Lutz" userId="22c332c7-ed58-49f0-b254-73b177baf489" providerId="ADAL" clId="{2F8F5429-5CC3-44A6-9768-968F02136F8E}" dt="2022-04-25T09:00:54.134" v="62"/>
          <ac:picMkLst>
            <pc:docMk/>
            <pc:sldMk cId="953420429" sldId="260"/>
            <ac:picMk id="8" creationId="{301B225A-5728-4011-8DC6-D574F8FB2D69}"/>
          </ac:picMkLst>
        </pc:picChg>
        <pc:picChg chg="add del mod">
          <ac:chgData name="Augenstein, Lutz" userId="22c332c7-ed58-49f0-b254-73b177baf489" providerId="ADAL" clId="{2F8F5429-5CC3-44A6-9768-968F02136F8E}" dt="2022-04-25T09:01:55.557" v="67"/>
          <ac:picMkLst>
            <pc:docMk/>
            <pc:sldMk cId="953420429" sldId="260"/>
            <ac:picMk id="10" creationId="{B563E342-8270-41D3-A305-4A4A8957A0F0}"/>
          </ac:picMkLst>
        </pc:picChg>
        <pc:picChg chg="add mod ord">
          <ac:chgData name="Augenstein, Lutz" userId="22c332c7-ed58-49f0-b254-73b177baf489" providerId="ADAL" clId="{2F8F5429-5CC3-44A6-9768-968F02136F8E}" dt="2022-04-25T09:02:38.067" v="71" actId="166"/>
          <ac:picMkLst>
            <pc:docMk/>
            <pc:sldMk cId="953420429" sldId="260"/>
            <ac:picMk id="13" creationId="{3C711082-1FF3-46D8-91C6-51DC4F14407A}"/>
          </ac:picMkLst>
        </pc:picChg>
      </pc:sldChg>
      <pc:sldChg chg="addSp delSp modSp mod delAnim modAnim">
        <pc:chgData name="Augenstein, Lutz" userId="22c332c7-ed58-49f0-b254-73b177baf489" providerId="ADAL" clId="{2F8F5429-5CC3-44A6-9768-968F02136F8E}" dt="2022-05-09T10:57:51.648" v="2592" actId="1036"/>
        <pc:sldMkLst>
          <pc:docMk/>
          <pc:sldMk cId="4132230427" sldId="261"/>
        </pc:sldMkLst>
        <pc:spChg chg="mod">
          <ac:chgData name="Augenstein, Lutz" userId="22c332c7-ed58-49f0-b254-73b177baf489" providerId="ADAL" clId="{2F8F5429-5CC3-44A6-9768-968F02136F8E}" dt="2022-04-25T09:29:03.369" v="106" actId="20577"/>
          <ac:spMkLst>
            <pc:docMk/>
            <pc:sldMk cId="4132230427" sldId="261"/>
            <ac:spMk id="2" creationId="{F0D3D0AB-7E29-471A-A7B8-99D46EE46165}"/>
          </ac:spMkLst>
        </pc:spChg>
        <pc:spChg chg="mod">
          <ac:chgData name="Augenstein, Lutz" userId="22c332c7-ed58-49f0-b254-73b177baf489" providerId="ADAL" clId="{2F8F5429-5CC3-44A6-9768-968F02136F8E}" dt="2022-05-09T10:57:37.421" v="2578" actId="20577"/>
          <ac:spMkLst>
            <pc:docMk/>
            <pc:sldMk cId="4132230427" sldId="261"/>
            <ac:spMk id="3" creationId="{CFC7461F-3ABA-4B0D-AA4E-F774784EC588}"/>
          </ac:spMkLst>
        </pc:spChg>
        <pc:spChg chg="add mod">
          <ac:chgData name="Augenstein, Lutz" userId="22c332c7-ed58-49f0-b254-73b177baf489" providerId="ADAL" clId="{2F8F5429-5CC3-44A6-9768-968F02136F8E}" dt="2022-05-09T10:57:17.536" v="2576" actId="14100"/>
          <ac:spMkLst>
            <pc:docMk/>
            <pc:sldMk cId="4132230427" sldId="261"/>
            <ac:spMk id="9" creationId="{BFC364F4-CC8E-4A7B-BFAA-7584142F85B0}"/>
          </ac:spMkLst>
        </pc:spChg>
        <pc:picChg chg="del">
          <ac:chgData name="Augenstein, Lutz" userId="22c332c7-ed58-49f0-b254-73b177baf489" providerId="ADAL" clId="{2F8F5429-5CC3-44A6-9768-968F02136F8E}" dt="2022-05-04T07:11:12.846" v="441" actId="478"/>
          <ac:picMkLst>
            <pc:docMk/>
            <pc:sldMk cId="4132230427" sldId="261"/>
            <ac:picMk id="4" creationId="{63419C80-4291-48A0-9B40-79FC93E6A4C9}"/>
          </ac:picMkLst>
        </pc:picChg>
        <pc:picChg chg="add del mod">
          <ac:chgData name="Augenstein, Lutz" userId="22c332c7-ed58-49f0-b254-73b177baf489" providerId="ADAL" clId="{2F8F5429-5CC3-44A6-9768-968F02136F8E}" dt="2022-05-04T07:06:16.313" v="373" actId="478"/>
          <ac:picMkLst>
            <pc:docMk/>
            <pc:sldMk cId="4132230427" sldId="261"/>
            <ac:picMk id="6" creationId="{24DA8758-66B0-4D25-A3D8-5D1063107802}"/>
          </ac:picMkLst>
        </pc:picChg>
        <pc:picChg chg="add mod">
          <ac:chgData name="Augenstein, Lutz" userId="22c332c7-ed58-49f0-b254-73b177baf489" providerId="ADAL" clId="{2F8F5429-5CC3-44A6-9768-968F02136F8E}" dt="2022-05-09T10:56:57.297" v="2570" actId="1036"/>
          <ac:picMkLst>
            <pc:docMk/>
            <pc:sldMk cId="4132230427" sldId="261"/>
            <ac:picMk id="8" creationId="{3DB54991-3AB2-4477-A297-A40D2E953CDF}"/>
          </ac:picMkLst>
        </pc:picChg>
        <pc:picChg chg="add mod">
          <ac:chgData name="Augenstein, Lutz" userId="22c332c7-ed58-49f0-b254-73b177baf489" providerId="ADAL" clId="{2F8F5429-5CC3-44A6-9768-968F02136F8E}" dt="2022-05-09T10:57:51.648" v="2592" actId="1036"/>
          <ac:picMkLst>
            <pc:docMk/>
            <pc:sldMk cId="4132230427" sldId="261"/>
            <ac:picMk id="10" creationId="{2B323F36-9EED-48FF-B9E8-B51A64988611}"/>
          </ac:picMkLst>
        </pc:picChg>
        <pc:picChg chg="add mod">
          <ac:chgData name="Augenstein, Lutz" userId="22c332c7-ed58-49f0-b254-73b177baf489" providerId="ADAL" clId="{2F8F5429-5CC3-44A6-9768-968F02136F8E}" dt="2022-05-09T10:57:41.679" v="2579" actId="1076"/>
          <ac:picMkLst>
            <pc:docMk/>
            <pc:sldMk cId="4132230427" sldId="261"/>
            <ac:picMk id="12" creationId="{3FB8493D-551F-4DA2-A890-DF9CD69B886F}"/>
          </ac:picMkLst>
        </pc:picChg>
      </pc:sldChg>
      <pc:sldChg chg="delSp modSp mod delAnim">
        <pc:chgData name="Augenstein, Lutz" userId="22c332c7-ed58-49f0-b254-73b177baf489" providerId="ADAL" clId="{2F8F5429-5CC3-44A6-9768-968F02136F8E}" dt="2022-05-12T07:36:39.822" v="4664" actId="20577"/>
        <pc:sldMkLst>
          <pc:docMk/>
          <pc:sldMk cId="3000746032" sldId="262"/>
        </pc:sldMkLst>
        <pc:spChg chg="mod">
          <ac:chgData name="Augenstein, Lutz" userId="22c332c7-ed58-49f0-b254-73b177baf489" providerId="ADAL" clId="{2F8F5429-5CC3-44A6-9768-968F02136F8E}" dt="2022-05-04T10:29:11.200" v="775" actId="20577"/>
          <ac:spMkLst>
            <pc:docMk/>
            <pc:sldMk cId="3000746032" sldId="262"/>
            <ac:spMk id="2" creationId="{293CA316-76C7-4B79-A0E5-F113B72D9A1A}"/>
          </ac:spMkLst>
        </pc:spChg>
        <pc:spChg chg="mod">
          <ac:chgData name="Augenstein, Lutz" userId="22c332c7-ed58-49f0-b254-73b177baf489" providerId="ADAL" clId="{2F8F5429-5CC3-44A6-9768-968F02136F8E}" dt="2022-05-12T07:36:39.822" v="4664" actId="20577"/>
          <ac:spMkLst>
            <pc:docMk/>
            <pc:sldMk cId="3000746032" sldId="262"/>
            <ac:spMk id="3" creationId="{588117AF-A954-4AA7-9E62-A468056095E7}"/>
          </ac:spMkLst>
        </pc:spChg>
        <pc:picChg chg="del">
          <ac:chgData name="Augenstein, Lutz" userId="22c332c7-ed58-49f0-b254-73b177baf489" providerId="ADAL" clId="{2F8F5429-5CC3-44A6-9768-968F02136F8E}" dt="2022-05-12T07:35:14.841" v="4658" actId="21"/>
          <ac:picMkLst>
            <pc:docMk/>
            <pc:sldMk cId="3000746032" sldId="262"/>
            <ac:picMk id="4" creationId="{7C218B88-B848-4A95-96ED-C2AD2F34F3CA}"/>
          </ac:picMkLst>
        </pc:picChg>
      </pc:sldChg>
      <pc:sldChg chg="modSp">
        <pc:chgData name="Augenstein, Lutz" userId="22c332c7-ed58-49f0-b254-73b177baf489" providerId="ADAL" clId="{2F8F5429-5CC3-44A6-9768-968F02136F8E}" dt="2022-05-16T06:34:58.350" v="6016" actId="20577"/>
        <pc:sldMkLst>
          <pc:docMk/>
          <pc:sldMk cId="4008122568" sldId="263"/>
        </pc:sldMkLst>
        <pc:spChg chg="mod">
          <ac:chgData name="Augenstein, Lutz" userId="22c332c7-ed58-49f0-b254-73b177baf489" providerId="ADAL" clId="{2F8F5429-5CC3-44A6-9768-968F02136F8E}" dt="2022-05-16T06:34:58.350" v="6016" actId="20577"/>
          <ac:spMkLst>
            <pc:docMk/>
            <pc:sldMk cId="4008122568" sldId="263"/>
            <ac:spMk id="3" creationId="{260E75C3-A3D4-4195-AB83-621169D890C1}"/>
          </ac:spMkLst>
        </pc:spChg>
      </pc:sldChg>
      <pc:sldChg chg="modSp mod modAnim">
        <pc:chgData name="Augenstein, Lutz" userId="22c332c7-ed58-49f0-b254-73b177baf489" providerId="ADAL" clId="{2F8F5429-5CC3-44A6-9768-968F02136F8E}" dt="2022-05-16T06:17:27.326" v="5923" actId="20577"/>
        <pc:sldMkLst>
          <pc:docMk/>
          <pc:sldMk cId="3927287595" sldId="265"/>
        </pc:sldMkLst>
        <pc:spChg chg="mod">
          <ac:chgData name="Augenstein, Lutz" userId="22c332c7-ed58-49f0-b254-73b177baf489" providerId="ADAL" clId="{2F8F5429-5CC3-44A6-9768-968F02136F8E}" dt="2022-05-16T06:17:27.326" v="5923" actId="20577"/>
          <ac:spMkLst>
            <pc:docMk/>
            <pc:sldMk cId="3927287595" sldId="265"/>
            <ac:spMk id="2" creationId="{60210EEE-8225-418C-B7C7-B17B49FC6F60}"/>
          </ac:spMkLst>
        </pc:spChg>
        <pc:spChg chg="mod">
          <ac:chgData name="Augenstein, Lutz" userId="22c332c7-ed58-49f0-b254-73b177baf489" providerId="ADAL" clId="{2F8F5429-5CC3-44A6-9768-968F02136F8E}" dt="2022-04-25T07:43:24.190" v="42" actId="20577"/>
          <ac:spMkLst>
            <pc:docMk/>
            <pc:sldMk cId="3927287595" sldId="265"/>
            <ac:spMk id="3" creationId="{4A659E31-F404-443B-A6BB-AD48EE97EEFA}"/>
          </ac:spMkLst>
        </pc:spChg>
      </pc:sldChg>
      <pc:sldChg chg="modSp mod">
        <pc:chgData name="Augenstein, Lutz" userId="22c332c7-ed58-49f0-b254-73b177baf489" providerId="ADAL" clId="{2F8F5429-5CC3-44A6-9768-968F02136F8E}" dt="2022-05-16T06:17:37.805" v="5936" actId="20577"/>
        <pc:sldMkLst>
          <pc:docMk/>
          <pc:sldMk cId="1241855516" sldId="266"/>
        </pc:sldMkLst>
        <pc:spChg chg="mod">
          <ac:chgData name="Augenstein, Lutz" userId="22c332c7-ed58-49f0-b254-73b177baf489" providerId="ADAL" clId="{2F8F5429-5CC3-44A6-9768-968F02136F8E}" dt="2022-05-16T06:17:37.805" v="5936" actId="20577"/>
          <ac:spMkLst>
            <pc:docMk/>
            <pc:sldMk cId="1241855516" sldId="266"/>
            <ac:spMk id="2" creationId="{60210EEE-8225-418C-B7C7-B17B49FC6F60}"/>
          </ac:spMkLst>
        </pc:spChg>
        <pc:spChg chg="mod">
          <ac:chgData name="Augenstein, Lutz" userId="22c332c7-ed58-49f0-b254-73b177baf489" providerId="ADAL" clId="{2F8F5429-5CC3-44A6-9768-968F02136F8E}" dt="2022-04-25T07:46:06.217" v="43" actId="20577"/>
          <ac:spMkLst>
            <pc:docMk/>
            <pc:sldMk cId="1241855516" sldId="266"/>
            <ac:spMk id="3" creationId="{4A659E31-F404-443B-A6BB-AD48EE97EEFA}"/>
          </ac:spMkLst>
        </pc:spChg>
      </pc:sldChg>
      <pc:sldChg chg="modSp modAnim modNotesTx">
        <pc:chgData name="Augenstein, Lutz" userId="22c332c7-ed58-49f0-b254-73b177baf489" providerId="ADAL" clId="{2F8F5429-5CC3-44A6-9768-968F02136F8E}" dt="2022-05-16T06:34:35.590" v="6012"/>
        <pc:sldMkLst>
          <pc:docMk/>
          <pc:sldMk cId="1966194137" sldId="267"/>
        </pc:sldMkLst>
        <pc:spChg chg="mod">
          <ac:chgData name="Augenstein, Lutz" userId="22c332c7-ed58-49f0-b254-73b177baf489" providerId="ADAL" clId="{2F8F5429-5CC3-44A6-9768-968F02136F8E}" dt="2022-05-16T06:33:01.936" v="6011" actId="20577"/>
          <ac:spMkLst>
            <pc:docMk/>
            <pc:sldMk cId="1966194137" sldId="267"/>
            <ac:spMk id="3" creationId="{8BDF3632-20B3-49F6-B8FB-BAA63ED86A7C}"/>
          </ac:spMkLst>
        </pc:spChg>
      </pc:sldChg>
      <pc:sldChg chg="modSp add mod modAnim">
        <pc:chgData name="Augenstein, Lutz" userId="22c332c7-ed58-49f0-b254-73b177baf489" providerId="ADAL" clId="{2F8F5429-5CC3-44A6-9768-968F02136F8E}" dt="2022-05-12T08:48:21.270" v="4840" actId="6549"/>
        <pc:sldMkLst>
          <pc:docMk/>
          <pc:sldMk cId="1403447564" sldId="271"/>
        </pc:sldMkLst>
        <pc:spChg chg="mod">
          <ac:chgData name="Augenstein, Lutz" userId="22c332c7-ed58-49f0-b254-73b177baf489" providerId="ADAL" clId="{2F8F5429-5CC3-44A6-9768-968F02136F8E}" dt="2022-05-12T08:48:21.270" v="4840" actId="6549"/>
          <ac:spMkLst>
            <pc:docMk/>
            <pc:sldMk cId="1403447564" sldId="271"/>
            <ac:spMk id="2" creationId="{14CEA69F-3831-4269-9EC2-9223279FC14F}"/>
          </ac:spMkLst>
        </pc:spChg>
        <pc:spChg chg="mod">
          <ac:chgData name="Augenstein, Lutz" userId="22c332c7-ed58-49f0-b254-73b177baf489" providerId="ADAL" clId="{2F8F5429-5CC3-44A6-9768-968F02136F8E}" dt="2022-05-12T08:48:09.845" v="4838" actId="6549"/>
          <ac:spMkLst>
            <pc:docMk/>
            <pc:sldMk cId="1403447564" sldId="271"/>
            <ac:spMk id="3" creationId="{1E47033C-D5BC-464C-B8A6-4CA0AA013ADD}"/>
          </ac:spMkLst>
        </pc:spChg>
      </pc:sldChg>
      <pc:sldChg chg="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1587418148" sldId="1047"/>
        </pc:sldMkLst>
      </pc:sldChg>
      <pc:sldChg chg="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2014195034" sldId="1048"/>
        </pc:sldMkLst>
      </pc:sldChg>
      <pc:sldChg chg="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1473156162" sldId="1050"/>
        </pc:sldMkLst>
      </pc:sldChg>
      <pc:sldChg chg="add del">
        <pc:chgData name="Augenstein, Lutz" userId="22c332c7-ed58-49f0-b254-73b177baf489" providerId="ADAL" clId="{2F8F5429-5CC3-44A6-9768-968F02136F8E}" dt="2022-05-10T10:50:47.068" v="3242" actId="47"/>
        <pc:sldMkLst>
          <pc:docMk/>
          <pc:sldMk cId="828864339" sldId="1052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4274928219" sldId="1052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1557775051" sldId="1053"/>
        </pc:sldMkLst>
      </pc:sldChg>
      <pc:sldChg chg="add 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2054523747" sldId="1053"/>
        </pc:sldMkLst>
      </pc:sldChg>
      <pc:sldChg chg="add 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1189105545" sldId="1054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3855373459" sldId="1054"/>
        </pc:sldMkLst>
      </pc:sldChg>
      <pc:sldChg chg="add 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1732670719" sldId="1055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3969773774" sldId="1055"/>
        </pc:sldMkLst>
      </pc:sldChg>
      <pc:sldChg chg="add del">
        <pc:chgData name="Augenstein, Lutz" userId="22c332c7-ed58-49f0-b254-73b177baf489" providerId="ADAL" clId="{2F8F5429-5CC3-44A6-9768-968F02136F8E}" dt="2022-05-10T11:14:38.699" v="3294" actId="47"/>
        <pc:sldMkLst>
          <pc:docMk/>
          <pc:sldMk cId="1316213581" sldId="1056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3491307906" sldId="1056"/>
        </pc:sldMkLst>
      </pc:sldChg>
      <pc:sldChg chg="add del">
        <pc:chgData name="Augenstein, Lutz" userId="22c332c7-ed58-49f0-b254-73b177baf489" providerId="ADAL" clId="{2F8F5429-5CC3-44A6-9768-968F02136F8E}" dt="2022-05-09T08:32:31.146" v="1819" actId="47"/>
        <pc:sldMkLst>
          <pc:docMk/>
          <pc:sldMk cId="1808259700" sldId="1057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3500862488" sldId="1057"/>
        </pc:sldMkLst>
      </pc:sldChg>
      <pc:sldChg chg="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3566810079" sldId="1058"/>
        </pc:sldMkLst>
      </pc:sldChg>
      <pc:sldChg chg="del">
        <pc:chgData name="Augenstein, Lutz" userId="22c332c7-ed58-49f0-b254-73b177baf489" providerId="ADAL" clId="{2F8F5429-5CC3-44A6-9768-968F02136F8E}" dt="2022-05-09T07:27:47" v="1560" actId="47"/>
        <pc:sldMkLst>
          <pc:docMk/>
          <pc:sldMk cId="560350109" sldId="1059"/>
        </pc:sldMkLst>
      </pc:sldChg>
      <pc:sldChg chg="del">
        <pc:chgData name="Augenstein, Lutz" userId="22c332c7-ed58-49f0-b254-73b177baf489" providerId="ADAL" clId="{2F8F5429-5CC3-44A6-9768-968F02136F8E}" dt="2022-05-09T11:11:59.946" v="2698" actId="2696"/>
        <pc:sldMkLst>
          <pc:docMk/>
          <pc:sldMk cId="1287704621" sldId="1061"/>
        </pc:sldMkLst>
      </pc:sldChg>
      <pc:sldChg chg="modSp add mod">
        <pc:chgData name="Augenstein, Lutz" userId="22c332c7-ed58-49f0-b254-73b177baf489" providerId="ADAL" clId="{2F8F5429-5CC3-44A6-9768-968F02136F8E}" dt="2022-05-09T11:17:15.217" v="2740" actId="20577"/>
        <pc:sldMkLst>
          <pc:docMk/>
          <pc:sldMk cId="1511782499" sldId="1061"/>
        </pc:sldMkLst>
        <pc:spChg chg="mod">
          <ac:chgData name="Augenstein, Lutz" userId="22c332c7-ed58-49f0-b254-73b177baf489" providerId="ADAL" clId="{2F8F5429-5CC3-44A6-9768-968F02136F8E}" dt="2022-05-09T11:14:36.362" v="2706" actId="120"/>
          <ac:spMkLst>
            <pc:docMk/>
            <pc:sldMk cId="1511782499" sldId="1061"/>
            <ac:spMk id="2" creationId="{1E559A42-90E5-49B3-B4DE-969A986DC450}"/>
          </ac:spMkLst>
        </pc:spChg>
        <pc:spChg chg="mod">
          <ac:chgData name="Augenstein, Lutz" userId="22c332c7-ed58-49f0-b254-73b177baf489" providerId="ADAL" clId="{2F8F5429-5CC3-44A6-9768-968F02136F8E}" dt="2022-05-09T11:15:01.486" v="2709" actId="20577"/>
          <ac:spMkLst>
            <pc:docMk/>
            <pc:sldMk cId="1511782499" sldId="1061"/>
            <ac:spMk id="4" creationId="{55F0460B-B1CC-41D0-9209-199840E5CE54}"/>
          </ac:spMkLst>
        </pc:spChg>
        <pc:spChg chg="mod">
          <ac:chgData name="Augenstein, Lutz" userId="22c332c7-ed58-49f0-b254-73b177baf489" providerId="ADAL" clId="{2F8F5429-5CC3-44A6-9768-968F02136F8E}" dt="2022-05-09T11:16:20.310" v="2726" actId="6549"/>
          <ac:spMkLst>
            <pc:docMk/>
            <pc:sldMk cId="1511782499" sldId="1061"/>
            <ac:spMk id="11" creationId="{C750B08E-BA9C-4938-934C-EC34C7047CBB}"/>
          </ac:spMkLst>
        </pc:spChg>
        <pc:spChg chg="mod">
          <ac:chgData name="Augenstein, Lutz" userId="22c332c7-ed58-49f0-b254-73b177baf489" providerId="ADAL" clId="{2F8F5429-5CC3-44A6-9768-968F02136F8E}" dt="2022-05-09T11:16:48.163" v="2736" actId="20577"/>
          <ac:spMkLst>
            <pc:docMk/>
            <pc:sldMk cId="1511782499" sldId="1061"/>
            <ac:spMk id="15" creationId="{EE9FB2DD-384F-4345-83CB-E3720535458A}"/>
          </ac:spMkLst>
        </pc:spChg>
        <pc:spChg chg="mod">
          <ac:chgData name="Augenstein, Lutz" userId="22c332c7-ed58-49f0-b254-73b177baf489" providerId="ADAL" clId="{2F8F5429-5CC3-44A6-9768-968F02136F8E}" dt="2022-05-09T11:17:15.217" v="2740" actId="20577"/>
          <ac:spMkLst>
            <pc:docMk/>
            <pc:sldMk cId="1511782499" sldId="1061"/>
            <ac:spMk id="16" creationId="{5EE84943-F5CF-45AA-8551-A09A5ADBE6FB}"/>
          </ac:spMkLst>
        </pc:spChg>
      </pc:sldChg>
      <pc:sldChg chg="del">
        <pc:chgData name="Augenstein, Lutz" userId="22c332c7-ed58-49f0-b254-73b177baf489" providerId="ADAL" clId="{2F8F5429-5CC3-44A6-9768-968F02136F8E}" dt="2022-05-09T11:11:59.946" v="2698" actId="2696"/>
        <pc:sldMkLst>
          <pc:docMk/>
          <pc:sldMk cId="1668719065" sldId="1062"/>
        </pc:sldMkLst>
      </pc:sldChg>
      <pc:sldChg chg="delSp modSp add mod">
        <pc:chgData name="Augenstein, Lutz" userId="22c332c7-ed58-49f0-b254-73b177baf489" providerId="ADAL" clId="{2F8F5429-5CC3-44A6-9768-968F02136F8E}" dt="2022-05-09T11:17:52.844" v="2767" actId="478"/>
        <pc:sldMkLst>
          <pc:docMk/>
          <pc:sldMk cId="1775047285" sldId="1062"/>
        </pc:sldMkLst>
        <pc:spChg chg="mod">
          <ac:chgData name="Augenstein, Lutz" userId="22c332c7-ed58-49f0-b254-73b177baf489" providerId="ADAL" clId="{2F8F5429-5CC3-44A6-9768-968F02136F8E}" dt="2022-05-09T11:17:47.005" v="2766" actId="20577"/>
          <ac:spMkLst>
            <pc:docMk/>
            <pc:sldMk cId="1775047285" sldId="1062"/>
            <ac:spMk id="2" creationId="{25174C8F-8342-4ABD-8976-DE075A5506F6}"/>
          </ac:spMkLst>
        </pc:spChg>
        <pc:spChg chg="del">
          <ac:chgData name="Augenstein, Lutz" userId="22c332c7-ed58-49f0-b254-73b177baf489" providerId="ADAL" clId="{2F8F5429-5CC3-44A6-9768-968F02136F8E}" dt="2022-05-09T11:17:52.844" v="2767" actId="478"/>
          <ac:spMkLst>
            <pc:docMk/>
            <pc:sldMk cId="1775047285" sldId="1062"/>
            <ac:spMk id="6" creationId="{A0234AF4-0D7E-45EA-921A-84B105F21ECC}"/>
          </ac:spMkLst>
        </pc:spChg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544572098" sldId="1063"/>
        </pc:sldMkLst>
      </pc:sldChg>
      <pc:sldChg chg="add del">
        <pc:chgData name="Augenstein, Lutz" userId="22c332c7-ed58-49f0-b254-73b177baf489" providerId="ADAL" clId="{2F8F5429-5CC3-44A6-9768-968F02136F8E}" dt="2022-05-09T07:55:31.641" v="1714" actId="2696"/>
        <pc:sldMkLst>
          <pc:docMk/>
          <pc:sldMk cId="3145649224" sldId="1063"/>
        </pc:sldMkLst>
      </pc:sldChg>
      <pc:sldChg chg="del">
        <pc:chgData name="Augenstein, Lutz" userId="22c332c7-ed58-49f0-b254-73b177baf489" providerId="ADAL" clId="{2F8F5429-5CC3-44A6-9768-968F02136F8E}" dt="2022-05-09T11:11:59.946" v="2698" actId="2696"/>
        <pc:sldMkLst>
          <pc:docMk/>
          <pc:sldMk cId="398369736" sldId="1064"/>
        </pc:sldMkLst>
      </pc:sldChg>
      <pc:sldChg chg="addSp delSp modSp add mod modAnim">
        <pc:chgData name="Augenstein, Lutz" userId="22c332c7-ed58-49f0-b254-73b177baf489" providerId="ADAL" clId="{2F8F5429-5CC3-44A6-9768-968F02136F8E}" dt="2022-05-10T10:46:49.984" v="3138" actId="20577"/>
        <pc:sldMkLst>
          <pc:docMk/>
          <pc:sldMk cId="2569967941" sldId="1064"/>
        </pc:sldMkLst>
        <pc:spChg chg="mod">
          <ac:chgData name="Augenstein, Lutz" userId="22c332c7-ed58-49f0-b254-73b177baf489" providerId="ADAL" clId="{2F8F5429-5CC3-44A6-9768-968F02136F8E}" dt="2022-05-10T06:33:45.880" v="2769"/>
          <ac:spMkLst>
            <pc:docMk/>
            <pc:sldMk cId="2569967941" sldId="1064"/>
            <ac:spMk id="2" creationId="{25174C8F-8342-4ABD-8976-DE075A5506F6}"/>
          </ac:spMkLst>
        </pc:spChg>
        <pc:spChg chg="del">
          <ac:chgData name="Augenstein, Lutz" userId="22c332c7-ed58-49f0-b254-73b177baf489" providerId="ADAL" clId="{2F8F5429-5CC3-44A6-9768-968F02136F8E}" dt="2022-05-10T06:33:53.632" v="2770" actId="478"/>
          <ac:spMkLst>
            <pc:docMk/>
            <pc:sldMk cId="2569967941" sldId="1064"/>
            <ac:spMk id="6" creationId="{A0234AF4-0D7E-45EA-921A-84B105F21ECC}"/>
          </ac:spMkLst>
        </pc:spChg>
        <pc:spChg chg="mod">
          <ac:chgData name="Augenstein, Lutz" userId="22c332c7-ed58-49f0-b254-73b177baf489" providerId="ADAL" clId="{2F8F5429-5CC3-44A6-9768-968F02136F8E}" dt="2022-05-10T10:46:49.984" v="3138" actId="20577"/>
          <ac:spMkLst>
            <pc:docMk/>
            <pc:sldMk cId="2569967941" sldId="1064"/>
            <ac:spMk id="7" creationId="{1FC470A5-82DF-4757-98D8-03934120197F}"/>
          </ac:spMkLst>
        </pc:spChg>
        <pc:picChg chg="add mod">
          <ac:chgData name="Augenstein, Lutz" userId="22c332c7-ed58-49f0-b254-73b177baf489" providerId="ADAL" clId="{2F8F5429-5CC3-44A6-9768-968F02136F8E}" dt="2022-05-10T06:48:46.132" v="2971" actId="14100"/>
          <ac:picMkLst>
            <pc:docMk/>
            <pc:sldMk cId="2569967941" sldId="1064"/>
            <ac:picMk id="5" creationId="{88361EF6-7B94-4951-9F16-C00271BB7F75}"/>
          </ac:picMkLst>
        </pc:picChg>
        <pc:picChg chg="add mod">
          <ac:chgData name="Augenstein, Lutz" userId="22c332c7-ed58-49f0-b254-73b177baf489" providerId="ADAL" clId="{2F8F5429-5CC3-44A6-9768-968F02136F8E}" dt="2022-05-10T10:42:00.525" v="3112" actId="1035"/>
          <ac:picMkLst>
            <pc:docMk/>
            <pc:sldMk cId="2569967941" sldId="1064"/>
            <ac:picMk id="8" creationId="{18F799AE-EEE5-4B8C-A177-4F22F78B943A}"/>
          </ac:picMkLst>
        </pc:picChg>
      </pc:sldChg>
      <pc:sldChg chg="modSp add del mod">
        <pc:chgData name="Augenstein, Lutz" userId="22c332c7-ed58-49f0-b254-73b177baf489" providerId="ADAL" clId="{2F8F5429-5CC3-44A6-9768-968F02136F8E}" dt="2022-05-10T09:51:27.058" v="3019" actId="2696"/>
        <pc:sldMkLst>
          <pc:docMk/>
          <pc:sldMk cId="898556494" sldId="1065"/>
        </pc:sldMkLst>
        <pc:spChg chg="mod">
          <ac:chgData name="Augenstein, Lutz" userId="22c332c7-ed58-49f0-b254-73b177baf489" providerId="ADAL" clId="{2F8F5429-5CC3-44A6-9768-968F02136F8E}" dt="2022-05-09T09:18:16.257" v="1993" actId="20577"/>
          <ac:spMkLst>
            <pc:docMk/>
            <pc:sldMk cId="898556494" sldId="1065"/>
            <ac:spMk id="2" creationId="{1A761761-2042-4FA1-9CB3-C60E0E1A54DF}"/>
          </ac:spMkLst>
        </pc:spChg>
        <pc:spChg chg="mod">
          <ac:chgData name="Augenstein, Lutz" userId="22c332c7-ed58-49f0-b254-73b177baf489" providerId="ADAL" clId="{2F8F5429-5CC3-44A6-9768-968F02136F8E}" dt="2022-05-09T09:19:49.984" v="2004"/>
          <ac:spMkLst>
            <pc:docMk/>
            <pc:sldMk cId="898556494" sldId="1065"/>
            <ac:spMk id="5" creationId="{8FE990FB-6D82-405A-B9D8-B4081BEFD43C}"/>
          </ac:spMkLst>
        </pc:spChg>
      </pc:sldChg>
      <pc:sldChg chg="add del">
        <pc:chgData name="Augenstein, Lutz" userId="22c332c7-ed58-49f0-b254-73b177baf489" providerId="ADAL" clId="{2F8F5429-5CC3-44A6-9768-968F02136F8E}" dt="2022-05-10T10:46:19.074" v="3120" actId="47"/>
        <pc:sldMkLst>
          <pc:docMk/>
          <pc:sldMk cId="1605459656" sldId="1065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2104449042" sldId="1065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655347867" sldId="1066"/>
        </pc:sldMkLst>
      </pc:sldChg>
      <pc:sldChg chg="addSp delSp modSp add mod ord">
        <pc:chgData name="Augenstein, Lutz" userId="22c332c7-ed58-49f0-b254-73b177baf489" providerId="ADAL" clId="{2F8F5429-5CC3-44A6-9768-968F02136F8E}" dt="2022-05-16T06:49:24.203" v="6075" actId="20577"/>
        <pc:sldMkLst>
          <pc:docMk/>
          <pc:sldMk cId="3902244821" sldId="1066"/>
        </pc:sldMkLst>
        <pc:spChg chg="mod">
          <ac:chgData name="Augenstein, Lutz" userId="22c332c7-ed58-49f0-b254-73b177baf489" providerId="ADAL" clId="{2F8F5429-5CC3-44A6-9768-968F02136F8E}" dt="2022-05-16T06:49:24.203" v="6075" actId="20577"/>
          <ac:spMkLst>
            <pc:docMk/>
            <pc:sldMk cId="3902244821" sldId="1066"/>
            <ac:spMk id="2" creationId="{74972FE5-0C0B-4C54-A520-E4CB2C4AF723}"/>
          </ac:spMkLst>
        </pc:spChg>
        <pc:spChg chg="del">
          <ac:chgData name="Augenstein, Lutz" userId="22c332c7-ed58-49f0-b254-73b177baf489" providerId="ADAL" clId="{2F8F5429-5CC3-44A6-9768-968F02136F8E}" dt="2022-05-09T09:21:10.370" v="2038" actId="478"/>
          <ac:spMkLst>
            <pc:docMk/>
            <pc:sldMk cId="3902244821" sldId="1066"/>
            <ac:spMk id="5" creationId="{02B5A279-069C-4679-B3ED-63E501E78A0C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7" creationId="{4DACD8B7-714C-42C5-9108-C1B555CE5F23}"/>
          </ac:spMkLst>
        </pc:spChg>
        <pc:spChg chg="mod">
          <ac:chgData name="Augenstein, Lutz" userId="22c332c7-ed58-49f0-b254-73b177baf489" providerId="ADAL" clId="{2F8F5429-5CC3-44A6-9768-968F02136F8E}" dt="2022-05-09T09:20:28.846" v="2033" actId="20577"/>
          <ac:spMkLst>
            <pc:docMk/>
            <pc:sldMk cId="3902244821" sldId="1066"/>
            <ac:spMk id="9" creationId="{101ADB58-1580-4D7E-AD2E-55B696952EA7}"/>
          </ac:spMkLst>
        </pc:spChg>
        <pc:spChg chg="add del mod">
          <ac:chgData name="Augenstein, Lutz" userId="22c332c7-ed58-49f0-b254-73b177baf489" providerId="ADAL" clId="{2F8F5429-5CC3-44A6-9768-968F02136F8E}" dt="2022-05-09T09:21:03.186" v="2037" actId="478"/>
          <ac:spMkLst>
            <pc:docMk/>
            <pc:sldMk cId="3902244821" sldId="1066"/>
            <ac:spMk id="10" creationId="{40FE38B1-BB26-4051-A704-FBC86B4834C4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11" creationId="{E766E949-8493-4154-9BC1-7F6CECBB7262}"/>
          </ac:spMkLst>
        </pc:spChg>
        <pc:spChg chg="add mod">
          <ac:chgData name="Augenstein, Lutz" userId="22c332c7-ed58-49f0-b254-73b177baf489" providerId="ADAL" clId="{2F8F5429-5CC3-44A6-9768-968F02136F8E}" dt="2022-05-10T10:50:12.772" v="3238" actId="20577"/>
          <ac:spMkLst>
            <pc:docMk/>
            <pc:sldMk cId="3902244821" sldId="1066"/>
            <ac:spMk id="12" creationId="{5E1A44AD-9698-4BC5-B7F8-6E394FDF5C1C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13" creationId="{9A965690-21C4-4243-8AC8-F17F6435F1A9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14" creationId="{828FF943-3A0C-483B-88A1-1754CF523C91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15" creationId="{E858FD32-FD91-4B1D-80EE-1A9CCC497C9C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16" creationId="{6315D1D8-D012-4646-81BC-7EE6ACF4BFC0}"/>
          </ac:spMkLst>
        </pc:spChg>
        <pc:spChg chg="add mod">
          <ac:chgData name="Augenstein, Lutz" userId="22c332c7-ed58-49f0-b254-73b177baf489" providerId="ADAL" clId="{2F8F5429-5CC3-44A6-9768-968F02136F8E}" dt="2022-05-10T10:48:46.466" v="3191" actId="6549"/>
          <ac:spMkLst>
            <pc:docMk/>
            <pc:sldMk cId="3902244821" sldId="1066"/>
            <ac:spMk id="17" creationId="{A66FA392-4FA3-444C-9DF2-3FBC0C8471DE}"/>
          </ac:spMkLst>
        </pc:spChg>
        <pc:spChg chg="add mod">
          <ac:chgData name="Augenstein, Lutz" userId="22c332c7-ed58-49f0-b254-73b177baf489" providerId="ADAL" clId="{2F8F5429-5CC3-44A6-9768-968F02136F8E}" dt="2022-05-10T10:48:29.353" v="3163" actId="20577"/>
          <ac:spMkLst>
            <pc:docMk/>
            <pc:sldMk cId="3902244821" sldId="1066"/>
            <ac:spMk id="18" creationId="{715E4384-F2DB-4081-A8C2-F5A31B6FF5F7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22" creationId="{50DB9B7A-E3D4-4EC1-BEC5-A64F08B97713}"/>
          </ac:spMkLst>
        </pc:spChg>
        <pc:spChg chg="add mod">
          <ac:chgData name="Augenstein, Lutz" userId="22c332c7-ed58-49f0-b254-73b177baf489" providerId="ADAL" clId="{2F8F5429-5CC3-44A6-9768-968F02136F8E}" dt="2022-05-10T10:48:36.324" v="3174" actId="1038"/>
          <ac:spMkLst>
            <pc:docMk/>
            <pc:sldMk cId="3902244821" sldId="1066"/>
            <ac:spMk id="23" creationId="{C0628E05-35F1-42FD-936D-7FA12DD96EBC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24" creationId="{B2D9B0FC-3229-4337-A78F-B440319349D6}"/>
          </ac:spMkLst>
        </pc:spChg>
        <pc:spChg chg="add mod">
          <ac:chgData name="Augenstein, Lutz" userId="22c332c7-ed58-49f0-b254-73b177baf489" providerId="ADAL" clId="{2F8F5429-5CC3-44A6-9768-968F02136F8E}" dt="2022-05-09T09:20:56.860" v="2036" actId="1076"/>
          <ac:spMkLst>
            <pc:docMk/>
            <pc:sldMk cId="3902244821" sldId="1066"/>
            <ac:spMk id="25" creationId="{14CE77D8-7753-464E-854A-461C21C67718}"/>
          </ac:spMkLst>
        </pc:spChg>
        <pc:spChg chg="add mod">
          <ac:chgData name="Augenstein, Lutz" userId="22c332c7-ed58-49f0-b254-73b177baf489" providerId="ADAL" clId="{2F8F5429-5CC3-44A6-9768-968F02136F8E}" dt="2022-05-16T06:49:17.212" v="6070" actId="14100"/>
          <ac:spMkLst>
            <pc:docMk/>
            <pc:sldMk cId="3902244821" sldId="1066"/>
            <ac:spMk id="26" creationId="{CB3230D2-9F06-494D-BF64-B546C07DE050}"/>
          </ac:spMkLst>
        </pc:spChg>
        <pc:spChg chg="add mod">
          <ac:chgData name="Augenstein, Lutz" userId="22c332c7-ed58-49f0-b254-73b177baf489" providerId="ADAL" clId="{2F8F5429-5CC3-44A6-9768-968F02136F8E}" dt="2022-05-10T10:48:17.636" v="3155" actId="20577"/>
          <ac:spMkLst>
            <pc:docMk/>
            <pc:sldMk cId="3902244821" sldId="1066"/>
            <ac:spMk id="27" creationId="{652199D1-3E4E-4536-A636-433D8E9C1AF2}"/>
          </ac:spMkLst>
        </pc:spChg>
        <pc:picChg chg="del">
          <ac:chgData name="Augenstein, Lutz" userId="22c332c7-ed58-49f0-b254-73b177baf489" providerId="ADAL" clId="{2F8F5429-5CC3-44A6-9768-968F02136F8E}" dt="2022-05-09T09:20:50.848" v="2034" actId="478"/>
          <ac:picMkLst>
            <pc:docMk/>
            <pc:sldMk cId="3902244821" sldId="1066"/>
            <ac:picMk id="4" creationId="{DC185FDE-84E2-48E9-AAC2-4BA027ACA301}"/>
          </ac:picMkLst>
        </pc:picChg>
        <pc:cxnChg chg="add mod">
          <ac:chgData name="Augenstein, Lutz" userId="22c332c7-ed58-49f0-b254-73b177baf489" providerId="ADAL" clId="{2F8F5429-5CC3-44A6-9768-968F02136F8E}" dt="2022-05-09T09:20:56.860" v="2036" actId="1076"/>
          <ac:cxnSpMkLst>
            <pc:docMk/>
            <pc:sldMk cId="3902244821" sldId="1066"/>
            <ac:cxnSpMk id="19" creationId="{CFDE0760-84BA-4F92-965A-90FA794358E9}"/>
          </ac:cxnSpMkLst>
        </pc:cxnChg>
        <pc:cxnChg chg="add mod">
          <ac:chgData name="Augenstein, Lutz" userId="22c332c7-ed58-49f0-b254-73b177baf489" providerId="ADAL" clId="{2F8F5429-5CC3-44A6-9768-968F02136F8E}" dt="2022-05-09T09:20:56.860" v="2036" actId="1076"/>
          <ac:cxnSpMkLst>
            <pc:docMk/>
            <pc:sldMk cId="3902244821" sldId="1066"/>
            <ac:cxnSpMk id="20" creationId="{54A6B91E-43CA-426B-AC66-CD91C15D8250}"/>
          </ac:cxnSpMkLst>
        </pc:cxnChg>
        <pc:cxnChg chg="add mod">
          <ac:chgData name="Augenstein, Lutz" userId="22c332c7-ed58-49f0-b254-73b177baf489" providerId="ADAL" clId="{2F8F5429-5CC3-44A6-9768-968F02136F8E}" dt="2022-05-10T10:48:45.670" v="3190" actId="6549"/>
          <ac:cxnSpMkLst>
            <pc:docMk/>
            <pc:sldMk cId="3902244821" sldId="1066"/>
            <ac:cxnSpMk id="21" creationId="{F465ACE2-C78C-44D7-926F-B50AD86A1960}"/>
          </ac:cxnSpMkLst>
        </pc:cxnChg>
      </pc:sldChg>
      <pc:sldChg chg="addSp modSp add mod ord">
        <pc:chgData name="Augenstein, Lutz" userId="22c332c7-ed58-49f0-b254-73b177baf489" providerId="ADAL" clId="{2F8F5429-5CC3-44A6-9768-968F02136F8E}" dt="2022-05-10T11:14:04.955" v="3291" actId="1076"/>
        <pc:sldMkLst>
          <pc:docMk/>
          <pc:sldMk cId="2434252793" sldId="1067"/>
        </pc:sldMkLst>
        <pc:spChg chg="mod">
          <ac:chgData name="Augenstein, Lutz" userId="22c332c7-ed58-49f0-b254-73b177baf489" providerId="ADAL" clId="{2F8F5429-5CC3-44A6-9768-968F02136F8E}" dt="2022-05-10T11:13:10.773" v="3281" actId="20577"/>
          <ac:spMkLst>
            <pc:docMk/>
            <pc:sldMk cId="2434252793" sldId="1067"/>
            <ac:spMk id="2" creationId="{5FC75A73-B649-46EC-B7C1-C6B91B891371}"/>
          </ac:spMkLst>
        </pc:spChg>
        <pc:spChg chg="add mod">
          <ac:chgData name="Augenstein, Lutz" userId="22c332c7-ed58-49f0-b254-73b177baf489" providerId="ADAL" clId="{2F8F5429-5CC3-44A6-9768-968F02136F8E}" dt="2022-05-10T11:14:04.955" v="3291" actId="1076"/>
          <ac:spMkLst>
            <pc:docMk/>
            <pc:sldMk cId="2434252793" sldId="1067"/>
            <ac:spMk id="3" creationId="{17431210-26E2-44D8-B358-55DD713C1649}"/>
          </ac:spMkLst>
        </pc:spChg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3473612396" sldId="1067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1424355716" sldId="1068"/>
        </pc:sldMkLst>
      </pc:sldChg>
      <pc:sldChg chg="modSp add mod">
        <pc:chgData name="Augenstein, Lutz" userId="22c332c7-ed58-49f0-b254-73b177baf489" providerId="ADAL" clId="{2F8F5429-5CC3-44A6-9768-968F02136F8E}" dt="2022-05-10T11:14:34.437" v="3293" actId="20577"/>
        <pc:sldMkLst>
          <pc:docMk/>
          <pc:sldMk cId="2948423826" sldId="1068"/>
        </pc:sldMkLst>
        <pc:spChg chg="mod">
          <ac:chgData name="Augenstein, Lutz" userId="22c332c7-ed58-49f0-b254-73b177baf489" providerId="ADAL" clId="{2F8F5429-5CC3-44A6-9768-968F02136F8E}" dt="2022-05-10T11:14:34.437" v="3293" actId="20577"/>
          <ac:spMkLst>
            <pc:docMk/>
            <pc:sldMk cId="2948423826" sldId="1068"/>
            <ac:spMk id="2" creationId="{B072BF93-F72A-4319-A20B-C9AB977AB9A8}"/>
          </ac:spMkLst>
        </pc:spChg>
        <pc:spChg chg="mod">
          <ac:chgData name="Augenstein, Lutz" userId="22c332c7-ed58-49f0-b254-73b177baf489" providerId="ADAL" clId="{2F8F5429-5CC3-44A6-9768-968F02136F8E}" dt="2022-05-09T09:16:28.024" v="1982" actId="255"/>
          <ac:spMkLst>
            <pc:docMk/>
            <pc:sldMk cId="2948423826" sldId="1068"/>
            <ac:spMk id="5" creationId="{ECE2DB65-0A4A-4B2F-9992-1E50F4A949C3}"/>
          </ac:spMkLst>
        </pc:spChg>
      </pc:sldChg>
      <pc:sldChg chg="addSp delSp modSp add del mod">
        <pc:chgData name="Augenstein, Lutz" userId="22c332c7-ed58-49f0-b254-73b177baf489" providerId="ADAL" clId="{2F8F5429-5CC3-44A6-9768-968F02136F8E}" dt="2022-05-09T06:54:09.029" v="1126" actId="47"/>
        <pc:sldMkLst>
          <pc:docMk/>
          <pc:sldMk cId="43532479" sldId="1069"/>
        </pc:sldMkLst>
        <pc:spChg chg="del">
          <ac:chgData name="Augenstein, Lutz" userId="22c332c7-ed58-49f0-b254-73b177baf489" providerId="ADAL" clId="{2F8F5429-5CC3-44A6-9768-968F02136F8E}" dt="2022-05-09T06:45:41.903" v="1080" actId="478"/>
          <ac:spMkLst>
            <pc:docMk/>
            <pc:sldMk cId="43532479" sldId="1069"/>
            <ac:spMk id="5" creationId="{B34630AE-42DF-4F79-885E-33FA4883980D}"/>
          </ac:spMkLst>
        </pc:spChg>
        <pc:spChg chg="add mod">
          <ac:chgData name="Augenstein, Lutz" userId="22c332c7-ed58-49f0-b254-73b177baf489" providerId="ADAL" clId="{2F8F5429-5CC3-44A6-9768-968F02136F8E}" dt="2022-05-09T06:48:30.909" v="1099" actId="113"/>
          <ac:spMkLst>
            <pc:docMk/>
            <pc:sldMk cId="43532479" sldId="1069"/>
            <ac:spMk id="11" creationId="{B93043AA-0DE8-450B-9C05-509EE8D6388F}"/>
          </ac:spMkLst>
        </pc:spChg>
        <pc:spChg chg="add mod">
          <ac:chgData name="Augenstein, Lutz" userId="22c332c7-ed58-49f0-b254-73b177baf489" providerId="ADAL" clId="{2F8F5429-5CC3-44A6-9768-968F02136F8E}" dt="2022-05-09T06:48:59.754" v="1114" actId="1076"/>
          <ac:spMkLst>
            <pc:docMk/>
            <pc:sldMk cId="43532479" sldId="1069"/>
            <ac:spMk id="12" creationId="{D0CAFFD3-CE19-4091-9B1E-6B075324E239}"/>
          </ac:spMkLst>
        </pc:spChg>
        <pc:spChg chg="add mod">
          <ac:chgData name="Augenstein, Lutz" userId="22c332c7-ed58-49f0-b254-73b177baf489" providerId="ADAL" clId="{2F8F5429-5CC3-44A6-9768-968F02136F8E}" dt="2022-05-09T06:49:12.843" v="1121" actId="20577"/>
          <ac:spMkLst>
            <pc:docMk/>
            <pc:sldMk cId="43532479" sldId="1069"/>
            <ac:spMk id="13" creationId="{10B9AE55-3B9A-4AB6-A907-6C70C2AD8BAF}"/>
          </ac:spMkLst>
        </pc:spChg>
      </pc:sldChg>
      <pc:sldChg chg="addSp modSp del">
        <pc:chgData name="Augenstein, Lutz" userId="22c332c7-ed58-49f0-b254-73b177baf489" providerId="ADAL" clId="{2F8F5429-5CC3-44A6-9768-968F02136F8E}" dt="2022-05-09T06:45:17.867" v="1077" actId="2696"/>
        <pc:sldMkLst>
          <pc:docMk/>
          <pc:sldMk cId="1424497437" sldId="1069"/>
        </pc:sldMkLst>
        <pc:spChg chg="add mod">
          <ac:chgData name="Augenstein, Lutz" userId="22c332c7-ed58-49f0-b254-73b177baf489" providerId="ADAL" clId="{2F8F5429-5CC3-44A6-9768-968F02136F8E}" dt="2022-05-09T06:45:12.047" v="1076"/>
          <ac:spMkLst>
            <pc:docMk/>
            <pc:sldMk cId="1424497437" sldId="1069"/>
            <ac:spMk id="6" creationId="{85CFC256-A08E-492D-8A86-DE3CEA232F68}"/>
          </ac:spMkLst>
        </pc:spChg>
        <pc:spChg chg="add mod">
          <ac:chgData name="Augenstein, Lutz" userId="22c332c7-ed58-49f0-b254-73b177baf489" providerId="ADAL" clId="{2F8F5429-5CC3-44A6-9768-968F02136F8E}" dt="2022-05-09T06:45:12.047" v="1076"/>
          <ac:spMkLst>
            <pc:docMk/>
            <pc:sldMk cId="1424497437" sldId="1069"/>
            <ac:spMk id="7" creationId="{68DC323E-629E-4806-B72A-41F24C541A5D}"/>
          </ac:spMkLst>
        </pc:spChg>
        <pc:spChg chg="add mod">
          <ac:chgData name="Augenstein, Lutz" userId="22c332c7-ed58-49f0-b254-73b177baf489" providerId="ADAL" clId="{2F8F5429-5CC3-44A6-9768-968F02136F8E}" dt="2022-05-09T06:45:12.047" v="1076"/>
          <ac:spMkLst>
            <pc:docMk/>
            <pc:sldMk cId="1424497437" sldId="1069"/>
            <ac:spMk id="8" creationId="{84C52062-FCE5-45DA-9BC3-769DCB4458EF}"/>
          </ac:spMkLst>
        </pc:spChg>
        <pc:spChg chg="add mod">
          <ac:chgData name="Augenstein, Lutz" userId="22c332c7-ed58-49f0-b254-73b177baf489" providerId="ADAL" clId="{2F8F5429-5CC3-44A6-9768-968F02136F8E}" dt="2022-05-09T06:45:12.047" v="1076"/>
          <ac:spMkLst>
            <pc:docMk/>
            <pc:sldMk cId="1424497437" sldId="1069"/>
            <ac:spMk id="9" creationId="{2334FF7A-384F-40DE-86F9-ABE3814E4608}"/>
          </ac:spMkLst>
        </pc:spChg>
        <pc:spChg chg="add mod">
          <ac:chgData name="Augenstein, Lutz" userId="22c332c7-ed58-49f0-b254-73b177baf489" providerId="ADAL" clId="{2F8F5429-5CC3-44A6-9768-968F02136F8E}" dt="2022-05-09T06:45:12.047" v="1076"/>
          <ac:spMkLst>
            <pc:docMk/>
            <pc:sldMk cId="1424497437" sldId="1069"/>
            <ac:spMk id="10" creationId="{FBE24855-49A8-4236-80AD-76F9AACC82F3}"/>
          </ac:spMkLst>
        </pc:spChg>
        <pc:graphicFrameChg chg="mod">
          <ac:chgData name="Augenstein, Lutz" userId="22c332c7-ed58-49f0-b254-73b177baf489" providerId="ADAL" clId="{2F8F5429-5CC3-44A6-9768-968F02136F8E}" dt="2022-05-04T10:32:19.871" v="799" actId="255"/>
          <ac:graphicFrameMkLst>
            <pc:docMk/>
            <pc:sldMk cId="1424497437" sldId="1069"/>
            <ac:graphicFrameMk id="4" creationId="{085E0815-B687-4699-AB31-BAB09C9F3F9F}"/>
          </ac:graphicFrameMkLst>
        </pc:graphicFrameChg>
      </pc:sldChg>
      <pc:sldChg chg="del">
        <pc:chgData name="Augenstein, Lutz" userId="22c332c7-ed58-49f0-b254-73b177baf489" providerId="ADAL" clId="{2F8F5429-5CC3-44A6-9768-968F02136F8E}" dt="2022-05-10T11:15:36.832" v="3296" actId="47"/>
        <pc:sldMkLst>
          <pc:docMk/>
          <pc:sldMk cId="1186038751" sldId="1070"/>
        </pc:sldMkLst>
      </pc:sldChg>
      <pc:sldChg chg="del">
        <pc:chgData name="Augenstein, Lutz" userId="22c332c7-ed58-49f0-b254-73b177baf489" providerId="ADAL" clId="{2F8F5429-5CC3-44A6-9768-968F02136F8E}" dt="2022-05-10T11:14:52.018" v="3295" actId="47"/>
        <pc:sldMkLst>
          <pc:docMk/>
          <pc:sldMk cId="963637467" sldId="1071"/>
        </pc:sldMkLst>
      </pc:sldChg>
      <pc:sldChg chg="del">
        <pc:chgData name="Augenstein, Lutz" userId="22c332c7-ed58-49f0-b254-73b177baf489" providerId="ADAL" clId="{2F8F5429-5CC3-44A6-9768-968F02136F8E}" dt="2022-05-09T11:11:59.946" v="2698" actId="2696"/>
        <pc:sldMkLst>
          <pc:docMk/>
          <pc:sldMk cId="1243743641" sldId="1072"/>
        </pc:sldMkLst>
      </pc:sldChg>
      <pc:sldChg chg="add del">
        <pc:chgData name="Augenstein, Lutz" userId="22c332c7-ed58-49f0-b254-73b177baf489" providerId="ADAL" clId="{2F8F5429-5CC3-44A6-9768-968F02136F8E}" dt="2022-05-10T09:45:59.465" v="2988" actId="47"/>
        <pc:sldMkLst>
          <pc:docMk/>
          <pc:sldMk cId="3120674147" sldId="1072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105229050" sldId="1074"/>
        </pc:sldMkLst>
      </pc:sldChg>
      <pc:sldChg chg="add del">
        <pc:chgData name="Augenstein, Lutz" userId="22c332c7-ed58-49f0-b254-73b177baf489" providerId="ADAL" clId="{2F8F5429-5CC3-44A6-9768-968F02136F8E}" dt="2022-05-10T10:51:14.461" v="3243" actId="47"/>
        <pc:sldMkLst>
          <pc:docMk/>
          <pc:sldMk cId="1507746173" sldId="1074"/>
        </pc:sldMkLst>
      </pc:sldChg>
      <pc:sldChg chg="del">
        <pc:chgData name="Augenstein, Lutz" userId="22c332c7-ed58-49f0-b254-73b177baf489" providerId="ADAL" clId="{2F8F5429-5CC3-44A6-9768-968F02136F8E}" dt="2022-05-09T11:11:59.946" v="2698" actId="2696"/>
        <pc:sldMkLst>
          <pc:docMk/>
          <pc:sldMk cId="1216312809" sldId="1075"/>
        </pc:sldMkLst>
      </pc:sldChg>
      <pc:sldChg chg="add del">
        <pc:chgData name="Augenstein, Lutz" userId="22c332c7-ed58-49f0-b254-73b177baf489" providerId="ADAL" clId="{2F8F5429-5CC3-44A6-9768-968F02136F8E}" dt="2022-05-10T09:45:59.465" v="2988" actId="47"/>
        <pc:sldMkLst>
          <pc:docMk/>
          <pc:sldMk cId="3657374283" sldId="1075"/>
        </pc:sldMkLst>
      </pc:sldChg>
      <pc:sldChg chg="del">
        <pc:chgData name="Augenstein, Lutz" userId="22c332c7-ed58-49f0-b254-73b177baf489" providerId="ADAL" clId="{2F8F5429-5CC3-44A6-9768-968F02136F8E}" dt="2022-05-09T07:08:44.424" v="1537" actId="2696"/>
        <pc:sldMkLst>
          <pc:docMk/>
          <pc:sldMk cId="641120514" sldId="1077"/>
        </pc:sldMkLst>
      </pc:sldChg>
      <pc:sldChg chg="add del">
        <pc:chgData name="Augenstein, Lutz" userId="22c332c7-ed58-49f0-b254-73b177baf489" providerId="ADAL" clId="{2F8F5429-5CC3-44A6-9768-968F02136F8E}" dt="2022-05-10T10:50:35.685" v="3241" actId="47"/>
        <pc:sldMkLst>
          <pc:docMk/>
          <pc:sldMk cId="2641370934" sldId="1077"/>
        </pc:sldMkLst>
      </pc:sldChg>
      <pc:sldChg chg="addSp delSp modSp mod modAnim">
        <pc:chgData name="Augenstein, Lutz" userId="22c332c7-ed58-49f0-b254-73b177baf489" providerId="ADAL" clId="{2F8F5429-5CC3-44A6-9768-968F02136F8E}" dt="2022-05-10T11:39:48.763" v="3494" actId="21"/>
        <pc:sldMkLst>
          <pc:docMk/>
          <pc:sldMk cId="2509004987" sldId="1078"/>
        </pc:sldMkLst>
        <pc:spChg chg="mod">
          <ac:chgData name="Augenstein, Lutz" userId="22c332c7-ed58-49f0-b254-73b177baf489" providerId="ADAL" clId="{2F8F5429-5CC3-44A6-9768-968F02136F8E}" dt="2022-05-10T11:16:01.026" v="3304" actId="20577"/>
          <ac:spMkLst>
            <pc:docMk/>
            <pc:sldMk cId="2509004987" sldId="1078"/>
            <ac:spMk id="2" creationId="{34189ABC-8333-47CB-820F-61A9804F4B60}"/>
          </ac:spMkLst>
        </pc:spChg>
        <pc:spChg chg="mod">
          <ac:chgData name="Augenstein, Lutz" userId="22c332c7-ed58-49f0-b254-73b177baf489" providerId="ADAL" clId="{2F8F5429-5CC3-44A6-9768-968F02136F8E}" dt="2022-05-10T11:18:54.700" v="3326" actId="14100"/>
          <ac:spMkLst>
            <pc:docMk/>
            <pc:sldMk cId="2509004987" sldId="1078"/>
            <ac:spMk id="7" creationId="{C4752ED2-85D9-4590-A059-7443E920E4D6}"/>
          </ac:spMkLst>
        </pc:spChg>
        <pc:spChg chg="mod">
          <ac:chgData name="Augenstein, Lutz" userId="22c332c7-ed58-49f0-b254-73b177baf489" providerId="ADAL" clId="{2F8F5429-5CC3-44A6-9768-968F02136F8E}" dt="2022-05-10T11:18:29.566" v="3323" actId="6549"/>
          <ac:spMkLst>
            <pc:docMk/>
            <pc:sldMk cId="2509004987" sldId="1078"/>
            <ac:spMk id="12" creationId="{6487EE98-6C71-4E8D-A218-0ED28FACC31E}"/>
          </ac:spMkLst>
        </pc:spChg>
        <pc:spChg chg="mod">
          <ac:chgData name="Augenstein, Lutz" userId="22c332c7-ed58-49f0-b254-73b177baf489" providerId="ADAL" clId="{2F8F5429-5CC3-44A6-9768-968F02136F8E}" dt="2022-05-10T11:19:22.396" v="3355" actId="20577"/>
          <ac:spMkLst>
            <pc:docMk/>
            <pc:sldMk cId="2509004987" sldId="1078"/>
            <ac:spMk id="13" creationId="{3198680F-FCDA-4829-948E-17C31E0D8A7F}"/>
          </ac:spMkLst>
        </pc:spChg>
        <pc:spChg chg="mod">
          <ac:chgData name="Augenstein, Lutz" userId="22c332c7-ed58-49f0-b254-73b177baf489" providerId="ADAL" clId="{2F8F5429-5CC3-44A6-9768-968F02136F8E}" dt="2022-05-10T11:39:48.763" v="3494" actId="21"/>
          <ac:spMkLst>
            <pc:docMk/>
            <pc:sldMk cId="2509004987" sldId="1078"/>
            <ac:spMk id="14" creationId="{1915EEA3-78B1-4ED6-8532-664FBFF0C249}"/>
          </ac:spMkLst>
        </pc:spChg>
        <pc:spChg chg="mod">
          <ac:chgData name="Augenstein, Lutz" userId="22c332c7-ed58-49f0-b254-73b177baf489" providerId="ADAL" clId="{2F8F5429-5CC3-44A6-9768-968F02136F8E}" dt="2022-05-10T11:22:13.609" v="3419" actId="6549"/>
          <ac:spMkLst>
            <pc:docMk/>
            <pc:sldMk cId="2509004987" sldId="1078"/>
            <ac:spMk id="17" creationId="{FF46FC25-0C4C-41E8-942D-C57181BB1715}"/>
          </ac:spMkLst>
        </pc:spChg>
        <pc:spChg chg="add mod">
          <ac:chgData name="Augenstein, Lutz" userId="22c332c7-ed58-49f0-b254-73b177baf489" providerId="ADAL" clId="{2F8F5429-5CC3-44A6-9768-968F02136F8E}" dt="2022-05-10T11:19:03.060" v="3328" actId="14100"/>
          <ac:spMkLst>
            <pc:docMk/>
            <pc:sldMk cId="2509004987" sldId="1078"/>
            <ac:spMk id="18" creationId="{4934F48C-DDF0-49B4-9689-8CE6FB1193E4}"/>
          </ac:spMkLst>
        </pc:spChg>
        <pc:spChg chg="add mod">
          <ac:chgData name="Augenstein, Lutz" userId="22c332c7-ed58-49f0-b254-73b177baf489" providerId="ADAL" clId="{2F8F5429-5CC3-44A6-9768-968F02136F8E}" dt="2022-05-10T11:20:13.005" v="3381" actId="20577"/>
          <ac:spMkLst>
            <pc:docMk/>
            <pc:sldMk cId="2509004987" sldId="1078"/>
            <ac:spMk id="20" creationId="{54226DB0-A593-423C-8C25-01F0688000A8}"/>
          </ac:spMkLst>
        </pc:spChg>
        <pc:picChg chg="add del mod ord">
          <ac:chgData name="Augenstein, Lutz" userId="22c332c7-ed58-49f0-b254-73b177baf489" providerId="ADAL" clId="{2F8F5429-5CC3-44A6-9768-968F02136F8E}" dt="2022-05-10T11:18:24.492" v="3317" actId="1076"/>
          <ac:picMkLst>
            <pc:docMk/>
            <pc:sldMk cId="2509004987" sldId="1078"/>
            <ac:picMk id="4" creationId="{631F8C77-7884-4F86-B583-DECCC93C6207}"/>
          </ac:picMkLst>
        </pc:picChg>
        <pc:picChg chg="add del">
          <ac:chgData name="Augenstein, Lutz" userId="22c332c7-ed58-49f0-b254-73b177baf489" providerId="ADAL" clId="{2F8F5429-5CC3-44A6-9768-968F02136F8E}" dt="2022-05-10T11:18:03.470" v="3312" actId="478"/>
          <ac:picMkLst>
            <pc:docMk/>
            <pc:sldMk cId="2509004987" sldId="1078"/>
            <ac:picMk id="5" creationId="{C30AE09D-756F-4B26-A4E1-D99441CD88B7}"/>
          </ac:picMkLst>
        </pc:picChg>
        <pc:picChg chg="add mod">
          <ac:chgData name="Augenstein, Lutz" userId="22c332c7-ed58-49f0-b254-73b177baf489" providerId="ADAL" clId="{2F8F5429-5CC3-44A6-9768-968F02136F8E}" dt="2022-05-10T11:39:12.019" v="3490" actId="1076"/>
          <ac:picMkLst>
            <pc:docMk/>
            <pc:sldMk cId="2509004987" sldId="1078"/>
            <ac:picMk id="21" creationId="{F670474B-A445-4432-AC8D-A4D6B2D42818}"/>
          </ac:picMkLst>
        </pc:picChg>
        <pc:cxnChg chg="add mod">
          <ac:chgData name="Augenstein, Lutz" userId="22c332c7-ed58-49f0-b254-73b177baf489" providerId="ADAL" clId="{2F8F5429-5CC3-44A6-9768-968F02136F8E}" dt="2022-05-10T11:18:50.651" v="3325" actId="571"/>
          <ac:cxnSpMkLst>
            <pc:docMk/>
            <pc:sldMk cId="2509004987" sldId="1078"/>
            <ac:cxnSpMk id="16" creationId="{346B2F51-6062-4899-AFCF-37FFA1B55D1F}"/>
          </ac:cxnSpMkLst>
        </pc:cxnChg>
        <pc:cxnChg chg="mod">
          <ac:chgData name="Augenstein, Lutz" userId="22c332c7-ed58-49f0-b254-73b177baf489" providerId="ADAL" clId="{2F8F5429-5CC3-44A6-9768-968F02136F8E}" dt="2022-05-10T11:22:13.609" v="3419" actId="6549"/>
          <ac:cxnSpMkLst>
            <pc:docMk/>
            <pc:sldMk cId="2509004987" sldId="1078"/>
            <ac:cxnSpMk id="19" creationId="{AF1B7763-2471-49EC-BE63-00B7C1E22BE5}"/>
          </ac:cxnSpMkLst>
        </pc:cxnChg>
      </pc:sldChg>
      <pc:sldChg chg="del">
        <pc:chgData name="Augenstein, Lutz" userId="22c332c7-ed58-49f0-b254-73b177baf489" providerId="ADAL" clId="{2F8F5429-5CC3-44A6-9768-968F02136F8E}" dt="2022-05-10T11:24:42.532" v="3427" actId="47"/>
        <pc:sldMkLst>
          <pc:docMk/>
          <pc:sldMk cId="3242386107" sldId="1079"/>
        </pc:sldMkLst>
      </pc:sldChg>
      <pc:sldChg chg="del">
        <pc:chgData name="Augenstein, Lutz" userId="22c332c7-ed58-49f0-b254-73b177baf489" providerId="ADAL" clId="{2F8F5429-5CC3-44A6-9768-968F02136F8E}" dt="2022-05-10T11:24:49.393" v="3429" actId="47"/>
        <pc:sldMkLst>
          <pc:docMk/>
          <pc:sldMk cId="2668021745" sldId="1080"/>
        </pc:sldMkLst>
      </pc:sldChg>
      <pc:sldChg chg="del">
        <pc:chgData name="Augenstein, Lutz" userId="22c332c7-ed58-49f0-b254-73b177baf489" providerId="ADAL" clId="{2F8F5429-5CC3-44A6-9768-968F02136F8E}" dt="2022-05-10T11:25:02.867" v="3431" actId="47"/>
        <pc:sldMkLst>
          <pc:docMk/>
          <pc:sldMk cId="2934936737" sldId="1081"/>
        </pc:sldMkLst>
      </pc:sldChg>
      <pc:sldChg chg="del">
        <pc:chgData name="Augenstein, Lutz" userId="22c332c7-ed58-49f0-b254-73b177baf489" providerId="ADAL" clId="{2F8F5429-5CC3-44A6-9768-968F02136F8E}" dt="2022-05-10T11:24:56.929" v="3430" actId="47"/>
        <pc:sldMkLst>
          <pc:docMk/>
          <pc:sldMk cId="90065396" sldId="1082"/>
        </pc:sldMkLst>
      </pc:sldChg>
      <pc:sldChg chg="del">
        <pc:chgData name="Augenstein, Lutz" userId="22c332c7-ed58-49f0-b254-73b177baf489" providerId="ADAL" clId="{2F8F5429-5CC3-44A6-9768-968F02136F8E}" dt="2022-05-10T11:24:45.730" v="3428" actId="47"/>
        <pc:sldMkLst>
          <pc:docMk/>
          <pc:sldMk cId="3053749486" sldId="1083"/>
        </pc:sldMkLst>
      </pc:sldChg>
      <pc:sldChg chg="modNotesTx">
        <pc:chgData name="Augenstein, Lutz" userId="22c332c7-ed58-49f0-b254-73b177baf489" providerId="ADAL" clId="{2F8F5429-5CC3-44A6-9768-968F02136F8E}" dt="2022-05-09T06:30:44.378" v="881" actId="20577"/>
        <pc:sldMkLst>
          <pc:docMk/>
          <pc:sldMk cId="2234448793" sldId="1085"/>
        </pc:sldMkLst>
      </pc:sldChg>
      <pc:sldChg chg="modSp add del mod">
        <pc:chgData name="Augenstein, Lutz" userId="22c332c7-ed58-49f0-b254-73b177baf489" providerId="ADAL" clId="{2F8F5429-5CC3-44A6-9768-968F02136F8E}" dt="2022-05-10T06:32:40.542" v="2768" actId="47"/>
        <pc:sldMkLst>
          <pc:docMk/>
          <pc:sldMk cId="906795726" sldId="1089"/>
        </pc:sldMkLst>
        <pc:spChg chg="mod">
          <ac:chgData name="Augenstein, Lutz" userId="22c332c7-ed58-49f0-b254-73b177baf489" providerId="ADAL" clId="{2F8F5429-5CC3-44A6-9768-968F02136F8E}" dt="2022-05-04T07:11:07.615" v="440" actId="6549"/>
          <ac:spMkLst>
            <pc:docMk/>
            <pc:sldMk cId="906795726" sldId="1089"/>
            <ac:spMk id="3" creationId="{CFC7461F-3ABA-4B0D-AA4E-F774784EC588}"/>
          </ac:spMkLst>
        </pc:spChg>
      </pc:sldChg>
      <pc:sldChg chg="addSp delSp modSp new mod ord modAnim">
        <pc:chgData name="Augenstein, Lutz" userId="22c332c7-ed58-49f0-b254-73b177baf489" providerId="ADAL" clId="{2F8F5429-5CC3-44A6-9768-968F02136F8E}" dt="2022-05-10T11:36:28.599" v="3487"/>
        <pc:sldMkLst>
          <pc:docMk/>
          <pc:sldMk cId="329894230" sldId="1090"/>
        </pc:sldMkLst>
        <pc:spChg chg="mod">
          <ac:chgData name="Augenstein, Lutz" userId="22c332c7-ed58-49f0-b254-73b177baf489" providerId="ADAL" clId="{2F8F5429-5CC3-44A6-9768-968F02136F8E}" dt="2022-05-10T09:49:39.281" v="2999" actId="20577"/>
          <ac:spMkLst>
            <pc:docMk/>
            <pc:sldMk cId="329894230" sldId="1090"/>
            <ac:spMk id="2" creationId="{CDA3DB20-5796-4261-9183-6E1CB073A640}"/>
          </ac:spMkLst>
        </pc:spChg>
        <pc:spChg chg="mod">
          <ac:chgData name="Augenstein, Lutz" userId="22c332c7-ed58-49f0-b254-73b177baf489" providerId="ADAL" clId="{2F8F5429-5CC3-44A6-9768-968F02136F8E}" dt="2022-05-10T11:34:06.548" v="3475" actId="20577"/>
          <ac:spMkLst>
            <pc:docMk/>
            <pc:sldMk cId="329894230" sldId="1090"/>
            <ac:spMk id="3" creationId="{7EAC53DD-9066-40E9-8E8D-13AD6DEC29DF}"/>
          </ac:spMkLst>
        </pc:spChg>
        <pc:spChg chg="add mod">
          <ac:chgData name="Augenstein, Lutz" userId="22c332c7-ed58-49f0-b254-73b177baf489" providerId="ADAL" clId="{2F8F5429-5CC3-44A6-9768-968F02136F8E}" dt="2022-05-10T11:36:03.731" v="3486" actId="207"/>
          <ac:spMkLst>
            <pc:docMk/>
            <pc:sldMk cId="329894230" sldId="1090"/>
            <ac:spMk id="5" creationId="{12A67C3B-FF32-44B5-84DB-38DAB6BB218D}"/>
          </ac:spMkLst>
        </pc:spChg>
        <pc:picChg chg="add mod">
          <ac:chgData name="Augenstein, Lutz" userId="22c332c7-ed58-49f0-b254-73b177baf489" providerId="ADAL" clId="{2F8F5429-5CC3-44A6-9768-968F02136F8E}" dt="2022-05-10T11:34:09.662" v="3476" actId="1076"/>
          <ac:picMkLst>
            <pc:docMk/>
            <pc:sldMk cId="329894230" sldId="1090"/>
            <ac:picMk id="4" creationId="{7F0C85E7-AEB1-46F6-B924-895A69963C9B}"/>
          </ac:picMkLst>
        </pc:picChg>
        <pc:picChg chg="add del mod">
          <ac:chgData name="Augenstein, Lutz" userId="22c332c7-ed58-49f0-b254-73b177baf489" providerId="ADAL" clId="{2F8F5429-5CC3-44A6-9768-968F02136F8E}" dt="2022-05-09T07:28:06.673" v="1562" actId="478"/>
          <ac:picMkLst>
            <pc:docMk/>
            <pc:sldMk cId="329894230" sldId="1090"/>
            <ac:picMk id="4" creationId="{99F1F85F-AEA7-4E76-88C6-01505796BF29}"/>
          </ac:picMkLst>
        </pc:picChg>
        <pc:picChg chg="add del mod">
          <ac:chgData name="Augenstein, Lutz" userId="22c332c7-ed58-49f0-b254-73b177baf489" providerId="ADAL" clId="{2F8F5429-5CC3-44A6-9768-968F02136F8E}" dt="2022-05-09T07:28:08.436" v="1563" actId="478"/>
          <ac:picMkLst>
            <pc:docMk/>
            <pc:sldMk cId="329894230" sldId="1090"/>
            <ac:picMk id="5" creationId="{FADAB463-6CC1-4676-AB98-E0DC7BD829D1}"/>
          </ac:picMkLst>
        </pc:picChg>
      </pc:sldChg>
      <pc:sldChg chg="new del">
        <pc:chgData name="Augenstein, Lutz" userId="22c332c7-ed58-49f0-b254-73b177baf489" providerId="ADAL" clId="{2F8F5429-5CC3-44A6-9768-968F02136F8E}" dt="2022-05-04T09:42:43.718" v="467" actId="47"/>
        <pc:sldMkLst>
          <pc:docMk/>
          <pc:sldMk cId="329284204" sldId="1091"/>
        </pc:sldMkLst>
      </pc:sldChg>
      <pc:sldChg chg="delSp modSp add mod ord">
        <pc:chgData name="Augenstein, Lutz" userId="22c332c7-ed58-49f0-b254-73b177baf489" providerId="ADAL" clId="{2F8F5429-5CC3-44A6-9768-968F02136F8E}" dt="2022-05-09T06:19:39.889" v="805"/>
        <pc:sldMkLst>
          <pc:docMk/>
          <pc:sldMk cId="2207544234" sldId="1091"/>
        </pc:sldMkLst>
        <pc:spChg chg="mod">
          <ac:chgData name="Augenstein, Lutz" userId="22c332c7-ed58-49f0-b254-73b177baf489" providerId="ADAL" clId="{2F8F5429-5CC3-44A6-9768-968F02136F8E}" dt="2022-05-04T09:43:00.632" v="487" actId="20577"/>
          <ac:spMkLst>
            <pc:docMk/>
            <pc:sldMk cId="2207544234" sldId="1091"/>
            <ac:spMk id="2" creationId="{00000000-0000-0000-0000-000000000000}"/>
          </ac:spMkLst>
        </pc:spChg>
        <pc:spChg chg="del mod">
          <ac:chgData name="Augenstein, Lutz" userId="22c332c7-ed58-49f0-b254-73b177baf489" providerId="ADAL" clId="{2F8F5429-5CC3-44A6-9768-968F02136F8E}" dt="2022-05-04T09:43:05.849" v="489" actId="478"/>
          <ac:spMkLst>
            <pc:docMk/>
            <pc:sldMk cId="2207544234" sldId="1091"/>
            <ac:spMk id="3" creationId="{00000000-0000-0000-0000-000000000000}"/>
          </ac:spMkLst>
        </pc:spChg>
        <pc:spChg chg="del">
          <ac:chgData name="Augenstein, Lutz" userId="22c332c7-ed58-49f0-b254-73b177baf489" providerId="ADAL" clId="{2F8F5429-5CC3-44A6-9768-968F02136F8E}" dt="2022-05-04T09:43:09.513" v="490" actId="478"/>
          <ac:spMkLst>
            <pc:docMk/>
            <pc:sldMk cId="2207544234" sldId="1091"/>
            <ac:spMk id="4" creationId="{B8E35404-9015-4A43-9BFE-E79E9DA87F91}"/>
          </ac:spMkLst>
        </pc:spChg>
      </pc:sldChg>
      <pc:sldChg chg="modSp add mod">
        <pc:chgData name="Augenstein, Lutz" userId="22c332c7-ed58-49f0-b254-73b177baf489" providerId="ADAL" clId="{2F8F5429-5CC3-44A6-9768-968F02136F8E}" dt="2022-05-04T09:43:28.937" v="519" actId="20577"/>
        <pc:sldMkLst>
          <pc:docMk/>
          <pc:sldMk cId="278477115" sldId="1092"/>
        </pc:sldMkLst>
        <pc:spChg chg="mod">
          <ac:chgData name="Augenstein, Lutz" userId="22c332c7-ed58-49f0-b254-73b177baf489" providerId="ADAL" clId="{2F8F5429-5CC3-44A6-9768-968F02136F8E}" dt="2022-05-04T09:43:28.937" v="519" actId="20577"/>
          <ac:spMkLst>
            <pc:docMk/>
            <pc:sldMk cId="278477115" sldId="1092"/>
            <ac:spMk id="2" creationId="{00000000-0000-0000-0000-000000000000}"/>
          </ac:spMkLst>
        </pc:spChg>
      </pc:sldChg>
      <pc:sldChg chg="modSp add mod">
        <pc:chgData name="Augenstein, Lutz" userId="22c332c7-ed58-49f0-b254-73b177baf489" providerId="ADAL" clId="{2F8F5429-5CC3-44A6-9768-968F02136F8E}" dt="2022-05-04T09:43:46.969" v="541" actId="20577"/>
        <pc:sldMkLst>
          <pc:docMk/>
          <pc:sldMk cId="91111472" sldId="1093"/>
        </pc:sldMkLst>
        <pc:spChg chg="mod">
          <ac:chgData name="Augenstein, Lutz" userId="22c332c7-ed58-49f0-b254-73b177baf489" providerId="ADAL" clId="{2F8F5429-5CC3-44A6-9768-968F02136F8E}" dt="2022-05-04T09:43:46.969" v="541" actId="20577"/>
          <ac:spMkLst>
            <pc:docMk/>
            <pc:sldMk cId="91111472" sldId="1093"/>
            <ac:spMk id="2" creationId="{00000000-0000-0000-0000-000000000000}"/>
          </ac:spMkLst>
        </pc:spChg>
      </pc:sldChg>
      <pc:sldChg chg="addSp modSp new mod modAnim">
        <pc:chgData name="Augenstein, Lutz" userId="22c332c7-ed58-49f0-b254-73b177baf489" providerId="ADAL" clId="{2F8F5429-5CC3-44A6-9768-968F02136F8E}" dt="2022-05-12T09:30:15.660" v="4952" actId="20577"/>
        <pc:sldMkLst>
          <pc:docMk/>
          <pc:sldMk cId="4284608188" sldId="1094"/>
        </pc:sldMkLst>
        <pc:spChg chg="mod">
          <ac:chgData name="Augenstein, Lutz" userId="22c332c7-ed58-49f0-b254-73b177baf489" providerId="ADAL" clId="{2F8F5429-5CC3-44A6-9768-968F02136F8E}" dt="2022-05-12T08:59:14.521" v="4852" actId="20577"/>
          <ac:spMkLst>
            <pc:docMk/>
            <pc:sldMk cId="4284608188" sldId="1094"/>
            <ac:spMk id="2" creationId="{F6ED919C-7149-48C7-A055-3F2D6CB0123A}"/>
          </ac:spMkLst>
        </pc:spChg>
        <pc:spChg chg="mod">
          <ac:chgData name="Augenstein, Lutz" userId="22c332c7-ed58-49f0-b254-73b177baf489" providerId="ADAL" clId="{2F8F5429-5CC3-44A6-9768-968F02136F8E}" dt="2022-05-12T09:30:15.660" v="4952" actId="20577"/>
          <ac:spMkLst>
            <pc:docMk/>
            <pc:sldMk cId="4284608188" sldId="1094"/>
            <ac:spMk id="3" creationId="{37046B71-FDDB-44F8-96E8-A8017BA7635E}"/>
          </ac:spMkLst>
        </pc:spChg>
        <pc:spChg chg="add mod ord">
          <ac:chgData name="Augenstein, Lutz" userId="22c332c7-ed58-49f0-b254-73b177baf489" providerId="ADAL" clId="{2F8F5429-5CC3-44A6-9768-968F02136F8E}" dt="2022-05-12T09:00:05.532" v="4894" actId="1036"/>
          <ac:spMkLst>
            <pc:docMk/>
            <pc:sldMk cId="4284608188" sldId="1094"/>
            <ac:spMk id="4" creationId="{E684EBB9-981D-4A5E-A630-FA1FCF4422B5}"/>
          </ac:spMkLst>
        </pc:spChg>
      </pc:sldChg>
      <pc:sldChg chg="modSp add mod">
        <pc:chgData name="Augenstein, Lutz" userId="22c332c7-ed58-49f0-b254-73b177baf489" providerId="ADAL" clId="{2F8F5429-5CC3-44A6-9768-968F02136F8E}" dt="2022-05-04T10:28:34.671" v="756" actId="20577"/>
        <pc:sldMkLst>
          <pc:docMk/>
          <pc:sldMk cId="4271506125" sldId="1095"/>
        </pc:sldMkLst>
        <pc:spChg chg="mod">
          <ac:chgData name="Augenstein, Lutz" userId="22c332c7-ed58-49f0-b254-73b177baf489" providerId="ADAL" clId="{2F8F5429-5CC3-44A6-9768-968F02136F8E}" dt="2022-05-04T10:28:34.671" v="756" actId="20577"/>
          <ac:spMkLst>
            <pc:docMk/>
            <pc:sldMk cId="4271506125" sldId="1095"/>
            <ac:spMk id="2" creationId="{00000000-0000-0000-0000-000000000000}"/>
          </ac:spMkLst>
        </pc:spChg>
      </pc:sldChg>
      <pc:sldChg chg="modSp add mod">
        <pc:chgData name="Augenstein, Lutz" userId="22c332c7-ed58-49f0-b254-73b177baf489" providerId="ADAL" clId="{2F8F5429-5CC3-44A6-9768-968F02136F8E}" dt="2022-05-04T10:28:48.110" v="773" actId="20577"/>
        <pc:sldMkLst>
          <pc:docMk/>
          <pc:sldMk cId="936835641" sldId="1096"/>
        </pc:sldMkLst>
        <pc:spChg chg="mod">
          <ac:chgData name="Augenstein, Lutz" userId="22c332c7-ed58-49f0-b254-73b177baf489" providerId="ADAL" clId="{2F8F5429-5CC3-44A6-9768-968F02136F8E}" dt="2022-05-04T10:28:48.110" v="773" actId="20577"/>
          <ac:spMkLst>
            <pc:docMk/>
            <pc:sldMk cId="936835641" sldId="1096"/>
            <ac:spMk id="2" creationId="{00000000-0000-0000-0000-000000000000}"/>
          </ac:spMkLst>
        </pc:spChg>
      </pc:sldChg>
      <pc:sldChg chg="modSp add mod">
        <pc:chgData name="Augenstein, Lutz" userId="22c332c7-ed58-49f0-b254-73b177baf489" providerId="ADAL" clId="{2F8F5429-5CC3-44A6-9768-968F02136F8E}" dt="2022-05-04T10:29:15.743" v="777" actId="20577"/>
        <pc:sldMkLst>
          <pc:docMk/>
          <pc:sldMk cId="851632314" sldId="1097"/>
        </pc:sldMkLst>
        <pc:spChg chg="mod">
          <ac:chgData name="Augenstein, Lutz" userId="22c332c7-ed58-49f0-b254-73b177baf489" providerId="ADAL" clId="{2F8F5429-5CC3-44A6-9768-968F02136F8E}" dt="2022-05-04T10:29:15.743" v="777" actId="20577"/>
          <ac:spMkLst>
            <pc:docMk/>
            <pc:sldMk cId="851632314" sldId="1097"/>
            <ac:spMk id="2" creationId="{00000000-0000-0000-0000-000000000000}"/>
          </ac:spMkLst>
        </pc:spChg>
      </pc:sldChg>
      <pc:sldChg chg="modSp add mod">
        <pc:chgData name="Augenstein, Lutz" userId="22c332c7-ed58-49f0-b254-73b177baf489" providerId="ADAL" clId="{2F8F5429-5CC3-44A6-9768-968F02136F8E}" dt="2022-05-09T06:20:36.586" v="842" actId="20577"/>
        <pc:sldMkLst>
          <pc:docMk/>
          <pc:sldMk cId="3011316639" sldId="1098"/>
        </pc:sldMkLst>
        <pc:spChg chg="mod">
          <ac:chgData name="Augenstein, Lutz" userId="22c332c7-ed58-49f0-b254-73b177baf489" providerId="ADAL" clId="{2F8F5429-5CC3-44A6-9768-968F02136F8E}" dt="2022-05-09T06:20:36.586" v="842" actId="20577"/>
          <ac:spMkLst>
            <pc:docMk/>
            <pc:sldMk cId="3011316639" sldId="1098"/>
            <ac:spMk id="2" creationId="{00000000-0000-0000-0000-000000000000}"/>
          </ac:spMkLst>
        </pc:spChg>
      </pc:sldChg>
      <pc:sldChg chg="modSp add mod">
        <pc:chgData name="Augenstein, Lutz" userId="22c332c7-ed58-49f0-b254-73b177baf489" providerId="ADAL" clId="{2F8F5429-5CC3-44A6-9768-968F02136F8E}" dt="2022-05-09T06:37:35.065" v="979" actId="20577"/>
        <pc:sldMkLst>
          <pc:docMk/>
          <pc:sldMk cId="312504561" sldId="1099"/>
        </pc:sldMkLst>
        <pc:spChg chg="mod">
          <ac:chgData name="Augenstein, Lutz" userId="22c332c7-ed58-49f0-b254-73b177baf489" providerId="ADAL" clId="{2F8F5429-5CC3-44A6-9768-968F02136F8E}" dt="2022-05-09T06:37:35.065" v="979" actId="20577"/>
          <ac:spMkLst>
            <pc:docMk/>
            <pc:sldMk cId="312504561" sldId="1099"/>
            <ac:spMk id="2" creationId="{00000000-0000-0000-0000-000000000000}"/>
          </ac:spMkLst>
        </pc:spChg>
      </pc:sldChg>
      <pc:sldChg chg="addSp delSp modSp add del mod delAnim modAnim">
        <pc:chgData name="Augenstein, Lutz" userId="22c332c7-ed58-49f0-b254-73b177baf489" providerId="ADAL" clId="{2F8F5429-5CC3-44A6-9768-968F02136F8E}" dt="2022-05-09T09:41:13.488" v="2302" actId="47"/>
        <pc:sldMkLst>
          <pc:docMk/>
          <pc:sldMk cId="1129501640" sldId="1100"/>
        </pc:sldMkLst>
        <pc:spChg chg="mod">
          <ac:chgData name="Augenstein, Lutz" userId="22c332c7-ed58-49f0-b254-73b177baf489" providerId="ADAL" clId="{2F8F5429-5CC3-44A6-9768-968F02136F8E}" dt="2022-05-09T06:44:42.400" v="1074" actId="20577"/>
          <ac:spMkLst>
            <pc:docMk/>
            <pc:sldMk cId="1129501640" sldId="1100"/>
            <ac:spMk id="2" creationId="{F0D3D0AB-7E29-471A-A7B8-99D46EE46165}"/>
          </ac:spMkLst>
        </pc:spChg>
        <pc:spChg chg="mod">
          <ac:chgData name="Augenstein, Lutz" userId="22c332c7-ed58-49f0-b254-73b177baf489" providerId="ADAL" clId="{2F8F5429-5CC3-44A6-9768-968F02136F8E}" dt="2022-05-09T09:33:47.389" v="2184" actId="6549"/>
          <ac:spMkLst>
            <pc:docMk/>
            <pc:sldMk cId="1129501640" sldId="1100"/>
            <ac:spMk id="3" creationId="{CFC7461F-3ABA-4B0D-AA4E-F774784EC588}"/>
          </ac:spMkLst>
        </pc:spChg>
        <pc:spChg chg="add mod">
          <ac:chgData name="Augenstein, Lutz" userId="22c332c7-ed58-49f0-b254-73b177baf489" providerId="ADAL" clId="{2F8F5429-5CC3-44A6-9768-968F02136F8E}" dt="2022-05-09T06:45:56.118" v="1081"/>
          <ac:spMkLst>
            <pc:docMk/>
            <pc:sldMk cId="1129501640" sldId="1100"/>
            <ac:spMk id="9" creationId="{EFD2446A-2C2E-4558-AD4B-5EA84335C857}"/>
          </ac:spMkLst>
        </pc:spChg>
        <pc:spChg chg="add mod">
          <ac:chgData name="Augenstein, Lutz" userId="22c332c7-ed58-49f0-b254-73b177baf489" providerId="ADAL" clId="{2F8F5429-5CC3-44A6-9768-968F02136F8E}" dt="2022-05-09T06:45:56.118" v="1081"/>
          <ac:spMkLst>
            <pc:docMk/>
            <pc:sldMk cId="1129501640" sldId="1100"/>
            <ac:spMk id="11" creationId="{E40EFB17-40B1-4D1C-ADA7-006E901FC1F1}"/>
          </ac:spMkLst>
        </pc:spChg>
        <pc:spChg chg="add mod">
          <ac:chgData name="Augenstein, Lutz" userId="22c332c7-ed58-49f0-b254-73b177baf489" providerId="ADAL" clId="{2F8F5429-5CC3-44A6-9768-968F02136F8E}" dt="2022-05-09T06:45:56.118" v="1081"/>
          <ac:spMkLst>
            <pc:docMk/>
            <pc:sldMk cId="1129501640" sldId="1100"/>
            <ac:spMk id="13" creationId="{FDCD70B7-4630-4E5E-853F-F7903C8F8163}"/>
          </ac:spMkLst>
        </pc:spChg>
        <pc:spChg chg="add mod">
          <ac:chgData name="Augenstein, Lutz" userId="22c332c7-ed58-49f0-b254-73b177baf489" providerId="ADAL" clId="{2F8F5429-5CC3-44A6-9768-968F02136F8E}" dt="2022-05-09T06:45:56.118" v="1081"/>
          <ac:spMkLst>
            <pc:docMk/>
            <pc:sldMk cId="1129501640" sldId="1100"/>
            <ac:spMk id="14" creationId="{ADDBE119-981A-4B1E-A803-EF4BE7B7BB57}"/>
          </ac:spMkLst>
        </pc:spChg>
        <pc:spChg chg="add mod">
          <ac:chgData name="Augenstein, Lutz" userId="22c332c7-ed58-49f0-b254-73b177baf489" providerId="ADAL" clId="{2F8F5429-5CC3-44A6-9768-968F02136F8E}" dt="2022-05-09T06:45:56.118" v="1081"/>
          <ac:spMkLst>
            <pc:docMk/>
            <pc:sldMk cId="1129501640" sldId="1100"/>
            <ac:spMk id="15" creationId="{0A743891-41C7-47C1-A3A5-344DF383A2AF}"/>
          </ac:spMkLst>
        </pc:spChg>
        <pc:spChg chg="add mod">
          <ac:chgData name="Augenstein, Lutz" userId="22c332c7-ed58-49f0-b254-73b177baf489" providerId="ADAL" clId="{2F8F5429-5CC3-44A6-9768-968F02136F8E}" dt="2022-05-09T06:51:40.801" v="1125" actId="1076"/>
          <ac:spMkLst>
            <pc:docMk/>
            <pc:sldMk cId="1129501640" sldId="1100"/>
            <ac:spMk id="16" creationId="{AACFE18A-36BC-40A0-A48B-6EADBDBAA60C}"/>
          </ac:spMkLst>
        </pc:spChg>
        <pc:spChg chg="add mod">
          <ac:chgData name="Augenstein, Lutz" userId="22c332c7-ed58-49f0-b254-73b177baf489" providerId="ADAL" clId="{2F8F5429-5CC3-44A6-9768-968F02136F8E}" dt="2022-05-09T09:35:22.832" v="2207" actId="1076"/>
          <ac:spMkLst>
            <pc:docMk/>
            <pc:sldMk cId="1129501640" sldId="1100"/>
            <ac:spMk id="17" creationId="{DFEE7B45-D48D-4719-AEF5-DCFB66B6B979}"/>
          </ac:spMkLst>
        </pc:spChg>
        <pc:spChg chg="add mod">
          <ac:chgData name="Augenstein, Lutz" userId="22c332c7-ed58-49f0-b254-73b177baf489" providerId="ADAL" clId="{2F8F5429-5CC3-44A6-9768-968F02136F8E}" dt="2022-05-09T09:35:26.024" v="2208" actId="1076"/>
          <ac:spMkLst>
            <pc:docMk/>
            <pc:sldMk cId="1129501640" sldId="1100"/>
            <ac:spMk id="18" creationId="{C2DAA33B-6271-47D6-9D99-9788677F47EC}"/>
          </ac:spMkLst>
        </pc:spChg>
        <pc:graphicFrameChg chg="add mod">
          <ac:chgData name="Augenstein, Lutz" userId="22c332c7-ed58-49f0-b254-73b177baf489" providerId="ADAL" clId="{2F8F5429-5CC3-44A6-9768-968F02136F8E}" dt="2022-05-09T09:35:04.615" v="2202"/>
          <ac:graphicFrameMkLst>
            <pc:docMk/>
            <pc:sldMk cId="1129501640" sldId="1100"/>
            <ac:graphicFrameMk id="7" creationId="{DEF332E4-D763-4BEB-9A7D-D8F92FCAD35B}"/>
          </ac:graphicFrameMkLst>
        </pc:graphicFrameChg>
        <pc:picChg chg="del mod">
          <ac:chgData name="Augenstein, Lutz" userId="22c332c7-ed58-49f0-b254-73b177baf489" providerId="ADAL" clId="{2F8F5429-5CC3-44A6-9768-968F02136F8E}" dt="2022-05-09T06:42:47.782" v="1062" actId="478"/>
          <ac:picMkLst>
            <pc:docMk/>
            <pc:sldMk cId="1129501640" sldId="1100"/>
            <ac:picMk id="8" creationId="{3DB54991-3AB2-4477-A297-A40D2E953CDF}"/>
          </ac:picMkLst>
        </pc:picChg>
        <pc:picChg chg="del mod">
          <ac:chgData name="Augenstein, Lutz" userId="22c332c7-ed58-49f0-b254-73b177baf489" providerId="ADAL" clId="{2F8F5429-5CC3-44A6-9768-968F02136F8E}" dt="2022-05-09T06:46:04.272" v="1082" actId="478"/>
          <ac:picMkLst>
            <pc:docMk/>
            <pc:sldMk cId="1129501640" sldId="1100"/>
            <ac:picMk id="10" creationId="{2B323F36-9EED-48FF-B9E8-B51A64988611}"/>
          </ac:picMkLst>
        </pc:picChg>
        <pc:picChg chg="del">
          <ac:chgData name="Augenstein, Lutz" userId="22c332c7-ed58-49f0-b254-73b177baf489" providerId="ADAL" clId="{2F8F5429-5CC3-44A6-9768-968F02136F8E}" dt="2022-05-09T06:42:50.482" v="1064" actId="478"/>
          <ac:picMkLst>
            <pc:docMk/>
            <pc:sldMk cId="1129501640" sldId="1100"/>
            <ac:picMk id="12" creationId="{3FB8493D-551F-4DA2-A890-DF9CD69B886F}"/>
          </ac:picMkLst>
        </pc:picChg>
      </pc:sldChg>
      <pc:sldChg chg="addSp delSp modSp add mod delAnim modAnim">
        <pc:chgData name="Augenstein, Lutz" userId="22c332c7-ed58-49f0-b254-73b177baf489" providerId="ADAL" clId="{2F8F5429-5CC3-44A6-9768-968F02136F8E}" dt="2022-05-12T08:41:08.890" v="4792"/>
        <pc:sldMkLst>
          <pc:docMk/>
          <pc:sldMk cId="1256390793" sldId="1101"/>
        </pc:sldMkLst>
        <pc:spChg chg="mod">
          <ac:chgData name="Augenstein, Lutz" userId="22c332c7-ed58-49f0-b254-73b177baf489" providerId="ADAL" clId="{2F8F5429-5CC3-44A6-9768-968F02136F8E}" dt="2022-05-09T11:12:56.827" v="2701"/>
          <ac:spMkLst>
            <pc:docMk/>
            <pc:sldMk cId="1256390793" sldId="1101"/>
            <ac:spMk id="2" creationId="{7082396A-0E12-4796-8057-AD4248188F79}"/>
          </ac:spMkLst>
        </pc:spChg>
        <pc:spChg chg="mod">
          <ac:chgData name="Augenstein, Lutz" userId="22c332c7-ed58-49f0-b254-73b177baf489" providerId="ADAL" clId="{2F8F5429-5CC3-44A6-9768-968F02136F8E}" dt="2022-05-12T08:40:50.187" v="4791" actId="15"/>
          <ac:spMkLst>
            <pc:docMk/>
            <pc:sldMk cId="1256390793" sldId="1101"/>
            <ac:spMk id="3" creationId="{2D5CBF08-7283-4466-B02F-575E368A036A}"/>
          </ac:spMkLst>
        </pc:spChg>
        <pc:picChg chg="del">
          <ac:chgData name="Augenstein, Lutz" userId="22c332c7-ed58-49f0-b254-73b177baf489" providerId="ADAL" clId="{2F8F5429-5CC3-44A6-9768-968F02136F8E}" dt="2022-05-09T07:00:48.505" v="1307" actId="478"/>
          <ac:picMkLst>
            <pc:docMk/>
            <pc:sldMk cId="1256390793" sldId="1101"/>
            <ac:picMk id="5" creationId="{203F9782-7C64-4432-81F9-DC8296A4CB59}"/>
          </ac:picMkLst>
        </pc:picChg>
        <pc:picChg chg="add mod">
          <ac:chgData name="Augenstein, Lutz" userId="22c332c7-ed58-49f0-b254-73b177baf489" providerId="ADAL" clId="{2F8F5429-5CC3-44A6-9768-968F02136F8E}" dt="2022-05-09T06:59:38.444" v="1291" actId="1076"/>
          <ac:picMkLst>
            <pc:docMk/>
            <pc:sldMk cId="1256390793" sldId="1101"/>
            <ac:picMk id="6" creationId="{A6686290-812E-4E06-87B0-906C70621C30}"/>
          </ac:picMkLst>
        </pc:picChg>
        <pc:picChg chg="add del mod">
          <ac:chgData name="Augenstein, Lutz" userId="22c332c7-ed58-49f0-b254-73b177baf489" providerId="ADAL" clId="{2F8F5429-5CC3-44A6-9768-968F02136F8E}" dt="2022-05-12T08:40:17.852" v="4785" actId="478"/>
          <ac:picMkLst>
            <pc:docMk/>
            <pc:sldMk cId="1256390793" sldId="1101"/>
            <ac:picMk id="10" creationId="{423BEAA1-DB16-4367-A2C2-145C759A37B0}"/>
          </ac:picMkLst>
        </pc:picChg>
        <pc:picChg chg="add del mod">
          <ac:chgData name="Augenstein, Lutz" userId="22c332c7-ed58-49f0-b254-73b177baf489" providerId="ADAL" clId="{2F8F5429-5CC3-44A6-9768-968F02136F8E}" dt="2022-05-12T08:40:17.308" v="4784" actId="478"/>
          <ac:picMkLst>
            <pc:docMk/>
            <pc:sldMk cId="1256390793" sldId="1101"/>
            <ac:picMk id="12" creationId="{F696C5B2-33CB-4E14-A7D3-2C646A0640D6}"/>
          </ac:picMkLst>
        </pc:picChg>
        <pc:picChg chg="add del mod">
          <ac:chgData name="Augenstein, Lutz" userId="22c332c7-ed58-49f0-b254-73b177baf489" providerId="ADAL" clId="{2F8F5429-5CC3-44A6-9768-968F02136F8E}" dt="2022-05-12T08:40:18.444" v="4786" actId="478"/>
          <ac:picMkLst>
            <pc:docMk/>
            <pc:sldMk cId="1256390793" sldId="1101"/>
            <ac:picMk id="14" creationId="{3C0C9247-FFE2-4F77-AF08-053938E2595A}"/>
          </ac:picMkLst>
        </pc:picChg>
        <pc:cxnChg chg="add mod">
          <ac:chgData name="Augenstein, Lutz" userId="22c332c7-ed58-49f0-b254-73b177baf489" providerId="ADAL" clId="{2F8F5429-5CC3-44A6-9768-968F02136F8E}" dt="2022-05-09T07:44:57.418" v="1642" actId="692"/>
          <ac:cxnSpMkLst>
            <pc:docMk/>
            <pc:sldMk cId="1256390793" sldId="1101"/>
            <ac:cxnSpMk id="7" creationId="{567DB93F-1DE8-40E7-986D-0A6FCD5EBB1E}"/>
          </ac:cxnSpMkLst>
        </pc:cxnChg>
      </pc:sldChg>
      <pc:sldChg chg="delSp add del mod">
        <pc:chgData name="Augenstein, Lutz" userId="22c332c7-ed58-49f0-b254-73b177baf489" providerId="ADAL" clId="{2F8F5429-5CC3-44A6-9768-968F02136F8E}" dt="2022-05-09T06:45:31.126" v="1079" actId="47"/>
        <pc:sldMkLst>
          <pc:docMk/>
          <pc:sldMk cId="1724725775" sldId="1101"/>
        </pc:sldMkLst>
        <pc:spChg chg="del">
          <ac:chgData name="Augenstein, Lutz" userId="22c332c7-ed58-49f0-b254-73b177baf489" providerId="ADAL" clId="{2F8F5429-5CC3-44A6-9768-968F02136F8E}" dt="2022-05-09T06:44:49.567" v="1075" actId="478"/>
          <ac:spMkLst>
            <pc:docMk/>
            <pc:sldMk cId="1724725775" sldId="1101"/>
            <ac:spMk id="5" creationId="{B34630AE-42DF-4F79-885E-33FA4883980D}"/>
          </ac:spMkLst>
        </pc:spChg>
      </pc:sldChg>
      <pc:sldChg chg="modSp add mod">
        <pc:chgData name="Augenstein, Lutz" userId="22c332c7-ed58-49f0-b254-73b177baf489" providerId="ADAL" clId="{2F8F5429-5CC3-44A6-9768-968F02136F8E}" dt="2022-05-09T11:13:14.826" v="2704"/>
        <pc:sldMkLst>
          <pc:docMk/>
          <pc:sldMk cId="1299874173" sldId="1102"/>
        </pc:sldMkLst>
        <pc:spChg chg="mod">
          <ac:chgData name="Augenstein, Lutz" userId="22c332c7-ed58-49f0-b254-73b177baf489" providerId="ADAL" clId="{2F8F5429-5CC3-44A6-9768-968F02136F8E}" dt="2022-05-09T11:13:14.826" v="2704"/>
          <ac:spMkLst>
            <pc:docMk/>
            <pc:sldMk cId="1299874173" sldId="1102"/>
            <ac:spMk id="2" creationId="{7C5937F7-1D79-4A41-B559-6FBC8EEAC7F9}"/>
          </ac:spMkLst>
        </pc:spChg>
      </pc:sldChg>
      <pc:sldChg chg="modSp add del mod">
        <pc:chgData name="Augenstein, Lutz" userId="22c332c7-ed58-49f0-b254-73b177baf489" providerId="ADAL" clId="{2F8F5429-5CC3-44A6-9768-968F02136F8E}" dt="2022-05-09T11:11:59.946" v="2698" actId="2696"/>
        <pc:sldMkLst>
          <pc:docMk/>
          <pc:sldMk cId="4141438415" sldId="1102"/>
        </pc:sldMkLst>
        <pc:spChg chg="mod">
          <ac:chgData name="Augenstein, Lutz" userId="22c332c7-ed58-49f0-b254-73b177baf489" providerId="ADAL" clId="{2F8F5429-5CC3-44A6-9768-968F02136F8E}" dt="2022-05-09T10:50:45.585" v="2403" actId="20577"/>
          <ac:spMkLst>
            <pc:docMk/>
            <pc:sldMk cId="4141438415" sldId="1102"/>
            <ac:spMk id="9" creationId="{E80756EC-82A4-4ADB-A97D-59E756D85AF1}"/>
          </ac:spMkLst>
        </pc:spChg>
        <pc:spChg chg="mod">
          <ac:chgData name="Augenstein, Lutz" userId="22c332c7-ed58-49f0-b254-73b177baf489" providerId="ADAL" clId="{2F8F5429-5CC3-44A6-9768-968F02136F8E}" dt="2022-05-09T10:53:50.705" v="2461" actId="6549"/>
          <ac:spMkLst>
            <pc:docMk/>
            <pc:sldMk cId="4141438415" sldId="1102"/>
            <ac:spMk id="11" creationId="{E7D05E99-7B25-48CA-BA3C-721190B0D616}"/>
          </ac:spMkLst>
        </pc:spChg>
        <pc:spChg chg="mod">
          <ac:chgData name="Augenstein, Lutz" userId="22c332c7-ed58-49f0-b254-73b177baf489" providerId="ADAL" clId="{2F8F5429-5CC3-44A6-9768-968F02136F8E}" dt="2022-05-09T10:50:38.215" v="2398"/>
          <ac:spMkLst>
            <pc:docMk/>
            <pc:sldMk cId="4141438415" sldId="1102"/>
            <ac:spMk id="12" creationId="{99A016DE-A390-4028-BA74-2C7D9398C3E6}"/>
          </ac:spMkLst>
        </pc:spChg>
        <pc:spChg chg="mod">
          <ac:chgData name="Augenstein, Lutz" userId="22c332c7-ed58-49f0-b254-73b177baf489" providerId="ADAL" clId="{2F8F5429-5CC3-44A6-9768-968F02136F8E}" dt="2022-05-09T10:54:01.345" v="2480" actId="20577"/>
          <ac:spMkLst>
            <pc:docMk/>
            <pc:sldMk cId="4141438415" sldId="1102"/>
            <ac:spMk id="14" creationId="{5F02B13D-878B-46B3-AE69-107D745EA3B0}"/>
          </ac:spMkLst>
        </pc:spChg>
        <pc:spChg chg="mod">
          <ac:chgData name="Augenstein, Lutz" userId="22c332c7-ed58-49f0-b254-73b177baf489" providerId="ADAL" clId="{2F8F5429-5CC3-44A6-9768-968F02136F8E}" dt="2022-05-09T10:51:39.302" v="2422" actId="20577"/>
          <ac:spMkLst>
            <pc:docMk/>
            <pc:sldMk cId="4141438415" sldId="1102"/>
            <ac:spMk id="16" creationId="{63017C5A-DE17-49E4-A44F-F62082B3ED4E}"/>
          </ac:spMkLst>
        </pc:spChg>
        <pc:spChg chg="mod">
          <ac:chgData name="Augenstein, Lutz" userId="22c332c7-ed58-49f0-b254-73b177baf489" providerId="ADAL" clId="{2F8F5429-5CC3-44A6-9768-968F02136F8E}" dt="2022-05-09T10:53:27.825" v="2447" actId="20577"/>
          <ac:spMkLst>
            <pc:docMk/>
            <pc:sldMk cId="4141438415" sldId="1102"/>
            <ac:spMk id="18" creationId="{F4FC1399-5331-416A-92AF-A496638E0EA1}"/>
          </ac:spMkLst>
        </pc:spChg>
      </pc:sldChg>
      <pc:sldChg chg="addSp delSp modSp new mod modAnim">
        <pc:chgData name="Augenstein, Lutz" userId="22c332c7-ed58-49f0-b254-73b177baf489" providerId="ADAL" clId="{2F8F5429-5CC3-44A6-9768-968F02136F8E}" dt="2022-05-09T07:41:11.834" v="1633" actId="692"/>
        <pc:sldMkLst>
          <pc:docMk/>
          <pc:sldMk cId="13145631" sldId="1103"/>
        </pc:sldMkLst>
        <pc:spChg chg="mod">
          <ac:chgData name="Augenstein, Lutz" userId="22c332c7-ed58-49f0-b254-73b177baf489" providerId="ADAL" clId="{2F8F5429-5CC3-44A6-9768-968F02136F8E}" dt="2022-05-09T07:38:24.224" v="1601" actId="20577"/>
          <ac:spMkLst>
            <pc:docMk/>
            <pc:sldMk cId="13145631" sldId="1103"/>
            <ac:spMk id="2" creationId="{68C58D4B-355D-41DC-8F45-EEEAA778C45A}"/>
          </ac:spMkLst>
        </pc:spChg>
        <pc:spChg chg="del">
          <ac:chgData name="Augenstein, Lutz" userId="22c332c7-ed58-49f0-b254-73b177baf489" providerId="ADAL" clId="{2F8F5429-5CC3-44A6-9768-968F02136F8E}" dt="2022-05-09T07:35:26.769" v="1589" actId="478"/>
          <ac:spMkLst>
            <pc:docMk/>
            <pc:sldMk cId="13145631" sldId="1103"/>
            <ac:spMk id="3" creationId="{AD4FFC98-3327-432F-9E19-EC5C034C9A1E}"/>
          </ac:spMkLst>
        </pc:spChg>
        <pc:spChg chg="add del mod">
          <ac:chgData name="Augenstein, Lutz" userId="22c332c7-ed58-49f0-b254-73b177baf489" providerId="ADAL" clId="{2F8F5429-5CC3-44A6-9768-968F02136F8E}" dt="2022-05-09T07:40:35.712" v="1619" actId="478"/>
          <ac:spMkLst>
            <pc:docMk/>
            <pc:sldMk cId="13145631" sldId="1103"/>
            <ac:spMk id="8" creationId="{935B8E5A-416A-42EC-BFD5-EE3799FABD7F}"/>
          </ac:spMkLst>
        </pc:spChg>
        <pc:spChg chg="add mod">
          <ac:chgData name="Augenstein, Lutz" userId="22c332c7-ed58-49f0-b254-73b177baf489" providerId="ADAL" clId="{2F8F5429-5CC3-44A6-9768-968F02136F8E}" dt="2022-05-09T07:41:11.834" v="1633" actId="692"/>
          <ac:spMkLst>
            <pc:docMk/>
            <pc:sldMk cId="13145631" sldId="1103"/>
            <ac:spMk id="9" creationId="{C00A6DB1-8DFD-4A3C-BCBD-29AA742B4B7C}"/>
          </ac:spMkLst>
        </pc:spChg>
        <pc:picChg chg="add mod">
          <ac:chgData name="Augenstein, Lutz" userId="22c332c7-ed58-49f0-b254-73b177baf489" providerId="ADAL" clId="{2F8F5429-5CC3-44A6-9768-968F02136F8E}" dt="2022-05-09T07:35:32.191" v="1591" actId="1076"/>
          <ac:picMkLst>
            <pc:docMk/>
            <pc:sldMk cId="13145631" sldId="1103"/>
            <ac:picMk id="5" creationId="{C753F85C-79FD-4A9E-B772-C0736C892A81}"/>
          </ac:picMkLst>
        </pc:picChg>
        <pc:picChg chg="add mod">
          <ac:chgData name="Augenstein, Lutz" userId="22c332c7-ed58-49f0-b254-73b177baf489" providerId="ADAL" clId="{2F8F5429-5CC3-44A6-9768-968F02136F8E}" dt="2022-05-09T07:36:41.462" v="1593" actId="1076"/>
          <ac:picMkLst>
            <pc:docMk/>
            <pc:sldMk cId="13145631" sldId="1103"/>
            <ac:picMk id="7" creationId="{17429198-167C-43F8-AFC1-4780CBA3D73C}"/>
          </ac:picMkLst>
        </pc:picChg>
      </pc:sldChg>
      <pc:sldChg chg="addSp delSp modSp add mod">
        <pc:chgData name="Augenstein, Lutz" userId="22c332c7-ed58-49f0-b254-73b177baf489" providerId="ADAL" clId="{2F8F5429-5CC3-44A6-9768-968F02136F8E}" dt="2022-05-09T07:38:21.168" v="1599" actId="20577"/>
        <pc:sldMkLst>
          <pc:docMk/>
          <pc:sldMk cId="682607557" sldId="1104"/>
        </pc:sldMkLst>
        <pc:spChg chg="mod">
          <ac:chgData name="Augenstein, Lutz" userId="22c332c7-ed58-49f0-b254-73b177baf489" providerId="ADAL" clId="{2F8F5429-5CC3-44A6-9768-968F02136F8E}" dt="2022-05-09T07:38:21.168" v="1599" actId="20577"/>
          <ac:spMkLst>
            <pc:docMk/>
            <pc:sldMk cId="682607557" sldId="1104"/>
            <ac:spMk id="2" creationId="{68C58D4B-355D-41DC-8F45-EEEAA778C45A}"/>
          </ac:spMkLst>
        </pc:spChg>
        <pc:picChg chg="add">
          <ac:chgData name="Augenstein, Lutz" userId="22c332c7-ed58-49f0-b254-73b177baf489" providerId="ADAL" clId="{2F8F5429-5CC3-44A6-9768-968F02136F8E}" dt="2022-05-09T07:38:12.824" v="1597" actId="22"/>
          <ac:picMkLst>
            <pc:docMk/>
            <pc:sldMk cId="682607557" sldId="1104"/>
            <ac:picMk id="4" creationId="{5DD0273F-E984-4B7D-BEB4-569102CEF31E}"/>
          </ac:picMkLst>
        </pc:picChg>
        <pc:picChg chg="del">
          <ac:chgData name="Augenstein, Lutz" userId="22c332c7-ed58-49f0-b254-73b177baf489" providerId="ADAL" clId="{2F8F5429-5CC3-44A6-9768-968F02136F8E}" dt="2022-05-09T07:36:49.425" v="1595" actId="478"/>
          <ac:picMkLst>
            <pc:docMk/>
            <pc:sldMk cId="682607557" sldId="1104"/>
            <ac:picMk id="5" creationId="{C753F85C-79FD-4A9E-B772-C0736C892A81}"/>
          </ac:picMkLst>
        </pc:picChg>
        <pc:picChg chg="del">
          <ac:chgData name="Augenstein, Lutz" userId="22c332c7-ed58-49f0-b254-73b177baf489" providerId="ADAL" clId="{2F8F5429-5CC3-44A6-9768-968F02136F8E}" dt="2022-05-09T07:36:51.024" v="1596" actId="478"/>
          <ac:picMkLst>
            <pc:docMk/>
            <pc:sldMk cId="682607557" sldId="1104"/>
            <ac:picMk id="7" creationId="{17429198-167C-43F8-AFC1-4780CBA3D73C}"/>
          </ac:picMkLst>
        </pc:picChg>
      </pc:sldChg>
      <pc:sldChg chg="modSp new mod modAnim">
        <pc:chgData name="Augenstein, Lutz" userId="22c332c7-ed58-49f0-b254-73b177baf489" providerId="ADAL" clId="{2F8F5429-5CC3-44A6-9768-968F02136F8E}" dt="2022-05-16T06:45:52.895" v="6059" actId="20577"/>
        <pc:sldMkLst>
          <pc:docMk/>
          <pc:sldMk cId="644816377" sldId="1105"/>
        </pc:sldMkLst>
        <pc:spChg chg="mod">
          <ac:chgData name="Augenstein, Lutz" userId="22c332c7-ed58-49f0-b254-73b177baf489" providerId="ADAL" clId="{2F8F5429-5CC3-44A6-9768-968F02136F8E}" dt="2022-05-16T06:45:52.895" v="6059" actId="20577"/>
          <ac:spMkLst>
            <pc:docMk/>
            <pc:sldMk cId="644816377" sldId="1105"/>
            <ac:spMk id="2" creationId="{7AD7B032-7286-4563-AC5F-9B81C3BC16E1}"/>
          </ac:spMkLst>
        </pc:spChg>
        <pc:spChg chg="mod">
          <ac:chgData name="Augenstein, Lutz" userId="22c332c7-ed58-49f0-b254-73b177baf489" providerId="ADAL" clId="{2F8F5429-5CC3-44A6-9768-968F02136F8E}" dt="2022-05-10T10:52:39.054" v="3256" actId="108"/>
          <ac:spMkLst>
            <pc:docMk/>
            <pc:sldMk cId="644816377" sldId="1105"/>
            <ac:spMk id="3" creationId="{41011808-E20B-465A-BF75-FBB88AC2C4FB}"/>
          </ac:spMkLst>
        </pc:spChg>
      </pc:sldChg>
      <pc:sldChg chg="addSp delSp modSp new mod">
        <pc:chgData name="Augenstein, Lutz" userId="22c332c7-ed58-49f0-b254-73b177baf489" providerId="ADAL" clId="{2F8F5429-5CC3-44A6-9768-968F02136F8E}" dt="2022-05-10T10:50:27.011" v="3240" actId="20577"/>
        <pc:sldMkLst>
          <pc:docMk/>
          <pc:sldMk cId="3004098027" sldId="1106"/>
        </pc:sldMkLst>
        <pc:spChg chg="mod">
          <ac:chgData name="Augenstein, Lutz" userId="22c332c7-ed58-49f0-b254-73b177baf489" providerId="ADAL" clId="{2F8F5429-5CC3-44A6-9768-968F02136F8E}" dt="2022-05-09T08:31:58.755" v="1814" actId="20577"/>
          <ac:spMkLst>
            <pc:docMk/>
            <pc:sldMk cId="3004098027" sldId="1106"/>
            <ac:spMk id="2" creationId="{38F38890-2824-45FF-917F-1EC28467D284}"/>
          </ac:spMkLst>
        </pc:spChg>
        <pc:spChg chg="del">
          <ac:chgData name="Augenstein, Lutz" userId="22c332c7-ed58-49f0-b254-73b177baf489" providerId="ADAL" clId="{2F8F5429-5CC3-44A6-9768-968F02136F8E}" dt="2022-05-09T08:32:22.983" v="1817" actId="478"/>
          <ac:spMkLst>
            <pc:docMk/>
            <pc:sldMk cId="3004098027" sldId="1106"/>
            <ac:spMk id="3" creationId="{1A614BE6-4C45-4C13-8DDB-195E366BEA58}"/>
          </ac:spMkLst>
        </pc:spChg>
        <pc:spChg chg="add del mod">
          <ac:chgData name="Augenstein, Lutz" userId="22c332c7-ed58-49f0-b254-73b177baf489" providerId="ADAL" clId="{2F8F5429-5CC3-44A6-9768-968F02136F8E}" dt="2022-05-09T08:45:58.861" v="1876" actId="767"/>
          <ac:spMkLst>
            <pc:docMk/>
            <pc:sldMk cId="3004098027" sldId="1106"/>
            <ac:spMk id="6" creationId="{194D5967-C203-4F62-8D01-911A451B0215}"/>
          </ac:spMkLst>
        </pc:spChg>
        <pc:spChg chg="add del mod">
          <ac:chgData name="Augenstein, Lutz" userId="22c332c7-ed58-49f0-b254-73b177baf489" providerId="ADAL" clId="{2F8F5429-5CC3-44A6-9768-968F02136F8E}" dt="2022-05-09T08:45:54.621" v="1870" actId="571"/>
          <ac:spMkLst>
            <pc:docMk/>
            <pc:sldMk cId="3004098027" sldId="1106"/>
            <ac:spMk id="7" creationId="{3B3C1BA9-E101-420D-800F-A666A28AA5EF}"/>
          </ac:spMkLst>
        </pc:spChg>
        <pc:spChg chg="add del mod ord">
          <ac:chgData name="Augenstein, Lutz" userId="22c332c7-ed58-49f0-b254-73b177baf489" providerId="ADAL" clId="{2F8F5429-5CC3-44A6-9768-968F02136F8E}" dt="2022-05-09T08:45:52.636" v="1866" actId="571"/>
          <ac:spMkLst>
            <pc:docMk/>
            <pc:sldMk cId="3004098027" sldId="1106"/>
            <ac:spMk id="8" creationId="{FA92C736-4111-4731-B746-1F1C2FEC2057}"/>
          </ac:spMkLst>
        </pc:spChg>
        <pc:graphicFrameChg chg="add del mod">
          <ac:chgData name="Augenstein, Lutz" userId="22c332c7-ed58-49f0-b254-73b177baf489" providerId="ADAL" clId="{2F8F5429-5CC3-44A6-9768-968F02136F8E}" dt="2022-05-09T08:32:20.230" v="1816"/>
          <ac:graphicFrameMkLst>
            <pc:docMk/>
            <pc:sldMk cId="3004098027" sldId="1106"/>
            <ac:graphicFrameMk id="4" creationId="{2D4A7D36-E2AE-4824-9FBF-C1637D65BE16}"/>
          </ac:graphicFrameMkLst>
        </pc:graphicFrameChg>
        <pc:graphicFrameChg chg="add del mod">
          <ac:chgData name="Augenstein, Lutz" userId="22c332c7-ed58-49f0-b254-73b177baf489" providerId="ADAL" clId="{2F8F5429-5CC3-44A6-9768-968F02136F8E}" dt="2022-05-10T10:50:27.011" v="3240" actId="20577"/>
          <ac:graphicFrameMkLst>
            <pc:docMk/>
            <pc:sldMk cId="3004098027" sldId="1106"/>
            <ac:graphicFrameMk id="5" creationId="{0BCAF216-F16B-4DAA-9B88-3902DFDBDBD0}"/>
          </ac:graphicFrameMkLst>
        </pc:graphicFrameChg>
      </pc:sldChg>
      <pc:sldChg chg="addSp delSp modSp add mod">
        <pc:chgData name="Augenstein, Lutz" userId="22c332c7-ed58-49f0-b254-73b177baf489" providerId="ADAL" clId="{2F8F5429-5CC3-44A6-9768-968F02136F8E}" dt="2022-05-16T06:39:43.420" v="6050" actId="478"/>
        <pc:sldMkLst>
          <pc:docMk/>
          <pc:sldMk cId="3481899054" sldId="1107"/>
        </pc:sldMkLst>
        <pc:spChg chg="del mod">
          <ac:chgData name="Augenstein, Lutz" userId="22c332c7-ed58-49f0-b254-73b177baf489" providerId="ADAL" clId="{2F8F5429-5CC3-44A6-9768-968F02136F8E}" dt="2022-05-10T10:47:01.705" v="3139" actId="478"/>
          <ac:spMkLst>
            <pc:docMk/>
            <pc:sldMk cId="3481899054" sldId="1107"/>
            <ac:spMk id="2" creationId="{00000000-0000-0000-0000-000000000000}"/>
          </ac:spMkLst>
        </pc:spChg>
        <pc:spChg chg="add mod">
          <ac:chgData name="Augenstein, Lutz" userId="22c332c7-ed58-49f0-b254-73b177baf489" providerId="ADAL" clId="{2F8F5429-5CC3-44A6-9768-968F02136F8E}" dt="2022-05-10T10:54:30.217" v="3264"/>
          <ac:spMkLst>
            <pc:docMk/>
            <pc:sldMk cId="3481899054" sldId="1107"/>
            <ac:spMk id="5" creationId="{10A27B21-FC35-42EA-878D-53F4DA512AA0}"/>
          </ac:spMkLst>
        </pc:spChg>
        <pc:spChg chg="mod">
          <ac:chgData name="Augenstein, Lutz" userId="22c332c7-ed58-49f0-b254-73b177baf489" providerId="ADAL" clId="{2F8F5429-5CC3-44A6-9768-968F02136F8E}" dt="2022-05-16T06:39:38.108" v="6049" actId="1038"/>
          <ac:spMkLst>
            <pc:docMk/>
            <pc:sldMk cId="3481899054" sldId="1107"/>
            <ac:spMk id="6" creationId="{040E3BA2-3B78-4302-A3E6-11184CC26180}"/>
          </ac:spMkLst>
        </pc:spChg>
        <pc:spChg chg="del">
          <ac:chgData name="Augenstein, Lutz" userId="22c332c7-ed58-49f0-b254-73b177baf489" providerId="ADAL" clId="{2F8F5429-5CC3-44A6-9768-968F02136F8E}" dt="2022-05-09T09:27:44.492" v="2147" actId="478"/>
          <ac:spMkLst>
            <pc:docMk/>
            <pc:sldMk cId="3481899054" sldId="1107"/>
            <ac:spMk id="14" creationId="{947E9111-DF71-409B-8C71-BDCE454781A3}"/>
          </ac:spMkLst>
        </pc:spChg>
        <pc:spChg chg="mod">
          <ac:chgData name="Augenstein, Lutz" userId="22c332c7-ed58-49f0-b254-73b177baf489" providerId="ADAL" clId="{2F8F5429-5CC3-44A6-9768-968F02136F8E}" dt="2022-05-16T06:39:38.108" v="6049" actId="1038"/>
          <ac:spMkLst>
            <pc:docMk/>
            <pc:sldMk cId="3481899054" sldId="1107"/>
            <ac:spMk id="17" creationId="{FE7B806B-AC79-4430-9B5A-49F1CF951311}"/>
          </ac:spMkLst>
        </pc:spChg>
        <pc:spChg chg="del mod">
          <ac:chgData name="Augenstein, Lutz" userId="22c332c7-ed58-49f0-b254-73b177baf489" providerId="ADAL" clId="{2F8F5429-5CC3-44A6-9768-968F02136F8E}" dt="2022-05-09T09:27:42.941" v="2146" actId="478"/>
          <ac:spMkLst>
            <pc:docMk/>
            <pc:sldMk cId="3481899054" sldId="1107"/>
            <ac:spMk id="39" creationId="{EACE5F6F-127D-4EA3-9DA1-3652B782A308}"/>
          </ac:spMkLst>
        </pc:spChg>
        <pc:spChg chg="mod">
          <ac:chgData name="Augenstein, Lutz" userId="22c332c7-ed58-49f0-b254-73b177baf489" providerId="ADAL" clId="{2F8F5429-5CC3-44A6-9768-968F02136F8E}" dt="2022-05-09T09:27:39.980" v="2145" actId="20577"/>
          <ac:spMkLst>
            <pc:docMk/>
            <pc:sldMk cId="3481899054" sldId="1107"/>
            <ac:spMk id="51" creationId="{6127DA96-0397-4144-B216-E490896A32DE}"/>
          </ac:spMkLst>
        </pc:spChg>
        <pc:picChg chg="mod">
          <ac:chgData name="Augenstein, Lutz" userId="22c332c7-ed58-49f0-b254-73b177baf489" providerId="ADAL" clId="{2F8F5429-5CC3-44A6-9768-968F02136F8E}" dt="2022-05-16T06:39:38.108" v="6049" actId="1038"/>
          <ac:picMkLst>
            <pc:docMk/>
            <pc:sldMk cId="3481899054" sldId="1107"/>
            <ac:picMk id="4" creationId="{4952BF96-FC4C-4ABA-B30A-ECA29998DCEA}"/>
          </ac:picMkLst>
        </pc:picChg>
        <pc:cxnChg chg="add del mod">
          <ac:chgData name="Augenstein, Lutz" userId="22c332c7-ed58-49f0-b254-73b177baf489" providerId="ADAL" clId="{2F8F5429-5CC3-44A6-9768-968F02136F8E}" dt="2022-05-16T06:39:43.420" v="6050" actId="478"/>
          <ac:cxnSpMkLst>
            <pc:docMk/>
            <pc:sldMk cId="3481899054" sldId="1107"/>
            <ac:cxnSpMk id="9" creationId="{BC7E4B25-A5DB-4B6B-90B6-7924D4C9D9CE}"/>
          </ac:cxnSpMkLst>
        </pc:cxnChg>
        <pc:cxnChg chg="mod">
          <ac:chgData name="Augenstein, Lutz" userId="22c332c7-ed58-49f0-b254-73b177baf489" providerId="ADAL" clId="{2F8F5429-5CC3-44A6-9768-968F02136F8E}" dt="2022-05-16T06:39:38.108" v="6049" actId="1038"/>
          <ac:cxnSpMkLst>
            <pc:docMk/>
            <pc:sldMk cId="3481899054" sldId="1107"/>
            <ac:cxnSpMk id="16" creationId="{76ADB915-6FD3-4DDF-9519-C33D0304B6C2}"/>
          </ac:cxnSpMkLst>
        </pc:cxnChg>
        <pc:cxnChg chg="mod">
          <ac:chgData name="Augenstein, Lutz" userId="22c332c7-ed58-49f0-b254-73b177baf489" providerId="ADAL" clId="{2F8F5429-5CC3-44A6-9768-968F02136F8E}" dt="2022-05-16T06:39:38.108" v="6049" actId="1038"/>
          <ac:cxnSpMkLst>
            <pc:docMk/>
            <pc:sldMk cId="3481899054" sldId="1107"/>
            <ac:cxnSpMk id="49" creationId="{A156B7A2-A933-4974-B228-A224334A0B14}"/>
          </ac:cxnSpMkLst>
        </pc:cxnChg>
      </pc:sldChg>
      <pc:sldChg chg="addSp delSp modSp add mod">
        <pc:chgData name="Augenstein, Lutz" userId="22c332c7-ed58-49f0-b254-73b177baf489" providerId="ADAL" clId="{2F8F5429-5CC3-44A6-9768-968F02136F8E}" dt="2022-05-16T06:39:45.131" v="6051" actId="478"/>
        <pc:sldMkLst>
          <pc:docMk/>
          <pc:sldMk cId="4206225391" sldId="1108"/>
        </pc:sldMkLst>
        <pc:spChg chg="del mod">
          <ac:chgData name="Augenstein, Lutz" userId="22c332c7-ed58-49f0-b254-73b177baf489" providerId="ADAL" clId="{2F8F5429-5CC3-44A6-9768-968F02136F8E}" dt="2022-05-10T10:47:07.029" v="3141" actId="478"/>
          <ac:spMkLst>
            <pc:docMk/>
            <pc:sldMk cId="4206225391" sldId="1108"/>
            <ac:spMk id="2" creationId="{00000000-0000-0000-0000-000000000000}"/>
          </ac:spMkLst>
        </pc:spChg>
        <pc:spChg chg="add mod">
          <ac:chgData name="Augenstein, Lutz" userId="22c332c7-ed58-49f0-b254-73b177baf489" providerId="ADAL" clId="{2F8F5429-5CC3-44A6-9768-968F02136F8E}" dt="2022-05-10T10:54:34.124" v="3268"/>
          <ac:spMkLst>
            <pc:docMk/>
            <pc:sldMk cId="4206225391" sldId="1108"/>
            <ac:spMk id="7" creationId="{5D436618-726D-4B62-877B-309B129BDC2F}"/>
          </ac:spMkLst>
        </pc:spChg>
        <pc:cxnChg chg="add del mod">
          <ac:chgData name="Augenstein, Lutz" userId="22c332c7-ed58-49f0-b254-73b177baf489" providerId="ADAL" clId="{2F8F5429-5CC3-44A6-9768-968F02136F8E}" dt="2022-05-16T06:39:45.131" v="6051" actId="478"/>
          <ac:cxnSpMkLst>
            <pc:docMk/>
            <pc:sldMk cId="4206225391" sldId="1108"/>
            <ac:cxnSpMk id="22" creationId="{FB72AE8A-BDA0-436E-AEFB-183C568C2AD2}"/>
          </ac:cxnSpMkLst>
        </pc:cxnChg>
      </pc:sldChg>
      <pc:sldChg chg="add del">
        <pc:chgData name="Augenstein, Lutz" userId="22c332c7-ed58-49f0-b254-73b177baf489" providerId="ADAL" clId="{2F8F5429-5CC3-44A6-9768-968F02136F8E}" dt="2022-05-10T09:45:47.898" v="2987" actId="47"/>
        <pc:sldMkLst>
          <pc:docMk/>
          <pc:sldMk cId="3563498761" sldId="1646"/>
        </pc:sldMkLst>
      </pc:sldChg>
      <pc:sldChg chg="add del">
        <pc:chgData name="Augenstein, Lutz" userId="22c332c7-ed58-49f0-b254-73b177baf489" providerId="ADAL" clId="{2F8F5429-5CC3-44A6-9768-968F02136F8E}" dt="2022-05-09T09:39:54.950" v="2209" actId="47"/>
        <pc:sldMkLst>
          <pc:docMk/>
          <pc:sldMk cId="2474829148" sldId="1681"/>
        </pc:sldMkLst>
      </pc:sldChg>
      <pc:sldChg chg="add del">
        <pc:chgData name="Augenstein, Lutz" userId="22c332c7-ed58-49f0-b254-73b177baf489" providerId="ADAL" clId="{2F8F5429-5CC3-44A6-9768-968F02136F8E}" dt="2022-05-09T09:39:57.348" v="2210" actId="47"/>
        <pc:sldMkLst>
          <pc:docMk/>
          <pc:sldMk cId="2523922623" sldId="1682"/>
        </pc:sldMkLst>
      </pc:sldChg>
      <pc:sldChg chg="addSp delSp modSp add mod delAnim modAnim modNotesTx">
        <pc:chgData name="Augenstein, Lutz" userId="22c332c7-ed58-49f0-b254-73b177baf489" providerId="ADAL" clId="{2F8F5429-5CC3-44A6-9768-968F02136F8E}" dt="2022-05-09T11:08:02.799" v="2697" actId="6549"/>
        <pc:sldMkLst>
          <pc:docMk/>
          <pc:sldMk cId="94027209" sldId="1700"/>
        </pc:sldMkLst>
        <pc:spChg chg="del mod">
          <ac:chgData name="Augenstein, Lutz" userId="22c332c7-ed58-49f0-b254-73b177baf489" providerId="ADAL" clId="{2F8F5429-5CC3-44A6-9768-968F02136F8E}" dt="2022-05-09T11:00:16.402" v="2604" actId="478"/>
          <ac:spMkLst>
            <pc:docMk/>
            <pc:sldMk cId="94027209" sldId="1700"/>
            <ac:spMk id="2" creationId="{00000000-0000-0000-0000-000000000000}"/>
          </ac:spMkLst>
        </pc:spChg>
        <pc:spChg chg="add mod">
          <ac:chgData name="Augenstein, Lutz" userId="22c332c7-ed58-49f0-b254-73b177baf489" providerId="ADAL" clId="{2F8F5429-5CC3-44A6-9768-968F02136F8E}" dt="2022-05-09T11:03:22.894" v="2628" actId="20577"/>
          <ac:spMkLst>
            <pc:docMk/>
            <pc:sldMk cId="94027209" sldId="1700"/>
            <ac:spMk id="4" creationId="{C212DCD5-D782-4207-9CAC-6E9868BE1D81}"/>
          </ac:spMkLst>
        </pc:spChg>
        <pc:spChg chg="mod">
          <ac:chgData name="Augenstein, Lutz" userId="22c332c7-ed58-49f0-b254-73b177baf489" providerId="ADAL" clId="{2F8F5429-5CC3-44A6-9768-968F02136F8E}" dt="2022-05-09T09:44:28.556" v="2349" actId="20577"/>
          <ac:spMkLst>
            <pc:docMk/>
            <pc:sldMk cId="94027209" sldId="1700"/>
            <ac:spMk id="13" creationId="{02F16502-A7B4-41BA-BE42-34FCD448F7C0}"/>
          </ac:spMkLst>
        </pc:spChg>
        <pc:spChg chg="add mod">
          <ac:chgData name="Augenstein, Lutz" userId="22c332c7-ed58-49f0-b254-73b177baf489" providerId="ADAL" clId="{2F8F5429-5CC3-44A6-9768-968F02136F8E}" dt="2022-05-09T09:40:40.793" v="2297" actId="1036"/>
          <ac:spMkLst>
            <pc:docMk/>
            <pc:sldMk cId="94027209" sldId="1700"/>
            <ac:spMk id="18" creationId="{B6341A30-0D74-4A3A-BE25-5DF2F3483474}"/>
          </ac:spMkLst>
        </pc:spChg>
        <pc:spChg chg="add mod">
          <ac:chgData name="Augenstein, Lutz" userId="22c332c7-ed58-49f0-b254-73b177baf489" providerId="ADAL" clId="{2F8F5429-5CC3-44A6-9768-968F02136F8E}" dt="2022-05-09T09:40:40.793" v="2297" actId="1036"/>
          <ac:spMkLst>
            <pc:docMk/>
            <pc:sldMk cId="94027209" sldId="1700"/>
            <ac:spMk id="20" creationId="{6F812788-5CD7-4B5C-8ACF-791C73BDDF14}"/>
          </ac:spMkLst>
        </pc:spChg>
        <pc:spChg chg="add del mod">
          <ac:chgData name="Augenstein, Lutz" userId="22c332c7-ed58-49f0-b254-73b177baf489" providerId="ADAL" clId="{2F8F5429-5CC3-44A6-9768-968F02136F8E}" dt="2022-05-09T09:40:51.609" v="2299" actId="478"/>
          <ac:spMkLst>
            <pc:docMk/>
            <pc:sldMk cId="94027209" sldId="1700"/>
            <ac:spMk id="23" creationId="{7AABF113-B236-46D5-9A4F-DA40DF9B164D}"/>
          </ac:spMkLst>
        </pc:spChg>
        <pc:spChg chg="add mod">
          <ac:chgData name="Augenstein, Lutz" userId="22c332c7-ed58-49f0-b254-73b177baf489" providerId="ADAL" clId="{2F8F5429-5CC3-44A6-9768-968F02136F8E}" dt="2022-05-09T09:40:49.560" v="2298" actId="1076"/>
          <ac:spMkLst>
            <pc:docMk/>
            <pc:sldMk cId="94027209" sldId="1700"/>
            <ac:spMk id="24" creationId="{79E745F3-7757-4B9F-BF6E-3973A0023CC8}"/>
          </ac:spMkLst>
        </pc:spChg>
        <pc:spChg chg="del">
          <ac:chgData name="Augenstein, Lutz" userId="22c332c7-ed58-49f0-b254-73b177baf489" providerId="ADAL" clId="{2F8F5429-5CC3-44A6-9768-968F02136F8E}" dt="2022-05-09T09:32:58.684" v="2149" actId="478"/>
          <ac:spMkLst>
            <pc:docMk/>
            <pc:sldMk cId="94027209" sldId="1700"/>
            <ac:spMk id="28" creationId="{D464DDED-4756-4339-ABCB-89F08507FDA2}"/>
          </ac:spMkLst>
        </pc:spChg>
        <pc:spChg chg="add mod">
          <ac:chgData name="Augenstein, Lutz" userId="22c332c7-ed58-49f0-b254-73b177baf489" providerId="ADAL" clId="{2F8F5429-5CC3-44A6-9768-968F02136F8E}" dt="2022-05-09T09:40:40.793" v="2297" actId="1036"/>
          <ac:spMkLst>
            <pc:docMk/>
            <pc:sldMk cId="94027209" sldId="1700"/>
            <ac:spMk id="29" creationId="{930D3043-816B-4748-8088-6F0D2F0FC5E7}"/>
          </ac:spMkLst>
        </pc:spChg>
        <pc:spChg chg="add mod">
          <ac:chgData name="Augenstein, Lutz" userId="22c332c7-ed58-49f0-b254-73b177baf489" providerId="ADAL" clId="{2F8F5429-5CC3-44A6-9768-968F02136F8E}" dt="2022-05-09T09:40:40.793" v="2297" actId="1036"/>
          <ac:spMkLst>
            <pc:docMk/>
            <pc:sldMk cId="94027209" sldId="1700"/>
            <ac:spMk id="30" creationId="{A4830AE3-AF15-4B34-B73C-3609E997B488}"/>
          </ac:spMkLst>
        </pc:spChg>
        <pc:spChg chg="add mod">
          <ac:chgData name="Augenstein, Lutz" userId="22c332c7-ed58-49f0-b254-73b177baf489" providerId="ADAL" clId="{2F8F5429-5CC3-44A6-9768-968F02136F8E}" dt="2022-05-09T09:41:52.976" v="2311" actId="1076"/>
          <ac:spMkLst>
            <pc:docMk/>
            <pc:sldMk cId="94027209" sldId="1700"/>
            <ac:spMk id="31" creationId="{06953BB0-8323-4AA2-8EE2-AFE9650E58C4}"/>
          </ac:spMkLst>
        </pc:spChg>
        <pc:spChg chg="add mod">
          <ac:chgData name="Augenstein, Lutz" userId="22c332c7-ed58-49f0-b254-73b177baf489" providerId="ADAL" clId="{2F8F5429-5CC3-44A6-9768-968F02136F8E}" dt="2022-05-09T09:41:55.944" v="2312" actId="1076"/>
          <ac:spMkLst>
            <pc:docMk/>
            <pc:sldMk cId="94027209" sldId="1700"/>
            <ac:spMk id="32" creationId="{C2FA17C9-8BC1-47B5-AAFA-DDF50AD21149}"/>
          </ac:spMkLst>
        </pc:spChg>
      </pc:sldChg>
      <pc:sldChg chg="addSp delSp modSp add mod">
        <pc:chgData name="Augenstein, Lutz" userId="22c332c7-ed58-49f0-b254-73b177baf489" providerId="ADAL" clId="{2F8F5429-5CC3-44A6-9768-968F02136F8E}" dt="2022-05-10T10:54:41.303" v="3272" actId="20577"/>
        <pc:sldMkLst>
          <pc:docMk/>
          <pc:sldMk cId="4184798537" sldId="1709"/>
        </pc:sldMkLst>
        <pc:spChg chg="del mod">
          <ac:chgData name="Augenstein, Lutz" userId="22c332c7-ed58-49f0-b254-73b177baf489" providerId="ADAL" clId="{2F8F5429-5CC3-44A6-9768-968F02136F8E}" dt="2022-05-10T10:47:11.188" v="3143" actId="478"/>
          <ac:spMkLst>
            <pc:docMk/>
            <pc:sldMk cId="4184798537" sldId="1709"/>
            <ac:spMk id="2" creationId="{00000000-0000-0000-0000-000000000000}"/>
          </ac:spMkLst>
        </pc:spChg>
        <pc:spChg chg="add mod">
          <ac:chgData name="Augenstein, Lutz" userId="22c332c7-ed58-49f0-b254-73b177baf489" providerId="ADAL" clId="{2F8F5429-5CC3-44A6-9768-968F02136F8E}" dt="2022-05-10T10:54:41.303" v="3272" actId="20577"/>
          <ac:spMkLst>
            <pc:docMk/>
            <pc:sldMk cId="4184798537" sldId="1709"/>
            <ac:spMk id="4" creationId="{D96964D6-319F-42C9-AE31-C95D76EB3CC3}"/>
          </ac:spMkLst>
        </pc:spChg>
        <pc:spChg chg="mod">
          <ac:chgData name="Augenstein, Lutz" userId="22c332c7-ed58-49f0-b254-73b177baf489" providerId="ADAL" clId="{2F8F5429-5CC3-44A6-9768-968F02136F8E}" dt="2022-05-10T09:51:13.688" v="3018" actId="20577"/>
          <ac:spMkLst>
            <pc:docMk/>
            <pc:sldMk cId="4184798537" sldId="1709"/>
            <ac:spMk id="26" creationId="{EF4A068B-3676-4620-A607-E00703D96561}"/>
          </ac:spMkLst>
        </pc:spChg>
        <pc:spChg chg="del">
          <ac:chgData name="Augenstein, Lutz" userId="22c332c7-ed58-49f0-b254-73b177baf489" providerId="ADAL" clId="{2F8F5429-5CC3-44A6-9768-968F02136F8E}" dt="2022-05-09T09:26:59.660" v="2125" actId="478"/>
          <ac:spMkLst>
            <pc:docMk/>
            <pc:sldMk cId="4184798537" sldId="1709"/>
            <ac:spMk id="36" creationId="{A99B2C56-AED7-4440-8AAE-4DCAA5C002D0}"/>
          </ac:spMkLst>
        </pc:spChg>
      </pc:sldChg>
      <pc:sldChg chg="modSp add mod modAnim">
        <pc:chgData name="Augenstein, Lutz" userId="22c332c7-ed58-49f0-b254-73b177baf489" providerId="ADAL" clId="{2F8F5429-5CC3-44A6-9768-968F02136F8E}" dt="2022-05-10T11:32:20.646" v="3470" actId="20577"/>
        <pc:sldMkLst>
          <pc:docMk/>
          <pc:sldMk cId="2557607707" sldId="1710"/>
        </pc:sldMkLst>
        <pc:spChg chg="mod">
          <ac:chgData name="Augenstein, Lutz" userId="22c332c7-ed58-49f0-b254-73b177baf489" providerId="ADAL" clId="{2F8F5429-5CC3-44A6-9768-968F02136F8E}" dt="2022-05-09T11:12:51.435" v="2700" actId="6549"/>
          <ac:spMkLst>
            <pc:docMk/>
            <pc:sldMk cId="2557607707" sldId="1710"/>
            <ac:spMk id="2" creationId="{6C5349C8-02AF-4D52-BD92-0247D06C4D5F}"/>
          </ac:spMkLst>
        </pc:spChg>
        <pc:spChg chg="mod">
          <ac:chgData name="Augenstein, Lutz" userId="22c332c7-ed58-49f0-b254-73b177baf489" providerId="ADAL" clId="{2F8F5429-5CC3-44A6-9768-968F02136F8E}" dt="2022-05-10T11:32:20.646" v="3470" actId="20577"/>
          <ac:spMkLst>
            <pc:docMk/>
            <pc:sldMk cId="2557607707" sldId="1710"/>
            <ac:spMk id="3" creationId="{B20C0255-9FBC-4ABD-87B8-594365081544}"/>
          </ac:spMkLst>
        </pc:spChg>
      </pc:sldChg>
      <pc:sldChg chg="addSp delSp modSp add mod delAnim modAnim">
        <pc:chgData name="Augenstein, Lutz" userId="22c332c7-ed58-49f0-b254-73b177baf489" providerId="ADAL" clId="{2F8F5429-5CC3-44A6-9768-968F02136F8E}" dt="2022-05-16T09:28:09.217" v="6078"/>
        <pc:sldMkLst>
          <pc:docMk/>
          <pc:sldMk cId="2595832521" sldId="1711"/>
        </pc:sldMkLst>
        <pc:spChg chg="mod">
          <ac:chgData name="Augenstein, Lutz" userId="22c332c7-ed58-49f0-b254-73b177baf489" providerId="ADAL" clId="{2F8F5429-5CC3-44A6-9768-968F02136F8E}" dt="2022-05-10T11:40:23.815" v="3518" actId="20577"/>
          <ac:spMkLst>
            <pc:docMk/>
            <pc:sldMk cId="2595832521" sldId="1711"/>
            <ac:spMk id="2" creationId="{34189ABC-8333-47CB-820F-61A9804F4B60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6" creationId="{F4D524B7-2129-4FAA-AADD-F34B9125B395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7" creationId="{C4752ED2-85D9-4590-A059-7443E920E4D6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8" creationId="{27D48F21-D8A2-403C-A6C4-C53DA7A7AF7C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12" creationId="{6487EE98-6C71-4E8D-A218-0ED28FACC31E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13" creationId="{3198680F-FCDA-4829-948E-17C31E0D8A7F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14" creationId="{1915EEA3-78B1-4ED6-8532-664FBFF0C249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17" creationId="{FF46FC25-0C4C-41E8-942D-C57181BB1715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18" creationId="{4934F48C-DDF0-49B4-9689-8CE6FB1193E4}"/>
          </ac:spMkLst>
        </pc:spChg>
        <pc:spChg chg="del">
          <ac:chgData name="Augenstein, Lutz" userId="22c332c7-ed58-49f0-b254-73b177baf489" providerId="ADAL" clId="{2F8F5429-5CC3-44A6-9768-968F02136F8E}" dt="2022-05-10T11:26:02.677" v="3434" actId="478"/>
          <ac:spMkLst>
            <pc:docMk/>
            <pc:sldMk cId="2595832521" sldId="1711"/>
            <ac:spMk id="20" creationId="{54226DB0-A593-423C-8C25-01F0688000A8}"/>
          </ac:spMkLst>
        </pc:spChg>
        <pc:spChg chg="add mod">
          <ac:chgData name="Augenstein, Lutz" userId="22c332c7-ed58-49f0-b254-73b177baf489" providerId="ADAL" clId="{2F8F5429-5CC3-44A6-9768-968F02136F8E}" dt="2022-05-16T06:52:53.262" v="6076" actId="113"/>
          <ac:spMkLst>
            <pc:docMk/>
            <pc:sldMk cId="2595832521" sldId="1711"/>
            <ac:spMk id="28" creationId="{8B658889-4D36-4722-81E6-AC6603BF3FB4}"/>
          </ac:spMkLst>
        </pc:spChg>
        <pc:picChg chg="del">
          <ac:chgData name="Augenstein, Lutz" userId="22c332c7-ed58-49f0-b254-73b177baf489" providerId="ADAL" clId="{2F8F5429-5CC3-44A6-9768-968F02136F8E}" dt="2022-05-10T11:25:59.463" v="3433" actId="478"/>
          <ac:picMkLst>
            <pc:docMk/>
            <pc:sldMk cId="2595832521" sldId="1711"/>
            <ac:picMk id="4" creationId="{631F8C77-7884-4F86-B583-DECCC93C6207}"/>
          </ac:picMkLst>
        </pc:picChg>
        <pc:picChg chg="add mod">
          <ac:chgData name="Augenstein, Lutz" userId="22c332c7-ed58-49f0-b254-73b177baf489" providerId="ADAL" clId="{2F8F5429-5CC3-44A6-9768-968F02136F8E}" dt="2022-05-10T11:26:07.813" v="3436" actId="1076"/>
          <ac:picMkLst>
            <pc:docMk/>
            <pc:sldMk cId="2595832521" sldId="1711"/>
            <ac:picMk id="5" creationId="{DD19764F-7B6A-4A81-8886-F9FD96E680BE}"/>
          </ac:picMkLst>
        </pc:picChg>
        <pc:picChg chg="add mod">
          <ac:chgData name="Augenstein, Lutz" userId="22c332c7-ed58-49f0-b254-73b177baf489" providerId="ADAL" clId="{2F8F5429-5CC3-44A6-9768-968F02136F8E}" dt="2022-05-16T09:28:09.217" v="6078"/>
          <ac:picMkLst>
            <pc:docMk/>
            <pc:sldMk cId="2595832521" sldId="1711"/>
            <ac:picMk id="9" creationId="{CFA7B5D9-AAC8-404E-A45D-811555F2249F}"/>
          </ac:picMkLst>
        </pc:picChg>
        <pc:picChg chg="add mod">
          <ac:chgData name="Augenstein, Lutz" userId="22c332c7-ed58-49f0-b254-73b177baf489" providerId="ADAL" clId="{2F8F5429-5CC3-44A6-9768-968F02136F8E}" dt="2022-05-10T11:27:54.973" v="3439" actId="1076"/>
          <ac:picMkLst>
            <pc:docMk/>
            <pc:sldMk cId="2595832521" sldId="1711"/>
            <ac:picMk id="15" creationId="{0C701FC9-BB38-43A0-AAF4-430F39E2E722}"/>
          </ac:picMkLst>
        </pc:picChg>
        <pc:picChg chg="add mod">
          <ac:chgData name="Augenstein, Lutz" userId="22c332c7-ed58-49f0-b254-73b177baf489" providerId="ADAL" clId="{2F8F5429-5CC3-44A6-9768-968F02136F8E}" dt="2022-05-10T11:29:17.820" v="3441" actId="1076"/>
          <ac:picMkLst>
            <pc:docMk/>
            <pc:sldMk cId="2595832521" sldId="1711"/>
            <ac:picMk id="22" creationId="{EB8D8498-6DB4-4B58-8E0C-D2A7BB56F04B}"/>
          </ac:picMkLst>
        </pc:picChg>
        <pc:cxnChg chg="del">
          <ac:chgData name="Augenstein, Lutz" userId="22c332c7-ed58-49f0-b254-73b177baf489" providerId="ADAL" clId="{2F8F5429-5CC3-44A6-9768-968F02136F8E}" dt="2022-05-10T11:26:02.677" v="3434" actId="478"/>
          <ac:cxnSpMkLst>
            <pc:docMk/>
            <pc:sldMk cId="2595832521" sldId="1711"/>
            <ac:cxnSpMk id="10" creationId="{A3B7F55D-F044-4303-AE0A-4D652B49C0FD}"/>
          </ac:cxnSpMkLst>
        </pc:cxnChg>
        <pc:cxnChg chg="del">
          <ac:chgData name="Augenstein, Lutz" userId="22c332c7-ed58-49f0-b254-73b177baf489" providerId="ADAL" clId="{2F8F5429-5CC3-44A6-9768-968F02136F8E}" dt="2022-05-10T11:26:02.677" v="3434" actId="478"/>
          <ac:cxnSpMkLst>
            <pc:docMk/>
            <pc:sldMk cId="2595832521" sldId="1711"/>
            <ac:cxnSpMk id="11" creationId="{33B2E15B-409F-44F5-A03B-2A6DD7B84D6B}"/>
          </ac:cxnSpMkLst>
        </pc:cxnChg>
        <pc:cxnChg chg="del">
          <ac:chgData name="Augenstein, Lutz" userId="22c332c7-ed58-49f0-b254-73b177baf489" providerId="ADAL" clId="{2F8F5429-5CC3-44A6-9768-968F02136F8E}" dt="2022-05-10T11:26:02.677" v="3434" actId="478"/>
          <ac:cxnSpMkLst>
            <pc:docMk/>
            <pc:sldMk cId="2595832521" sldId="1711"/>
            <ac:cxnSpMk id="16" creationId="{346B2F51-6062-4899-AFCF-37FFA1B55D1F}"/>
          </ac:cxnSpMkLst>
        </pc:cxnChg>
        <pc:cxnChg chg="del mod">
          <ac:chgData name="Augenstein, Lutz" userId="22c332c7-ed58-49f0-b254-73b177baf489" providerId="ADAL" clId="{2F8F5429-5CC3-44A6-9768-968F02136F8E}" dt="2022-05-10T11:26:02.677" v="3434" actId="478"/>
          <ac:cxnSpMkLst>
            <pc:docMk/>
            <pc:sldMk cId="2595832521" sldId="1711"/>
            <ac:cxnSpMk id="19" creationId="{AF1B7763-2471-49EC-BE63-00B7C1E22BE5}"/>
          </ac:cxnSpMkLst>
        </pc:cxnChg>
        <pc:cxnChg chg="add mod">
          <ac:chgData name="Augenstein, Lutz" userId="22c332c7-ed58-49f0-b254-73b177baf489" providerId="ADAL" clId="{2F8F5429-5CC3-44A6-9768-968F02136F8E}" dt="2022-05-10T11:29:37.205" v="3444" actId="14100"/>
          <ac:cxnSpMkLst>
            <pc:docMk/>
            <pc:sldMk cId="2595832521" sldId="1711"/>
            <ac:cxnSpMk id="23" creationId="{4284B956-C85C-4F12-A643-5DE3890CF38C}"/>
          </ac:cxnSpMkLst>
        </pc:cxnChg>
        <pc:cxnChg chg="add mod">
          <ac:chgData name="Augenstein, Lutz" userId="22c332c7-ed58-49f0-b254-73b177baf489" providerId="ADAL" clId="{2F8F5429-5CC3-44A6-9768-968F02136F8E}" dt="2022-05-10T11:29:44.116" v="3446" actId="14100"/>
          <ac:cxnSpMkLst>
            <pc:docMk/>
            <pc:sldMk cId="2595832521" sldId="1711"/>
            <ac:cxnSpMk id="25" creationId="{EA472F2B-FDCA-4573-8D55-20F6A231154E}"/>
          </ac:cxnSpMkLst>
        </pc:cxnChg>
      </pc:sldChg>
      <pc:sldChg chg="addSp delSp modSp new del mod modAnim">
        <pc:chgData name="Augenstein, Lutz" userId="22c332c7-ed58-49f0-b254-73b177baf489" providerId="ADAL" clId="{2F8F5429-5CC3-44A6-9768-968F02136F8E}" dt="2022-05-12T07:35:04.445" v="4656" actId="47"/>
        <pc:sldMkLst>
          <pc:docMk/>
          <pc:sldMk cId="916392211" sldId="1712"/>
        </pc:sldMkLst>
        <pc:spChg chg="mod">
          <ac:chgData name="Augenstein, Lutz" userId="22c332c7-ed58-49f0-b254-73b177baf489" providerId="ADAL" clId="{2F8F5429-5CC3-44A6-9768-968F02136F8E}" dt="2022-05-10T12:33:49.859" v="4154" actId="20577"/>
          <ac:spMkLst>
            <pc:docMk/>
            <pc:sldMk cId="916392211" sldId="1712"/>
            <ac:spMk id="2" creationId="{E6A5A331-6DC0-45D1-AF87-9E7245036DCA}"/>
          </ac:spMkLst>
        </pc:spChg>
        <pc:spChg chg="add mod">
          <ac:chgData name="Augenstein, Lutz" userId="22c332c7-ed58-49f0-b254-73b177baf489" providerId="ADAL" clId="{2F8F5429-5CC3-44A6-9768-968F02136F8E}" dt="2022-05-12T06:56:05.177" v="4445" actId="2085"/>
          <ac:spMkLst>
            <pc:docMk/>
            <pc:sldMk cId="916392211" sldId="1712"/>
            <ac:spMk id="3" creationId="{638E9F9A-4AC9-43B2-BB63-4858E04153D7}"/>
          </ac:spMkLst>
        </pc:spChg>
        <pc:spChg chg="add del">
          <ac:chgData name="Augenstein, Lutz" userId="22c332c7-ed58-49f0-b254-73b177baf489" providerId="ADAL" clId="{2F8F5429-5CC3-44A6-9768-968F02136F8E}" dt="2022-05-10T12:24:34.642" v="3841" actId="3680"/>
          <ac:spMkLst>
            <pc:docMk/>
            <pc:sldMk cId="916392211" sldId="1712"/>
            <ac:spMk id="3" creationId="{AF987DC2-312B-4D86-87A3-BC816ABC179D}"/>
          </ac:spMkLst>
        </pc:spChg>
        <pc:spChg chg="add mod">
          <ac:chgData name="Augenstein, Lutz" userId="22c332c7-ed58-49f0-b254-73b177baf489" providerId="ADAL" clId="{2F8F5429-5CC3-44A6-9768-968F02136F8E}" dt="2022-05-12T06:56:05.177" v="4445" actId="2085"/>
          <ac:spMkLst>
            <pc:docMk/>
            <pc:sldMk cId="916392211" sldId="1712"/>
            <ac:spMk id="6" creationId="{D9B63650-8DFF-49E8-8DE0-E62D8B93F7F7}"/>
          </ac:spMkLst>
        </pc:spChg>
        <pc:spChg chg="add mod">
          <ac:chgData name="Augenstein, Lutz" userId="22c332c7-ed58-49f0-b254-73b177baf489" providerId="ADAL" clId="{2F8F5429-5CC3-44A6-9768-968F02136F8E}" dt="2022-05-12T06:56:05.177" v="4445" actId="2085"/>
          <ac:spMkLst>
            <pc:docMk/>
            <pc:sldMk cId="916392211" sldId="1712"/>
            <ac:spMk id="7" creationId="{32B9E25D-82B2-43EC-83F1-304A56006F41}"/>
          </ac:spMkLst>
        </pc:spChg>
        <pc:spChg chg="add mod">
          <ac:chgData name="Augenstein, Lutz" userId="22c332c7-ed58-49f0-b254-73b177baf489" providerId="ADAL" clId="{2F8F5429-5CC3-44A6-9768-968F02136F8E}" dt="2022-05-12T06:56:05.177" v="4445" actId="2085"/>
          <ac:spMkLst>
            <pc:docMk/>
            <pc:sldMk cId="916392211" sldId="1712"/>
            <ac:spMk id="8" creationId="{8B462A5E-ECB9-43A6-B147-9E90C2F4FA04}"/>
          </ac:spMkLst>
        </pc:spChg>
        <pc:spChg chg="add mod">
          <ac:chgData name="Augenstein, Lutz" userId="22c332c7-ed58-49f0-b254-73b177baf489" providerId="ADAL" clId="{2F8F5429-5CC3-44A6-9768-968F02136F8E}" dt="2022-05-12T06:56:05.177" v="4445" actId="2085"/>
          <ac:spMkLst>
            <pc:docMk/>
            <pc:sldMk cId="916392211" sldId="1712"/>
            <ac:spMk id="9" creationId="{AC706600-E488-46C2-BDC2-C45AF44AC6B0}"/>
          </ac:spMkLst>
        </pc:spChg>
        <pc:graphicFrameChg chg="add del mod ord modGraphic">
          <ac:chgData name="Augenstein, Lutz" userId="22c332c7-ed58-49f0-b254-73b177baf489" providerId="ADAL" clId="{2F8F5429-5CC3-44A6-9768-968F02136F8E}" dt="2022-05-10T12:24:30.938" v="3840" actId="3680"/>
          <ac:graphicFrameMkLst>
            <pc:docMk/>
            <pc:sldMk cId="916392211" sldId="1712"/>
            <ac:graphicFrameMk id="4" creationId="{A48CC7E1-3F57-48D7-B565-B3F55E7B3E2D}"/>
          </ac:graphicFrameMkLst>
        </pc:graphicFrameChg>
        <pc:graphicFrameChg chg="add mod ord modGraphic">
          <ac:chgData name="Augenstein, Lutz" userId="22c332c7-ed58-49f0-b254-73b177baf489" providerId="ADAL" clId="{2F8F5429-5CC3-44A6-9768-968F02136F8E}" dt="2022-05-12T06:49:39.187" v="4366" actId="20577"/>
          <ac:graphicFrameMkLst>
            <pc:docMk/>
            <pc:sldMk cId="916392211" sldId="1712"/>
            <ac:graphicFrameMk id="5" creationId="{47AB1AC0-EB04-4250-8A30-C6BF42166156}"/>
          </ac:graphicFrameMkLst>
        </pc:graphicFrameChg>
      </pc:sldChg>
      <pc:sldChg chg="addSp delSp modSp new mod">
        <pc:chgData name="Augenstein, Lutz" userId="22c332c7-ed58-49f0-b254-73b177baf489" providerId="ADAL" clId="{2F8F5429-5CC3-44A6-9768-968F02136F8E}" dt="2022-05-12T07:38:06.450" v="4671" actId="14100"/>
        <pc:sldMkLst>
          <pc:docMk/>
          <pc:sldMk cId="3941001292" sldId="1713"/>
        </pc:sldMkLst>
        <pc:spChg chg="mod">
          <ac:chgData name="Augenstein, Lutz" userId="22c332c7-ed58-49f0-b254-73b177baf489" providerId="ADAL" clId="{2F8F5429-5CC3-44A6-9768-968F02136F8E}" dt="2022-05-12T07:37:13.966" v="4665" actId="20577"/>
          <ac:spMkLst>
            <pc:docMk/>
            <pc:sldMk cId="3941001292" sldId="1713"/>
            <ac:spMk id="2" creationId="{03F29AAB-7C76-4698-9E2C-80C802E2A70A}"/>
          </ac:spMkLst>
        </pc:spChg>
        <pc:spChg chg="del">
          <ac:chgData name="Augenstein, Lutz" userId="22c332c7-ed58-49f0-b254-73b177baf489" providerId="ADAL" clId="{2F8F5429-5CC3-44A6-9768-968F02136F8E}" dt="2022-05-12T07:37:29.984" v="4667" actId="931"/>
          <ac:spMkLst>
            <pc:docMk/>
            <pc:sldMk cId="3941001292" sldId="1713"/>
            <ac:spMk id="3" creationId="{21696C74-D7AC-41C4-BDB6-E2355000EE2E}"/>
          </ac:spMkLst>
        </pc:spChg>
        <pc:picChg chg="add mod">
          <ac:chgData name="Augenstein, Lutz" userId="22c332c7-ed58-49f0-b254-73b177baf489" providerId="ADAL" clId="{2F8F5429-5CC3-44A6-9768-968F02136F8E}" dt="2022-05-12T07:38:06.450" v="4671" actId="14100"/>
          <ac:picMkLst>
            <pc:docMk/>
            <pc:sldMk cId="3941001292" sldId="1713"/>
            <ac:picMk id="5" creationId="{F973B498-C490-4AA2-8363-E0F0E0BA1413}"/>
          </ac:picMkLst>
        </pc:picChg>
      </pc:sldChg>
      <pc:sldChg chg="addSp delSp modSp add mod addAnim delAnim modAnim">
        <pc:chgData name="Augenstein, Lutz" userId="22c332c7-ed58-49f0-b254-73b177baf489" providerId="ADAL" clId="{2F8F5429-5CC3-44A6-9768-968F02136F8E}" dt="2022-05-16T06:54:30.440" v="6077"/>
        <pc:sldMkLst>
          <pc:docMk/>
          <pc:sldMk cId="3596749315" sldId="1714"/>
        </pc:sldMkLst>
        <pc:spChg chg="del">
          <ac:chgData name="Augenstein, Lutz" userId="22c332c7-ed58-49f0-b254-73b177baf489" providerId="ADAL" clId="{2F8F5429-5CC3-44A6-9768-968F02136F8E}" dt="2022-05-12T06:59:05.375" v="4447" actId="478"/>
          <ac:spMkLst>
            <pc:docMk/>
            <pc:sldMk cId="3596749315" sldId="1714"/>
            <ac:spMk id="3" creationId="{638E9F9A-4AC9-43B2-BB63-4858E04153D7}"/>
          </ac:spMkLst>
        </pc:spChg>
        <pc:spChg chg="del">
          <ac:chgData name="Augenstein, Lutz" userId="22c332c7-ed58-49f0-b254-73b177baf489" providerId="ADAL" clId="{2F8F5429-5CC3-44A6-9768-968F02136F8E}" dt="2022-05-12T06:59:05.375" v="4447" actId="478"/>
          <ac:spMkLst>
            <pc:docMk/>
            <pc:sldMk cId="3596749315" sldId="1714"/>
            <ac:spMk id="6" creationId="{D9B63650-8DFF-49E8-8DE0-E62D8B93F7F7}"/>
          </ac:spMkLst>
        </pc:spChg>
        <pc:spChg chg="del">
          <ac:chgData name="Augenstein, Lutz" userId="22c332c7-ed58-49f0-b254-73b177baf489" providerId="ADAL" clId="{2F8F5429-5CC3-44A6-9768-968F02136F8E}" dt="2022-05-12T06:59:05.375" v="4447" actId="478"/>
          <ac:spMkLst>
            <pc:docMk/>
            <pc:sldMk cId="3596749315" sldId="1714"/>
            <ac:spMk id="7" creationId="{32B9E25D-82B2-43EC-83F1-304A56006F41}"/>
          </ac:spMkLst>
        </pc:spChg>
        <pc:spChg chg="del">
          <ac:chgData name="Augenstein, Lutz" userId="22c332c7-ed58-49f0-b254-73b177baf489" providerId="ADAL" clId="{2F8F5429-5CC3-44A6-9768-968F02136F8E}" dt="2022-05-12T06:59:05.375" v="4447" actId="478"/>
          <ac:spMkLst>
            <pc:docMk/>
            <pc:sldMk cId="3596749315" sldId="1714"/>
            <ac:spMk id="8" creationId="{8B462A5E-ECB9-43A6-B147-9E90C2F4FA04}"/>
          </ac:spMkLst>
        </pc:spChg>
        <pc:spChg chg="del">
          <ac:chgData name="Augenstein, Lutz" userId="22c332c7-ed58-49f0-b254-73b177baf489" providerId="ADAL" clId="{2F8F5429-5CC3-44A6-9768-968F02136F8E}" dt="2022-05-12T06:59:05.375" v="4447" actId="478"/>
          <ac:spMkLst>
            <pc:docMk/>
            <pc:sldMk cId="3596749315" sldId="1714"/>
            <ac:spMk id="9" creationId="{AC706600-E488-46C2-BDC2-C45AF44AC6B0}"/>
          </ac:spMkLst>
        </pc:spChg>
        <pc:spChg chg="add del mod">
          <ac:chgData name="Augenstein, Lutz" userId="22c332c7-ed58-49f0-b254-73b177baf489" providerId="ADAL" clId="{2F8F5429-5CC3-44A6-9768-968F02136F8E}" dt="2022-05-12T13:35:20.517" v="5758" actId="478"/>
          <ac:spMkLst>
            <pc:docMk/>
            <pc:sldMk cId="3596749315" sldId="1714"/>
            <ac:spMk id="10" creationId="{4E454E98-C0EA-4A0F-944F-78720298C3DC}"/>
          </ac:spMkLst>
        </pc:spChg>
        <pc:spChg chg="add del mod">
          <ac:chgData name="Augenstein, Lutz" userId="22c332c7-ed58-49f0-b254-73b177baf489" providerId="ADAL" clId="{2F8F5429-5CC3-44A6-9768-968F02136F8E}" dt="2022-05-12T13:36:45.118" v="5766" actId="1036"/>
          <ac:spMkLst>
            <pc:docMk/>
            <pc:sldMk cId="3596749315" sldId="1714"/>
            <ac:spMk id="11" creationId="{7B2AC200-C9A1-4B01-80CD-D5D82FD9AA0B}"/>
          </ac:spMkLst>
        </pc:spChg>
        <pc:spChg chg="add mod">
          <ac:chgData name="Augenstein, Lutz" userId="22c332c7-ed58-49f0-b254-73b177baf489" providerId="ADAL" clId="{2F8F5429-5CC3-44A6-9768-968F02136F8E}" dt="2022-05-12T13:36:45.118" v="5766" actId="1036"/>
          <ac:spMkLst>
            <pc:docMk/>
            <pc:sldMk cId="3596749315" sldId="1714"/>
            <ac:spMk id="12" creationId="{FC451483-B5DF-44D6-944D-20F46DD6AF03}"/>
          </ac:spMkLst>
        </pc:spChg>
        <pc:spChg chg="add mod">
          <ac:chgData name="Augenstein, Lutz" userId="22c332c7-ed58-49f0-b254-73b177baf489" providerId="ADAL" clId="{2F8F5429-5CC3-44A6-9768-968F02136F8E}" dt="2022-05-12T13:36:45.118" v="5766" actId="1036"/>
          <ac:spMkLst>
            <pc:docMk/>
            <pc:sldMk cId="3596749315" sldId="1714"/>
            <ac:spMk id="13" creationId="{CA0A3A76-2312-4E2A-BDB3-67FACE593900}"/>
          </ac:spMkLst>
        </pc:spChg>
        <pc:spChg chg="add mod">
          <ac:chgData name="Augenstein, Lutz" userId="22c332c7-ed58-49f0-b254-73b177baf489" providerId="ADAL" clId="{2F8F5429-5CC3-44A6-9768-968F02136F8E}" dt="2022-05-12T13:36:45.118" v="5766" actId="1036"/>
          <ac:spMkLst>
            <pc:docMk/>
            <pc:sldMk cId="3596749315" sldId="1714"/>
            <ac:spMk id="14" creationId="{34E0ABC5-886A-412F-AA81-30E548A1DA40}"/>
          </ac:spMkLst>
        </pc:spChg>
        <pc:spChg chg="add mod">
          <ac:chgData name="Augenstein, Lutz" userId="22c332c7-ed58-49f0-b254-73b177baf489" providerId="ADAL" clId="{2F8F5429-5CC3-44A6-9768-968F02136F8E}" dt="2022-05-12T13:36:45.118" v="5766" actId="1036"/>
          <ac:spMkLst>
            <pc:docMk/>
            <pc:sldMk cId="3596749315" sldId="1714"/>
            <ac:spMk id="15" creationId="{4A8CD76F-F379-4AD4-8554-56CD26CCA6BD}"/>
          </ac:spMkLst>
        </pc:spChg>
        <pc:spChg chg="add mod">
          <ac:chgData name="Augenstein, Lutz" userId="22c332c7-ed58-49f0-b254-73b177baf489" providerId="ADAL" clId="{2F8F5429-5CC3-44A6-9768-968F02136F8E}" dt="2022-05-12T09:31:13.827" v="4958" actId="14100"/>
          <ac:spMkLst>
            <pc:docMk/>
            <pc:sldMk cId="3596749315" sldId="1714"/>
            <ac:spMk id="16" creationId="{F1E3EDB0-0E68-40CC-A7D3-BAC1542B4313}"/>
          </ac:spMkLst>
        </pc:spChg>
        <pc:spChg chg="add del mod">
          <ac:chgData name="Augenstein, Lutz" userId="22c332c7-ed58-49f0-b254-73b177baf489" providerId="ADAL" clId="{2F8F5429-5CC3-44A6-9768-968F02136F8E}" dt="2022-05-12T13:35:19.734" v="5757" actId="478"/>
          <ac:spMkLst>
            <pc:docMk/>
            <pc:sldMk cId="3596749315" sldId="1714"/>
            <ac:spMk id="17" creationId="{FEC089A7-19B2-462F-91AF-C63E725444E2}"/>
          </ac:spMkLst>
        </pc:spChg>
        <pc:spChg chg="add mod">
          <ac:chgData name="Augenstein, Lutz" userId="22c332c7-ed58-49f0-b254-73b177baf489" providerId="ADAL" clId="{2F8F5429-5CC3-44A6-9768-968F02136F8E}" dt="2022-05-12T13:37:05.129" v="5774" actId="14100"/>
          <ac:spMkLst>
            <pc:docMk/>
            <pc:sldMk cId="3596749315" sldId="1714"/>
            <ac:spMk id="18" creationId="{880B21D3-1192-40D4-911B-7801CD9D6347}"/>
          </ac:spMkLst>
        </pc:spChg>
        <pc:graphicFrameChg chg="mod modGraphic">
          <ac:chgData name="Augenstein, Lutz" userId="22c332c7-ed58-49f0-b254-73b177baf489" providerId="ADAL" clId="{2F8F5429-5CC3-44A6-9768-968F02136F8E}" dt="2022-05-12T13:36:29.518" v="5763" actId="20577"/>
          <ac:graphicFrameMkLst>
            <pc:docMk/>
            <pc:sldMk cId="3596749315" sldId="1714"/>
            <ac:graphicFrameMk id="5" creationId="{47AB1AC0-EB04-4250-8A30-C6BF42166156}"/>
          </ac:graphicFrameMkLst>
        </pc:graphicFrameChg>
      </pc:sldChg>
      <pc:sldChg chg="addSp delSp modSp new add del mod delAnim modAnim">
        <pc:chgData name="Augenstein, Lutz" userId="22c332c7-ed58-49f0-b254-73b177baf489" providerId="ADAL" clId="{2F8F5429-5CC3-44A6-9768-968F02136F8E}" dt="2022-05-12T13:33:34.858" v="5753" actId="47"/>
        <pc:sldMkLst>
          <pc:docMk/>
          <pc:sldMk cId="3057854698" sldId="1715"/>
        </pc:sldMkLst>
        <pc:picChg chg="add del mod">
          <ac:chgData name="Augenstein, Lutz" userId="22c332c7-ed58-49f0-b254-73b177baf489" providerId="ADAL" clId="{2F8F5429-5CC3-44A6-9768-968F02136F8E}" dt="2022-05-12T13:33:31.308" v="5751" actId="21"/>
          <ac:picMkLst>
            <pc:docMk/>
            <pc:sldMk cId="3057854698" sldId="1715"/>
            <ac:picMk id="4" creationId="{928DF17E-C2A8-4A3D-9BBF-380F54BB1602}"/>
          </ac:picMkLst>
        </pc:picChg>
      </pc:sldChg>
      <pc:sldChg chg="addSp delSp modSp add mod">
        <pc:chgData name="Augenstein, Lutz" userId="22c332c7-ed58-49f0-b254-73b177baf489" providerId="ADAL" clId="{2F8F5429-5CC3-44A6-9768-968F02136F8E}" dt="2022-05-12T07:37:55.649" v="4669" actId="14100"/>
        <pc:sldMkLst>
          <pc:docMk/>
          <pc:sldMk cId="1003595850" sldId="1716"/>
        </pc:sldMkLst>
        <pc:spChg chg="del">
          <ac:chgData name="Augenstein, Lutz" userId="22c332c7-ed58-49f0-b254-73b177baf489" providerId="ADAL" clId="{2F8F5429-5CC3-44A6-9768-968F02136F8E}" dt="2022-05-12T07:37:44.351" v="4668" actId="931"/>
          <ac:spMkLst>
            <pc:docMk/>
            <pc:sldMk cId="1003595850" sldId="1716"/>
            <ac:spMk id="3" creationId="{21696C74-D7AC-41C4-BDB6-E2355000EE2E}"/>
          </ac:spMkLst>
        </pc:spChg>
        <pc:picChg chg="add mod">
          <ac:chgData name="Augenstein, Lutz" userId="22c332c7-ed58-49f0-b254-73b177baf489" providerId="ADAL" clId="{2F8F5429-5CC3-44A6-9768-968F02136F8E}" dt="2022-05-12T07:37:55.649" v="4669" actId="14100"/>
          <ac:picMkLst>
            <pc:docMk/>
            <pc:sldMk cId="1003595850" sldId="1716"/>
            <ac:picMk id="5" creationId="{B46F22D7-DA5D-4D5A-979E-A580701D0A21}"/>
          </ac:picMkLst>
        </pc:picChg>
      </pc:sldChg>
      <pc:sldChg chg="delSp modSp add del mod delAnim modAnim">
        <pc:chgData name="Augenstein, Lutz" userId="22c332c7-ed58-49f0-b254-73b177baf489" providerId="ADAL" clId="{2F8F5429-5CC3-44A6-9768-968F02136F8E}" dt="2022-05-12T08:41:18.851" v="4793" actId="47"/>
        <pc:sldMkLst>
          <pc:docMk/>
          <pc:sldMk cId="1851563516" sldId="1717"/>
        </pc:sldMkLst>
        <pc:spChg chg="mod">
          <ac:chgData name="Augenstein, Lutz" userId="22c332c7-ed58-49f0-b254-73b177baf489" providerId="ADAL" clId="{2F8F5429-5CC3-44A6-9768-968F02136F8E}" dt="2022-05-12T08:26:17.603" v="4781" actId="20577"/>
          <ac:spMkLst>
            <pc:docMk/>
            <pc:sldMk cId="1851563516" sldId="1717"/>
            <ac:spMk id="3" creationId="{2D5CBF08-7283-4466-B02F-575E368A036A}"/>
          </ac:spMkLst>
        </pc:spChg>
        <pc:picChg chg="del">
          <ac:chgData name="Augenstein, Lutz" userId="22c332c7-ed58-49f0-b254-73b177baf489" providerId="ADAL" clId="{2F8F5429-5CC3-44A6-9768-968F02136F8E}" dt="2022-05-12T08:23:43.260" v="4717" actId="478"/>
          <ac:picMkLst>
            <pc:docMk/>
            <pc:sldMk cId="1851563516" sldId="1717"/>
            <ac:picMk id="6" creationId="{A6686290-812E-4E06-87B0-906C70621C30}"/>
          </ac:picMkLst>
        </pc:picChg>
        <pc:picChg chg="del">
          <ac:chgData name="Augenstein, Lutz" userId="22c332c7-ed58-49f0-b254-73b177baf489" providerId="ADAL" clId="{2F8F5429-5CC3-44A6-9768-968F02136F8E}" dt="2022-05-12T08:23:41.575" v="4715" actId="478"/>
          <ac:picMkLst>
            <pc:docMk/>
            <pc:sldMk cId="1851563516" sldId="1717"/>
            <ac:picMk id="10" creationId="{423BEAA1-DB16-4367-A2C2-145C759A37B0}"/>
          </ac:picMkLst>
        </pc:picChg>
        <pc:picChg chg="del">
          <ac:chgData name="Augenstein, Lutz" userId="22c332c7-ed58-49f0-b254-73b177baf489" providerId="ADAL" clId="{2F8F5429-5CC3-44A6-9768-968F02136F8E}" dt="2022-05-12T08:23:40.904" v="4714" actId="478"/>
          <ac:picMkLst>
            <pc:docMk/>
            <pc:sldMk cId="1851563516" sldId="1717"/>
            <ac:picMk id="12" creationId="{F696C5B2-33CB-4E14-A7D3-2C646A0640D6}"/>
          </ac:picMkLst>
        </pc:picChg>
        <pc:picChg chg="del">
          <ac:chgData name="Augenstein, Lutz" userId="22c332c7-ed58-49f0-b254-73b177baf489" providerId="ADAL" clId="{2F8F5429-5CC3-44A6-9768-968F02136F8E}" dt="2022-05-12T08:23:42.230" v="4716" actId="478"/>
          <ac:picMkLst>
            <pc:docMk/>
            <pc:sldMk cId="1851563516" sldId="1717"/>
            <ac:picMk id="14" creationId="{3C0C9247-FFE2-4F77-AF08-053938E2595A}"/>
          </ac:picMkLst>
        </pc:picChg>
        <pc:cxnChg chg="del">
          <ac:chgData name="Augenstein, Lutz" userId="22c332c7-ed58-49f0-b254-73b177baf489" providerId="ADAL" clId="{2F8F5429-5CC3-44A6-9768-968F02136F8E}" dt="2022-05-12T08:23:45.794" v="4718" actId="478"/>
          <ac:cxnSpMkLst>
            <pc:docMk/>
            <pc:sldMk cId="1851563516" sldId="1717"/>
            <ac:cxnSpMk id="7" creationId="{567DB93F-1DE8-40E7-986D-0A6FCD5EBB1E}"/>
          </ac:cxnSpMkLst>
        </pc:cxnChg>
      </pc:sldChg>
      <pc:sldChg chg="delSp modSp add mod modAnim">
        <pc:chgData name="Augenstein, Lutz" userId="22c332c7-ed58-49f0-b254-73b177baf489" providerId="ADAL" clId="{2F8F5429-5CC3-44A6-9768-968F02136F8E}" dt="2022-05-16T06:36:30.045" v="6017" actId="20577"/>
        <pc:sldMkLst>
          <pc:docMk/>
          <pc:sldMk cId="2075539085" sldId="1718"/>
        </pc:sldMkLst>
        <pc:spChg chg="mod">
          <ac:chgData name="Augenstein, Lutz" userId="22c332c7-ed58-49f0-b254-73b177baf489" providerId="ADAL" clId="{2F8F5429-5CC3-44A6-9768-968F02136F8E}" dt="2022-05-16T06:36:30.045" v="6017" actId="20577"/>
          <ac:spMkLst>
            <pc:docMk/>
            <pc:sldMk cId="2075539085" sldId="1718"/>
            <ac:spMk id="3" creationId="{2D5CBF08-7283-4466-B02F-575E368A036A}"/>
          </ac:spMkLst>
        </pc:spChg>
        <pc:picChg chg="del">
          <ac:chgData name="Augenstein, Lutz" userId="22c332c7-ed58-49f0-b254-73b177baf489" providerId="ADAL" clId="{2F8F5429-5CC3-44A6-9768-968F02136F8E}" dt="2022-05-12T08:41:27.337" v="4795" actId="478"/>
          <ac:picMkLst>
            <pc:docMk/>
            <pc:sldMk cId="2075539085" sldId="1718"/>
            <ac:picMk id="6" creationId="{A6686290-812E-4E06-87B0-906C70621C30}"/>
          </ac:picMkLst>
        </pc:picChg>
        <pc:picChg chg="mod">
          <ac:chgData name="Augenstein, Lutz" userId="22c332c7-ed58-49f0-b254-73b177baf489" providerId="ADAL" clId="{2F8F5429-5CC3-44A6-9768-968F02136F8E}" dt="2022-05-12T08:41:44.790" v="4799" actId="1076"/>
          <ac:picMkLst>
            <pc:docMk/>
            <pc:sldMk cId="2075539085" sldId="1718"/>
            <ac:picMk id="10" creationId="{423BEAA1-DB16-4367-A2C2-145C759A37B0}"/>
          </ac:picMkLst>
        </pc:picChg>
        <pc:picChg chg="mod">
          <ac:chgData name="Augenstein, Lutz" userId="22c332c7-ed58-49f0-b254-73b177baf489" providerId="ADAL" clId="{2F8F5429-5CC3-44A6-9768-968F02136F8E}" dt="2022-05-12T08:41:44.790" v="4799" actId="1076"/>
          <ac:picMkLst>
            <pc:docMk/>
            <pc:sldMk cId="2075539085" sldId="1718"/>
            <ac:picMk id="12" creationId="{F696C5B2-33CB-4E14-A7D3-2C646A0640D6}"/>
          </ac:picMkLst>
        </pc:picChg>
        <pc:picChg chg="mod">
          <ac:chgData name="Augenstein, Lutz" userId="22c332c7-ed58-49f0-b254-73b177baf489" providerId="ADAL" clId="{2F8F5429-5CC3-44A6-9768-968F02136F8E}" dt="2022-05-12T08:41:44.790" v="4799" actId="1076"/>
          <ac:picMkLst>
            <pc:docMk/>
            <pc:sldMk cId="2075539085" sldId="1718"/>
            <ac:picMk id="14" creationId="{3C0C9247-FFE2-4F77-AF08-053938E2595A}"/>
          </ac:picMkLst>
        </pc:picChg>
        <pc:cxnChg chg="del">
          <ac:chgData name="Augenstein, Lutz" userId="22c332c7-ed58-49f0-b254-73b177baf489" providerId="ADAL" clId="{2F8F5429-5CC3-44A6-9768-968F02136F8E}" dt="2022-05-12T08:41:29.291" v="4796" actId="478"/>
          <ac:cxnSpMkLst>
            <pc:docMk/>
            <pc:sldMk cId="2075539085" sldId="1718"/>
            <ac:cxnSpMk id="7" creationId="{567DB93F-1DE8-40E7-986D-0A6FCD5EBB1E}"/>
          </ac:cxnSpMkLst>
        </pc:cxnChg>
      </pc:sldChg>
      <pc:sldChg chg="delSp modSp add mod modAnim">
        <pc:chgData name="Augenstein, Lutz" userId="22c332c7-ed58-49f0-b254-73b177baf489" providerId="ADAL" clId="{2F8F5429-5CC3-44A6-9768-968F02136F8E}" dt="2022-05-12T13:34:52.627" v="5756" actId="20577"/>
        <pc:sldMkLst>
          <pc:docMk/>
          <pc:sldMk cId="3073241021" sldId="1719"/>
        </pc:sldMkLst>
        <pc:spChg chg="del">
          <ac:chgData name="Augenstein, Lutz" userId="22c332c7-ed58-49f0-b254-73b177baf489" providerId="ADAL" clId="{2F8F5429-5CC3-44A6-9768-968F02136F8E}" dt="2022-05-12T09:32:23.916" v="4968" actId="478"/>
          <ac:spMkLst>
            <pc:docMk/>
            <pc:sldMk cId="3073241021" sldId="1719"/>
            <ac:spMk id="10" creationId="{4E454E98-C0EA-4A0F-944F-78720298C3DC}"/>
          </ac:spMkLst>
        </pc:spChg>
        <pc:spChg chg="del">
          <ac:chgData name="Augenstein, Lutz" userId="22c332c7-ed58-49f0-b254-73b177baf489" providerId="ADAL" clId="{2F8F5429-5CC3-44A6-9768-968F02136F8E}" dt="2022-05-12T09:32:24.701" v="4969" actId="478"/>
          <ac:spMkLst>
            <pc:docMk/>
            <pc:sldMk cId="3073241021" sldId="1719"/>
            <ac:spMk id="11" creationId="{7B2AC200-C9A1-4B01-80CD-D5D82FD9AA0B}"/>
          </ac:spMkLst>
        </pc:spChg>
        <pc:spChg chg="del">
          <ac:chgData name="Augenstein, Lutz" userId="22c332c7-ed58-49f0-b254-73b177baf489" providerId="ADAL" clId="{2F8F5429-5CC3-44A6-9768-968F02136F8E}" dt="2022-05-12T09:32:25.340" v="4970" actId="478"/>
          <ac:spMkLst>
            <pc:docMk/>
            <pc:sldMk cId="3073241021" sldId="1719"/>
            <ac:spMk id="12" creationId="{FC451483-B5DF-44D6-944D-20F46DD6AF03}"/>
          </ac:spMkLst>
        </pc:spChg>
        <pc:spChg chg="del">
          <ac:chgData name="Augenstein, Lutz" userId="22c332c7-ed58-49f0-b254-73b177baf489" providerId="ADAL" clId="{2F8F5429-5CC3-44A6-9768-968F02136F8E}" dt="2022-05-12T09:32:26.268" v="4971" actId="478"/>
          <ac:spMkLst>
            <pc:docMk/>
            <pc:sldMk cId="3073241021" sldId="1719"/>
            <ac:spMk id="13" creationId="{CA0A3A76-2312-4E2A-BDB3-67FACE593900}"/>
          </ac:spMkLst>
        </pc:spChg>
        <pc:spChg chg="del">
          <ac:chgData name="Augenstein, Lutz" userId="22c332c7-ed58-49f0-b254-73b177baf489" providerId="ADAL" clId="{2F8F5429-5CC3-44A6-9768-968F02136F8E}" dt="2022-05-12T09:32:27.999" v="4973" actId="478"/>
          <ac:spMkLst>
            <pc:docMk/>
            <pc:sldMk cId="3073241021" sldId="1719"/>
            <ac:spMk id="14" creationId="{34E0ABC5-886A-412F-AA81-30E548A1DA40}"/>
          </ac:spMkLst>
        </pc:spChg>
        <pc:spChg chg="del">
          <ac:chgData name="Augenstein, Lutz" userId="22c332c7-ed58-49f0-b254-73b177baf489" providerId="ADAL" clId="{2F8F5429-5CC3-44A6-9768-968F02136F8E}" dt="2022-05-12T09:32:27.004" v="4972" actId="478"/>
          <ac:spMkLst>
            <pc:docMk/>
            <pc:sldMk cId="3073241021" sldId="1719"/>
            <ac:spMk id="15" creationId="{4A8CD76F-F379-4AD4-8554-56CD26CCA6BD}"/>
          </ac:spMkLst>
        </pc:spChg>
        <pc:spChg chg="mod">
          <ac:chgData name="Augenstein, Lutz" userId="22c332c7-ed58-49f0-b254-73b177baf489" providerId="ADAL" clId="{2F8F5429-5CC3-44A6-9768-968F02136F8E}" dt="2022-05-12T13:06:45.014" v="5532" actId="14100"/>
          <ac:spMkLst>
            <pc:docMk/>
            <pc:sldMk cId="3073241021" sldId="1719"/>
            <ac:spMk id="17" creationId="{FEC089A7-19B2-462F-91AF-C63E725444E2}"/>
          </ac:spMkLst>
        </pc:spChg>
        <pc:graphicFrameChg chg="modGraphic">
          <ac:chgData name="Augenstein, Lutz" userId="22c332c7-ed58-49f0-b254-73b177baf489" providerId="ADAL" clId="{2F8F5429-5CC3-44A6-9768-968F02136F8E}" dt="2022-05-12T13:34:52.627" v="5756" actId="20577"/>
          <ac:graphicFrameMkLst>
            <pc:docMk/>
            <pc:sldMk cId="3073241021" sldId="1719"/>
            <ac:graphicFrameMk id="5" creationId="{47AB1AC0-EB04-4250-8A30-C6BF42166156}"/>
          </ac:graphicFrameMkLst>
        </pc:graphicFrameChg>
      </pc:sldChg>
      <pc:sldChg chg="addSp delSp modSp add mod delAnim modAnim">
        <pc:chgData name="Augenstein, Lutz" userId="22c332c7-ed58-49f0-b254-73b177baf489" providerId="ADAL" clId="{2F8F5429-5CC3-44A6-9768-968F02136F8E}" dt="2022-05-12T13:44:55.121" v="5914"/>
        <pc:sldMkLst>
          <pc:docMk/>
          <pc:sldMk cId="3882851336" sldId="1720"/>
        </pc:sldMkLst>
        <pc:spChg chg="mod">
          <ac:chgData name="Augenstein, Lutz" userId="22c332c7-ed58-49f0-b254-73b177baf489" providerId="ADAL" clId="{2F8F5429-5CC3-44A6-9768-968F02136F8E}" dt="2022-05-12T13:14:57.668" v="5604" actId="20577"/>
          <ac:spMkLst>
            <pc:docMk/>
            <pc:sldMk cId="3882851336" sldId="1720"/>
            <ac:spMk id="2" creationId="{03F29AAB-7C76-4698-9E2C-80C802E2A70A}"/>
          </ac:spMkLst>
        </pc:spChg>
        <pc:spChg chg="add mod">
          <ac:chgData name="Augenstein, Lutz" userId="22c332c7-ed58-49f0-b254-73b177baf489" providerId="ADAL" clId="{2F8F5429-5CC3-44A6-9768-968F02136F8E}" dt="2022-05-12T13:44:07.029" v="5911" actId="20577"/>
          <ac:spMkLst>
            <pc:docMk/>
            <pc:sldMk cId="3882851336" sldId="1720"/>
            <ac:spMk id="4" creationId="{5AB993B7-D234-497F-A12E-E3D2A3B1A73C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1" creationId="{D8772015-AEB8-4B71-AC29-4C61FD565D1F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2" creationId="{8A1040AE-C5A8-431B-86B5-AA2519B01F72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3" creationId="{9DDE0D79-AB66-48B2-933D-A23487F9C006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4" creationId="{4230BDAA-7A7F-4110-B987-FFB9CE5DBBFE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5" creationId="{4F521122-EA99-4841-8B33-449D24B1FF51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6" creationId="{4FEBC471-A76E-4B89-9753-47C393B6119F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7" creationId="{2491CE02-67D9-4C86-BB04-5650D65EDE98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8" creationId="{847C13D1-F33A-4CF2-90F6-A01DAA588C3A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19" creationId="{4E194653-F545-40D5-A894-57914E0BC29D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0" creationId="{25F6E504-4DA4-4BC4-960E-2F0B013ABEA3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1" creationId="{8C05A6F3-461F-474D-A8C0-30E236C22941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2" creationId="{B874BE34-840A-4823-A44B-27F8DE2D979A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3" creationId="{C0E5219E-FEF5-455D-A084-261DA95D8794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4" creationId="{6D06B5B2-80DF-45B6-9211-4CEC20A03FF2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5" creationId="{CF04662A-C132-4736-8C2D-AEA62CD2582F}"/>
          </ac:spMkLst>
        </pc:spChg>
        <pc:spChg chg="mod">
          <ac:chgData name="Augenstein, Lutz" userId="22c332c7-ed58-49f0-b254-73b177baf489" providerId="ADAL" clId="{2F8F5429-5CC3-44A6-9768-968F02136F8E}" dt="2022-05-12T12:49:33.842" v="5236" actId="947"/>
          <ac:spMkLst>
            <pc:docMk/>
            <pc:sldMk cId="3882851336" sldId="1720"/>
            <ac:spMk id="26" creationId="{CA7CD01E-3FF5-4487-A704-E76D24ACA271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7" creationId="{37187ADD-8B6A-473E-8415-5309C7CF9DDD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8" creationId="{19FACD23-EF23-480C-8856-B966A21E1C87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29" creationId="{A8993137-F17F-4041-AE2F-D0FADE631062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0" creationId="{430FC47B-BAB3-4088-897F-417D906A50AF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1" creationId="{C205145F-8E90-47D4-AC61-7FB9A95E9923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2" creationId="{5D6F44B5-F890-4105-A18D-11AAE30164AE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3" creationId="{32ACE7D0-0DB1-4FE6-B446-871CB1748BEC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4" creationId="{83E2F685-31F7-45FE-AE62-B69100E46CA7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5" creationId="{454DFE87-792D-4B1D-963E-FD68E9A91D2D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6" creationId="{3F73BEDE-C6D4-42DD-B5AB-956DD39E5040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7" creationId="{51A88A89-BDD9-4F23-A63B-47EFB5E95171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8" creationId="{19EB6094-6003-496E-8EC2-0814E3063A54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39" creationId="{B1864F4A-3B2D-4F3D-BE63-73F5FBCF5137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40" creationId="{759815BD-813C-4D7D-851E-055A8352DF80}"/>
          </ac:spMkLst>
        </pc:spChg>
        <pc:spChg chg="mod">
          <ac:chgData name="Augenstein, Lutz" userId="22c332c7-ed58-49f0-b254-73b177baf489" providerId="ADAL" clId="{2F8F5429-5CC3-44A6-9768-968F02136F8E}" dt="2022-05-12T12:49:16.510" v="5234" actId="338"/>
          <ac:spMkLst>
            <pc:docMk/>
            <pc:sldMk cId="3882851336" sldId="1720"/>
            <ac:spMk id="41" creationId="{6CBACBF1-6637-4772-BAD2-542859A5363F}"/>
          </ac:spMkLst>
        </pc:spChg>
        <pc:spChg chg="add mod">
          <ac:chgData name="Augenstein, Lutz" userId="22c332c7-ed58-49f0-b254-73b177baf489" providerId="ADAL" clId="{2F8F5429-5CC3-44A6-9768-968F02136F8E}" dt="2022-05-12T12:58:43.055" v="5445" actId="14100"/>
          <ac:spMkLst>
            <pc:docMk/>
            <pc:sldMk cId="3882851336" sldId="1720"/>
            <ac:spMk id="48" creationId="{513565DF-9E7B-4B34-962E-23B064848D83}"/>
          </ac:spMkLst>
        </pc:spChg>
        <pc:spChg chg="add mod">
          <ac:chgData name="Augenstein, Lutz" userId="22c332c7-ed58-49f0-b254-73b177baf489" providerId="ADAL" clId="{2F8F5429-5CC3-44A6-9768-968F02136F8E}" dt="2022-05-12T12:58:52.743" v="5447" actId="14100"/>
          <ac:spMkLst>
            <pc:docMk/>
            <pc:sldMk cId="3882851336" sldId="1720"/>
            <ac:spMk id="49" creationId="{14BAC74F-895C-40DE-BD04-70D86DE54ECC}"/>
          </ac:spMkLst>
        </pc:spChg>
        <pc:spChg chg="add mod">
          <ac:chgData name="Augenstein, Lutz" userId="22c332c7-ed58-49f0-b254-73b177baf489" providerId="ADAL" clId="{2F8F5429-5CC3-44A6-9768-968F02136F8E}" dt="2022-05-12T13:00:01.583" v="5455" actId="692"/>
          <ac:spMkLst>
            <pc:docMk/>
            <pc:sldMk cId="3882851336" sldId="1720"/>
            <ac:spMk id="50" creationId="{A6FAC108-DE32-4460-8431-214683FA22BA}"/>
          </ac:spMkLst>
        </pc:spChg>
        <pc:spChg chg="add mod">
          <ac:chgData name="Augenstein, Lutz" userId="22c332c7-ed58-49f0-b254-73b177baf489" providerId="ADAL" clId="{2F8F5429-5CC3-44A6-9768-968F02136F8E}" dt="2022-05-12T13:00:11.575" v="5456" actId="692"/>
          <ac:spMkLst>
            <pc:docMk/>
            <pc:sldMk cId="3882851336" sldId="1720"/>
            <ac:spMk id="51" creationId="{32CE3206-8D04-4D49-9980-10572B2BE8AF}"/>
          </ac:spMkLst>
        </pc:spChg>
        <pc:spChg chg="add del mod">
          <ac:chgData name="Augenstein, Lutz" userId="22c332c7-ed58-49f0-b254-73b177baf489" providerId="ADAL" clId="{2F8F5429-5CC3-44A6-9768-968F02136F8E}" dt="2022-05-12T13:03:23.747" v="5478" actId="478"/>
          <ac:spMkLst>
            <pc:docMk/>
            <pc:sldMk cId="3882851336" sldId="1720"/>
            <ac:spMk id="52" creationId="{4A12CA8A-E025-4601-88BD-4456E31ECF83}"/>
          </ac:spMkLst>
        </pc:spChg>
        <pc:spChg chg="add mod">
          <ac:chgData name="Augenstein, Lutz" userId="22c332c7-ed58-49f0-b254-73b177baf489" providerId="ADAL" clId="{2F8F5429-5CC3-44A6-9768-968F02136F8E}" dt="2022-05-12T13:00:31.602" v="5461" actId="571"/>
          <ac:spMkLst>
            <pc:docMk/>
            <pc:sldMk cId="3882851336" sldId="1720"/>
            <ac:spMk id="54" creationId="{A57F241D-99A2-4524-B573-B79C3A16CDF0}"/>
          </ac:spMkLst>
        </pc:spChg>
        <pc:spChg chg="add mod">
          <ac:chgData name="Augenstein, Lutz" userId="22c332c7-ed58-49f0-b254-73b177baf489" providerId="ADAL" clId="{2F8F5429-5CC3-44A6-9768-968F02136F8E}" dt="2022-05-12T13:00:41.680" v="5466" actId="1035"/>
          <ac:spMkLst>
            <pc:docMk/>
            <pc:sldMk cId="3882851336" sldId="1720"/>
            <ac:spMk id="55" creationId="{80234A99-EB0D-4CFB-8FBF-5485AABBE4C3}"/>
          </ac:spMkLst>
        </pc:spChg>
        <pc:spChg chg="add mod">
          <ac:chgData name="Augenstein, Lutz" userId="22c332c7-ed58-49f0-b254-73b177baf489" providerId="ADAL" clId="{2F8F5429-5CC3-44A6-9768-968F02136F8E}" dt="2022-05-12T13:44:11.287" v="5912" actId="1076"/>
          <ac:spMkLst>
            <pc:docMk/>
            <pc:sldMk cId="3882851336" sldId="1720"/>
            <ac:spMk id="56" creationId="{C21456DD-ADCD-44E7-93EA-94539F644C19}"/>
          </ac:spMkLst>
        </pc:spChg>
        <pc:spChg chg="add mod">
          <ac:chgData name="Augenstein, Lutz" userId="22c332c7-ed58-49f0-b254-73b177baf489" providerId="ADAL" clId="{2F8F5429-5CC3-44A6-9768-968F02136F8E}" dt="2022-05-12T13:42:13.140" v="5823" actId="571"/>
          <ac:spMkLst>
            <pc:docMk/>
            <pc:sldMk cId="3882851336" sldId="1720"/>
            <ac:spMk id="57" creationId="{74628375-E8C4-453E-A349-8D3BD1A553D4}"/>
          </ac:spMkLst>
        </pc:spChg>
        <pc:grpChg chg="mod">
          <ac:chgData name="Augenstein, Lutz" userId="22c332c7-ed58-49f0-b254-73b177baf489" providerId="ADAL" clId="{2F8F5429-5CC3-44A6-9768-968F02136F8E}" dt="2022-05-12T12:49:16.510" v="5234" actId="338"/>
          <ac:grpSpMkLst>
            <pc:docMk/>
            <pc:sldMk cId="3882851336" sldId="1720"/>
            <ac:grpSpMk id="1" creationId="{00000000-0000-0000-0000-000000000000}"/>
          </ac:grpSpMkLst>
        </pc:grpChg>
        <pc:grpChg chg="del mod">
          <ac:chgData name="Augenstein, Lutz" userId="22c332c7-ed58-49f0-b254-73b177baf489" providerId="ADAL" clId="{2F8F5429-5CC3-44A6-9768-968F02136F8E}" dt="2022-05-12T12:49:42.705" v="5237" actId="478"/>
          <ac:grpSpMkLst>
            <pc:docMk/>
            <pc:sldMk cId="3882851336" sldId="1720"/>
            <ac:grpSpMk id="10" creationId="{85777A08-3A42-4FC2-B902-495D03B4D156}"/>
          </ac:grpSpMkLst>
        </pc:grpChg>
        <pc:picChg chg="del">
          <ac:chgData name="Augenstein, Lutz" userId="22c332c7-ed58-49f0-b254-73b177baf489" providerId="ADAL" clId="{2F8F5429-5CC3-44A6-9768-968F02136F8E}" dt="2022-05-12T09:39:28.739" v="4984" actId="478"/>
          <ac:picMkLst>
            <pc:docMk/>
            <pc:sldMk cId="3882851336" sldId="1720"/>
            <ac:picMk id="5" creationId="{B46F22D7-DA5D-4D5A-979E-A580701D0A21}"/>
          </ac:picMkLst>
        </pc:picChg>
        <pc:picChg chg="add del">
          <ac:chgData name="Augenstein, Lutz" userId="22c332c7-ed58-49f0-b254-73b177baf489" providerId="ADAL" clId="{2F8F5429-5CC3-44A6-9768-968F02136F8E}" dt="2022-05-12T10:29:25.108" v="5035" actId="22"/>
          <ac:picMkLst>
            <pc:docMk/>
            <pc:sldMk cId="3882851336" sldId="1720"/>
            <ac:picMk id="7" creationId="{4D4E954C-A884-4FB8-89AB-4FE8B97C89CB}"/>
          </ac:picMkLst>
        </pc:picChg>
        <pc:picChg chg="add del mod">
          <ac:chgData name="Augenstein, Lutz" userId="22c332c7-ed58-49f0-b254-73b177baf489" providerId="ADAL" clId="{2F8F5429-5CC3-44A6-9768-968F02136F8E}" dt="2022-05-12T12:49:16.510" v="5234" actId="338"/>
          <ac:picMkLst>
            <pc:docMk/>
            <pc:sldMk cId="3882851336" sldId="1720"/>
            <ac:picMk id="9" creationId="{F1DB8170-84D8-403F-8C44-03573B5BC581}"/>
          </ac:picMkLst>
        </pc:picChg>
        <pc:picChg chg="add del mod">
          <ac:chgData name="Augenstein, Lutz" userId="22c332c7-ed58-49f0-b254-73b177baf489" providerId="ADAL" clId="{2F8F5429-5CC3-44A6-9768-968F02136F8E}" dt="2022-05-12T12:53:35.729" v="5322" actId="478"/>
          <ac:picMkLst>
            <pc:docMk/>
            <pc:sldMk cId="3882851336" sldId="1720"/>
            <ac:picMk id="43" creationId="{5D08389F-C42D-4CA5-A19F-772B402F84FE}"/>
          </ac:picMkLst>
        </pc:picChg>
        <pc:picChg chg="add del mod">
          <ac:chgData name="Augenstein, Lutz" userId="22c332c7-ed58-49f0-b254-73b177baf489" providerId="ADAL" clId="{2F8F5429-5CC3-44A6-9768-968F02136F8E}" dt="2022-05-12T12:56:41.344" v="5357" actId="478"/>
          <ac:picMkLst>
            <pc:docMk/>
            <pc:sldMk cId="3882851336" sldId="1720"/>
            <ac:picMk id="45" creationId="{A337C392-BA0D-4363-98A6-61245EE675C5}"/>
          </ac:picMkLst>
        </pc:picChg>
        <pc:picChg chg="add mod">
          <ac:chgData name="Augenstein, Lutz" userId="22c332c7-ed58-49f0-b254-73b177baf489" providerId="ADAL" clId="{2F8F5429-5CC3-44A6-9768-968F02136F8E}" dt="2022-05-12T12:59:38.224" v="5453" actId="1076"/>
          <ac:picMkLst>
            <pc:docMk/>
            <pc:sldMk cId="3882851336" sldId="1720"/>
            <ac:picMk id="47" creationId="{3A1B17E9-D62A-4E30-BD16-39CF624FA708}"/>
          </ac:picMkLst>
        </pc:picChg>
        <pc:picChg chg="add mod">
          <ac:chgData name="Augenstein, Lutz" userId="22c332c7-ed58-49f0-b254-73b177baf489" providerId="ADAL" clId="{2F8F5429-5CC3-44A6-9768-968F02136F8E}" dt="2022-05-12T13:00:31.602" v="5461" actId="571"/>
          <ac:picMkLst>
            <pc:docMk/>
            <pc:sldMk cId="3882851336" sldId="1720"/>
            <ac:picMk id="53" creationId="{F0B11B2A-B699-4AFD-AAF8-1AB809751366}"/>
          </ac:picMkLst>
        </pc:picChg>
      </pc:sldChg>
      <pc:sldChg chg="addSp delSp modSp new add del mod">
        <pc:chgData name="Augenstein, Lutz" userId="22c332c7-ed58-49f0-b254-73b177baf489" providerId="ADAL" clId="{2F8F5429-5CC3-44A6-9768-968F02136F8E}" dt="2022-05-12T13:33:28.191" v="5750" actId="47"/>
        <pc:sldMkLst>
          <pc:docMk/>
          <pc:sldMk cId="3061954137" sldId="1721"/>
        </pc:sldMkLst>
        <pc:spChg chg="mod">
          <ac:chgData name="Augenstein, Lutz" userId="22c332c7-ed58-49f0-b254-73b177baf489" providerId="ADAL" clId="{2F8F5429-5CC3-44A6-9768-968F02136F8E}" dt="2022-05-12T10:43:38.700" v="5169"/>
          <ac:spMkLst>
            <pc:docMk/>
            <pc:sldMk cId="3061954137" sldId="1721"/>
            <ac:spMk id="3" creationId="{A339A874-3B95-4A25-895E-8044385659FE}"/>
          </ac:spMkLst>
        </pc:spChg>
        <pc:spChg chg="add del">
          <ac:chgData name="Augenstein, Lutz" userId="22c332c7-ed58-49f0-b254-73b177baf489" providerId="ADAL" clId="{2F8F5429-5CC3-44A6-9768-968F02136F8E}" dt="2022-05-12T10:41:45.480" v="5140" actId="478"/>
          <ac:spMkLst>
            <pc:docMk/>
            <pc:sldMk cId="3061954137" sldId="1721"/>
            <ac:spMk id="9" creationId="{E78D5DE8-42B9-4DD8-9A5D-B2ED0E8D0F08}"/>
          </ac:spMkLst>
        </pc:spChg>
        <pc:spChg chg="add del">
          <ac:chgData name="Augenstein, Lutz" userId="22c332c7-ed58-49f0-b254-73b177baf489" providerId="ADAL" clId="{2F8F5429-5CC3-44A6-9768-968F02136F8E}" dt="2022-05-12T10:30:41.988" v="5038" actId="478"/>
          <ac:spMkLst>
            <pc:docMk/>
            <pc:sldMk cId="3061954137" sldId="1721"/>
            <ac:spMk id="10" creationId="{799F0B6B-C38D-408A-9117-FB8B801CE922}"/>
          </ac:spMkLst>
        </pc:spChg>
        <pc:cxnChg chg="add del mod">
          <ac:chgData name="Augenstein, Lutz" userId="22c332c7-ed58-49f0-b254-73b177baf489" providerId="ADAL" clId="{2F8F5429-5CC3-44A6-9768-968F02136F8E}" dt="2022-05-12T10:41:40.192" v="5138" actId="478"/>
          <ac:cxnSpMkLst>
            <pc:docMk/>
            <pc:sldMk cId="3061954137" sldId="1721"/>
            <ac:cxnSpMk id="5" creationId="{D4FB69EE-EDC3-4D62-91C5-8B2C5DA7E0FE}"/>
          </ac:cxnSpMkLst>
        </pc:cxnChg>
        <pc:cxnChg chg="add del mod">
          <ac:chgData name="Augenstein, Lutz" userId="22c332c7-ed58-49f0-b254-73b177baf489" providerId="ADAL" clId="{2F8F5429-5CC3-44A6-9768-968F02136F8E}" dt="2022-05-12T10:41:39.448" v="5137" actId="478"/>
          <ac:cxnSpMkLst>
            <pc:docMk/>
            <pc:sldMk cId="3061954137" sldId="1721"/>
            <ac:cxnSpMk id="7" creationId="{4625C3F5-34AA-4F23-8725-C5C0B156CDA7}"/>
          </ac:cxnSpMkLst>
        </pc:cxnChg>
        <pc:cxnChg chg="add del mod">
          <ac:chgData name="Augenstein, Lutz" userId="22c332c7-ed58-49f0-b254-73b177baf489" providerId="ADAL" clId="{2F8F5429-5CC3-44A6-9768-968F02136F8E}" dt="2022-05-12T10:41:40.775" v="5139" actId="478"/>
          <ac:cxnSpMkLst>
            <pc:docMk/>
            <pc:sldMk cId="3061954137" sldId="1721"/>
            <ac:cxnSpMk id="8" creationId="{00663FFE-226B-4DB3-B461-42323B7389EF}"/>
          </ac:cxnSpMkLst>
        </pc:cxnChg>
        <pc:cxnChg chg="add del mod">
          <ac:chgData name="Augenstein, Lutz" userId="22c332c7-ed58-49f0-b254-73b177baf489" providerId="ADAL" clId="{2F8F5429-5CC3-44A6-9768-968F02136F8E}" dt="2022-05-12T10:41:45.480" v="5140" actId="478"/>
          <ac:cxnSpMkLst>
            <pc:docMk/>
            <pc:sldMk cId="3061954137" sldId="1721"/>
            <ac:cxnSpMk id="12" creationId="{666B3467-D68A-4012-9C99-A9C598D0FE76}"/>
          </ac:cxnSpMkLst>
        </pc:cxnChg>
      </pc:sldChg>
      <pc:sldChg chg="addSp modSp new del mod">
        <pc:chgData name="Augenstein, Lutz" userId="22c332c7-ed58-49f0-b254-73b177baf489" providerId="ADAL" clId="{2F8F5429-5CC3-44A6-9768-968F02136F8E}" dt="2022-05-12T13:39:29.144" v="5775" actId="47"/>
        <pc:sldMkLst>
          <pc:docMk/>
          <pc:sldMk cId="573146158" sldId="1722"/>
        </pc:sldMkLst>
        <pc:picChg chg="add mod">
          <ac:chgData name="Augenstein, Lutz" userId="22c332c7-ed58-49f0-b254-73b177baf489" providerId="ADAL" clId="{2F8F5429-5CC3-44A6-9768-968F02136F8E}" dt="2022-05-12T12:42:20.012" v="5172" actId="1076"/>
          <ac:picMkLst>
            <pc:docMk/>
            <pc:sldMk cId="573146158" sldId="1722"/>
            <ac:picMk id="5" creationId="{2AE031B4-8733-4B6D-BDE1-0DC5F7194478}"/>
          </ac:picMkLst>
        </pc:picChg>
        <pc:picChg chg="add mod">
          <ac:chgData name="Augenstein, Lutz" userId="22c332c7-ed58-49f0-b254-73b177baf489" providerId="ADAL" clId="{2F8F5429-5CC3-44A6-9768-968F02136F8E}" dt="2022-05-12T12:42:29.107" v="5174" actId="1076"/>
          <ac:picMkLst>
            <pc:docMk/>
            <pc:sldMk cId="573146158" sldId="1722"/>
            <ac:picMk id="7" creationId="{123601EB-8864-4067-B38E-BE597CC7F889}"/>
          </ac:picMkLst>
        </pc:picChg>
      </pc:sldChg>
      <pc:sldChg chg="addSp delSp modSp add mod delAnim modAnim">
        <pc:chgData name="Augenstein, Lutz" userId="22c332c7-ed58-49f0-b254-73b177baf489" providerId="ADAL" clId="{2F8F5429-5CC3-44A6-9768-968F02136F8E}" dt="2022-05-12T13:45:53.990" v="5917" actId="20577"/>
        <pc:sldMkLst>
          <pc:docMk/>
          <pc:sldMk cId="1001656649" sldId="1723"/>
        </pc:sldMkLst>
        <pc:spChg chg="mod">
          <ac:chgData name="Augenstein, Lutz" userId="22c332c7-ed58-49f0-b254-73b177baf489" providerId="ADAL" clId="{2F8F5429-5CC3-44A6-9768-968F02136F8E}" dt="2022-05-12T13:45:35.846" v="5915" actId="20577"/>
          <ac:spMkLst>
            <pc:docMk/>
            <pc:sldMk cId="1001656649" sldId="1723"/>
            <ac:spMk id="2" creationId="{03F29AAB-7C76-4698-9E2C-80C802E2A70A}"/>
          </ac:spMkLst>
        </pc:spChg>
        <pc:spChg chg="mod">
          <ac:chgData name="Augenstein, Lutz" userId="22c332c7-ed58-49f0-b254-73b177baf489" providerId="ADAL" clId="{2F8F5429-5CC3-44A6-9768-968F02136F8E}" dt="2022-05-12T13:45:53.990" v="5917" actId="20577"/>
          <ac:spMkLst>
            <pc:docMk/>
            <pc:sldMk cId="1001656649" sldId="1723"/>
            <ac:spMk id="4" creationId="{5AB993B7-D234-497F-A12E-E3D2A3B1A73C}"/>
          </ac:spMkLst>
        </pc:spChg>
        <pc:spChg chg="add mod">
          <ac:chgData name="Augenstein, Lutz" userId="22c332c7-ed58-49f0-b254-73b177baf489" providerId="ADAL" clId="{2F8F5429-5CC3-44A6-9768-968F02136F8E}" dt="2022-05-12T13:19:54.632" v="5685" actId="20577"/>
          <ac:spMkLst>
            <pc:docMk/>
            <pc:sldMk cId="1001656649" sldId="1723"/>
            <ac:spMk id="13" creationId="{DE629956-0096-4A91-AAB8-B4D0239FF175}"/>
          </ac:spMkLst>
        </pc:spChg>
        <pc:spChg chg="mod">
          <ac:chgData name="Augenstein, Lutz" userId="22c332c7-ed58-49f0-b254-73b177baf489" providerId="ADAL" clId="{2F8F5429-5CC3-44A6-9768-968F02136F8E}" dt="2022-05-12T13:17:06.614" v="5621" actId="1076"/>
          <ac:spMkLst>
            <pc:docMk/>
            <pc:sldMk cId="1001656649" sldId="1723"/>
            <ac:spMk id="48" creationId="{513565DF-9E7B-4B34-962E-23B064848D83}"/>
          </ac:spMkLst>
        </pc:spChg>
        <pc:spChg chg="mod">
          <ac:chgData name="Augenstein, Lutz" userId="22c332c7-ed58-49f0-b254-73b177baf489" providerId="ADAL" clId="{2F8F5429-5CC3-44A6-9768-968F02136F8E}" dt="2022-05-12T13:17:15.014" v="5630" actId="1037"/>
          <ac:spMkLst>
            <pc:docMk/>
            <pc:sldMk cId="1001656649" sldId="1723"/>
            <ac:spMk id="49" creationId="{14BAC74F-895C-40DE-BD04-70D86DE54ECC}"/>
          </ac:spMkLst>
        </pc:spChg>
        <pc:spChg chg="del">
          <ac:chgData name="Augenstein, Lutz" userId="22c332c7-ed58-49f0-b254-73b177baf489" providerId="ADAL" clId="{2F8F5429-5CC3-44A6-9768-968F02136F8E}" dt="2022-05-12T13:17:17.289" v="5631" actId="478"/>
          <ac:spMkLst>
            <pc:docMk/>
            <pc:sldMk cId="1001656649" sldId="1723"/>
            <ac:spMk id="50" creationId="{A6FAC108-DE32-4460-8431-214683FA22BA}"/>
          </ac:spMkLst>
        </pc:spChg>
        <pc:spChg chg="del">
          <ac:chgData name="Augenstein, Lutz" userId="22c332c7-ed58-49f0-b254-73b177baf489" providerId="ADAL" clId="{2F8F5429-5CC3-44A6-9768-968F02136F8E}" dt="2022-05-12T13:17:18.313" v="5632" actId="478"/>
          <ac:spMkLst>
            <pc:docMk/>
            <pc:sldMk cId="1001656649" sldId="1723"/>
            <ac:spMk id="51" creationId="{32CE3206-8D04-4D49-9980-10572B2BE8AF}"/>
          </ac:spMkLst>
        </pc:spChg>
        <pc:spChg chg="mod">
          <ac:chgData name="Augenstein, Lutz" userId="22c332c7-ed58-49f0-b254-73b177baf489" providerId="ADAL" clId="{2F8F5429-5CC3-44A6-9768-968F02136F8E}" dt="2022-05-12T13:17:04.588" v="5620" actId="1076"/>
          <ac:spMkLst>
            <pc:docMk/>
            <pc:sldMk cId="1001656649" sldId="1723"/>
            <ac:spMk id="55" creationId="{80234A99-EB0D-4CFB-8FBF-5485AABBE4C3}"/>
          </ac:spMkLst>
        </pc:spChg>
        <pc:spChg chg="mod">
          <ac:chgData name="Augenstein, Lutz" userId="22c332c7-ed58-49f0-b254-73b177baf489" providerId="ADAL" clId="{2F8F5429-5CC3-44A6-9768-968F02136F8E}" dt="2022-05-12T13:19:18.663" v="5669" actId="20577"/>
          <ac:spMkLst>
            <pc:docMk/>
            <pc:sldMk cId="1001656649" sldId="1723"/>
            <ac:spMk id="56" creationId="{C21456DD-ADCD-44E7-93EA-94539F644C19}"/>
          </ac:spMkLst>
        </pc:spChg>
        <pc:picChg chg="add mod ord">
          <ac:chgData name="Augenstein, Lutz" userId="22c332c7-ed58-49f0-b254-73b177baf489" providerId="ADAL" clId="{2F8F5429-5CC3-44A6-9768-968F02136F8E}" dt="2022-05-12T13:17:01.160" v="5619" actId="167"/>
          <ac:picMkLst>
            <pc:docMk/>
            <pc:sldMk cId="1001656649" sldId="1723"/>
            <ac:picMk id="5" creationId="{5D8F1956-5DB9-4C93-99D1-F074ED983F60}"/>
          </ac:picMkLst>
        </pc:picChg>
        <pc:picChg chg="del">
          <ac:chgData name="Augenstein, Lutz" userId="22c332c7-ed58-49f0-b254-73b177baf489" providerId="ADAL" clId="{2F8F5429-5CC3-44A6-9768-968F02136F8E}" dt="2022-05-12T13:16:55.317" v="5616" actId="478"/>
          <ac:picMkLst>
            <pc:docMk/>
            <pc:sldMk cId="1001656649" sldId="1723"/>
            <ac:picMk id="47" creationId="{3A1B17E9-D62A-4E30-BD16-39CF624FA708}"/>
          </ac:picMkLst>
        </pc:picChg>
      </pc:sldChg>
      <pc:sldChg chg="addSp delSp modSp add mod delAnim modAnim">
        <pc:chgData name="Augenstein, Lutz" userId="22c332c7-ed58-49f0-b254-73b177baf489" providerId="ADAL" clId="{2F8F5429-5CC3-44A6-9768-968F02136F8E}" dt="2022-05-12T13:33:32.708" v="5752"/>
        <pc:sldMkLst>
          <pc:docMk/>
          <pc:sldMk cId="3821402391" sldId="1724"/>
        </pc:sldMkLst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" creationId="{03F29AAB-7C76-4698-9E2C-80C802E2A70A}"/>
          </ac:spMkLst>
        </pc:spChg>
        <pc:spChg chg="del">
          <ac:chgData name="Augenstein, Lutz" userId="22c332c7-ed58-49f0-b254-73b177baf489" providerId="ADAL" clId="{2F8F5429-5CC3-44A6-9768-968F02136F8E}" dt="2022-05-12T13:21:42.358" v="5688" actId="478"/>
          <ac:spMkLst>
            <pc:docMk/>
            <pc:sldMk cId="3821402391" sldId="1724"/>
            <ac:spMk id="4" creationId="{5AB993B7-D234-497F-A12E-E3D2A3B1A73C}"/>
          </ac:spMkLst>
        </pc:spChg>
        <pc:spChg chg="add del mod">
          <ac:chgData name="Augenstein, Lutz" userId="22c332c7-ed58-49f0-b254-73b177baf489" providerId="ADAL" clId="{2F8F5429-5CC3-44A6-9768-968F02136F8E}" dt="2022-05-12T13:21:50.554" v="5690" actId="478"/>
          <ac:spMkLst>
            <pc:docMk/>
            <pc:sldMk cId="3821402391" sldId="1724"/>
            <ac:spMk id="6" creationId="{550751E9-0B17-48E0-A3B9-F82E5E19587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" creationId="{C3551981-FFF8-4B3B-9F08-7CBA6BF55772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" creationId="{14C3D6C1-4F86-45E1-9F94-601EF36746A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" creationId="{3B96A5E7-E851-4CBC-925A-B252695AF4C2}"/>
          </ac:spMkLst>
        </pc:spChg>
        <pc:spChg chg="del">
          <ac:chgData name="Augenstein, Lutz" userId="22c332c7-ed58-49f0-b254-73b177baf489" providerId="ADAL" clId="{2F8F5429-5CC3-44A6-9768-968F02136F8E}" dt="2022-05-12T13:21:40.012" v="5687" actId="478"/>
          <ac:spMkLst>
            <pc:docMk/>
            <pc:sldMk cId="3821402391" sldId="1724"/>
            <ac:spMk id="13" creationId="{DE629956-0096-4A91-AAB8-B4D0239FF17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4" creationId="{DEB649D3-059D-4D83-8659-8961D48F2BC1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5" creationId="{83B8883E-1926-4963-84B4-BD91C128A75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6" creationId="{D96D6685-123E-4CEE-BD96-E869669B1AD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7" creationId="{59DF2C19-4348-4D79-8A65-9C747A63580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8" creationId="{1DE07DC9-FCFC-4830-9211-89E5E3E3375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9" creationId="{096F866E-AE84-4B7E-B3E5-E0CF5E1433A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0" creationId="{EFFC84CC-F1A8-489F-9870-E3C3FC9249E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1" creationId="{A6E2C355-5C2C-4B45-8D94-FD9EB088B57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2" creationId="{626AFF07-98AB-4D06-8B93-ECB93A9A729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3" creationId="{3A7E8B11-6A46-4BE7-A9FF-4992F9EF847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4" creationId="{F11D5C4B-C4D5-4B9E-820B-583D6AA2C13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5" creationId="{19B7927D-3929-44D6-BE69-D6C1076E9379}"/>
          </ac:spMkLst>
        </pc:spChg>
        <pc:spChg chg="mod">
          <ac:chgData name="Augenstein, Lutz" userId="22c332c7-ed58-49f0-b254-73b177baf489" providerId="ADAL" clId="{2F8F5429-5CC3-44A6-9768-968F02136F8E}" dt="2022-05-12T13:22:56.380" v="5696" actId="947"/>
          <ac:spMkLst>
            <pc:docMk/>
            <pc:sldMk cId="3821402391" sldId="1724"/>
            <ac:spMk id="26" creationId="{4000B10F-0794-478B-83A7-30ABBB4C32C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7" creationId="{6567B9CA-D221-4F6D-A512-A604A1E2CF1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8" creationId="{E4BFEF47-F033-4D4B-88C1-5173C903D34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29" creationId="{B632A696-02BE-4C6F-B50C-9356DD64E96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0" creationId="{706CE1C8-2BF8-4E59-BB6C-3F3DFE74A8D7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1" creationId="{C5EE5F12-0083-4FAA-B684-9579BCC67152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2" creationId="{FE89B87B-9BC4-4DD8-903B-A597D460560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3" creationId="{0488A75E-9972-43C0-B8C1-3E756166A8E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4" creationId="{5DDC6731-F3CE-4751-B526-66A588948D8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5" creationId="{1F08C258-1C35-4596-8668-302904A89E23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6" creationId="{715FC842-6475-4265-ADB2-40F93346C00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7" creationId="{49CA3304-E552-4FEE-AC5D-34A9944A064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8" creationId="{3C57C9F0-8E07-47C6-B68D-E8AC3026F320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39" creationId="{006BAD42-E422-4610-B0EC-CB0B40CF3187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0" creationId="{40B0A9D8-DC72-4CE0-BD48-9FC330BCE990}"/>
          </ac:spMkLst>
        </pc:spChg>
        <pc:spChg chg="mod">
          <ac:chgData name="Augenstein, Lutz" userId="22c332c7-ed58-49f0-b254-73b177baf489" providerId="ADAL" clId="{2F8F5429-5CC3-44A6-9768-968F02136F8E}" dt="2022-05-12T13:23:06.020" v="5698" actId="947"/>
          <ac:spMkLst>
            <pc:docMk/>
            <pc:sldMk cId="3821402391" sldId="1724"/>
            <ac:spMk id="41" creationId="{56867439-78F2-4311-9814-6E34508D8A32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2" creationId="{6C3044A8-0A69-4F90-B783-E003E1AE686D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3" creationId="{5D4B84C1-F42A-4BC4-968D-393DA827502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4" creationId="{8DCB0F1C-4512-4830-B49D-02050A5F8CD6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5" creationId="{E395397A-D6C2-4DEE-8534-5CB6D7D4544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6" creationId="{7E5ED971-1DC4-40B9-9945-56FC51E5933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47" creationId="{7EF31A07-A368-4232-8150-34EA5A28E589}"/>
          </ac:spMkLst>
        </pc:spChg>
        <pc:spChg chg="del">
          <ac:chgData name="Augenstein, Lutz" userId="22c332c7-ed58-49f0-b254-73b177baf489" providerId="ADAL" clId="{2F8F5429-5CC3-44A6-9768-968F02136F8E}" dt="2022-05-12T13:21:47.103" v="5689" actId="478"/>
          <ac:spMkLst>
            <pc:docMk/>
            <pc:sldMk cId="3821402391" sldId="1724"/>
            <ac:spMk id="48" creationId="{513565DF-9E7B-4B34-962E-23B064848D83}"/>
          </ac:spMkLst>
        </pc:spChg>
        <pc:spChg chg="del">
          <ac:chgData name="Augenstein, Lutz" userId="22c332c7-ed58-49f0-b254-73b177baf489" providerId="ADAL" clId="{2F8F5429-5CC3-44A6-9768-968F02136F8E}" dt="2022-05-12T13:21:47.103" v="5689" actId="478"/>
          <ac:spMkLst>
            <pc:docMk/>
            <pc:sldMk cId="3821402391" sldId="1724"/>
            <ac:spMk id="49" creationId="{14BAC74F-895C-40DE-BD04-70D86DE54EC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0" creationId="{3272934D-1121-48FC-83A5-DAB7DD2DBAA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1" creationId="{08A5E5A6-8793-4C61-8FA9-62D0BB28093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2" creationId="{61D28F2B-167A-4D93-9CA6-DB98D2A0981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3" creationId="{14849DFA-E1EE-437E-B807-A38721462302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4" creationId="{2476A126-5A14-4C5D-954E-6997D6F3E5FB}"/>
          </ac:spMkLst>
        </pc:spChg>
        <pc:spChg chg="del">
          <ac:chgData name="Augenstein, Lutz" userId="22c332c7-ed58-49f0-b254-73b177baf489" providerId="ADAL" clId="{2F8F5429-5CC3-44A6-9768-968F02136F8E}" dt="2022-05-12T13:21:47.103" v="5689" actId="478"/>
          <ac:spMkLst>
            <pc:docMk/>
            <pc:sldMk cId="3821402391" sldId="1724"/>
            <ac:spMk id="55" creationId="{80234A99-EB0D-4CFB-8FBF-5485AABBE4C3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6" creationId="{C21456DD-ADCD-44E7-93EA-94539F644C1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7" creationId="{A6607AEE-921C-47F0-8A28-37A61201397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8" creationId="{7B27A1DB-631D-44A1-8146-252D3A1342C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59" creationId="{23B63088-7E6E-444C-BFF2-0F8AE53B6654}"/>
          </ac:spMkLst>
        </pc:spChg>
        <pc:spChg chg="mod">
          <ac:chgData name="Augenstein, Lutz" userId="22c332c7-ed58-49f0-b254-73b177baf489" providerId="ADAL" clId="{2F8F5429-5CC3-44A6-9768-968F02136F8E}" dt="2022-05-12T13:23:16.428" v="5700" actId="947"/>
          <ac:spMkLst>
            <pc:docMk/>
            <pc:sldMk cId="3821402391" sldId="1724"/>
            <ac:spMk id="60" creationId="{C40A0209-5103-4180-808D-1D97630D54A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1" creationId="{63EAED95-84F9-4876-BA30-F9EE3E5ACE9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2" creationId="{E79904DF-CA87-4124-9212-E17991EFC446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3" creationId="{C407E1E0-9450-4EEC-B260-DA4821D9FF3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4" creationId="{E753A6AB-6554-4DB8-841D-33E4320B807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5" creationId="{24836278-B4DB-4217-A346-08ABE5A6965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6" creationId="{8F178D3E-B28F-446A-9AA2-4009D4999A6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7" creationId="{7199A3A2-AF9B-48D8-A410-0DD477E4C8F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8" creationId="{08CFB8A0-4884-4877-8334-1F148F112046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69" creationId="{0B88F16C-C522-4D92-BE99-5ED0E09BF7F1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0" creationId="{E236A470-120B-4651-8163-CED31D45FEA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1" creationId="{3E6C773A-8387-4719-B25E-3BD406C337F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2" creationId="{2C52A857-373B-40CD-8060-CD6AD58492F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3" creationId="{09FCFB99-ED34-4BA5-B5F4-73F083A7618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4" creationId="{35F95E4F-AA25-42B7-AAD1-84B6789F20EF}"/>
          </ac:spMkLst>
        </pc:spChg>
        <pc:spChg chg="mod">
          <ac:chgData name="Augenstein, Lutz" userId="22c332c7-ed58-49f0-b254-73b177baf489" providerId="ADAL" clId="{2F8F5429-5CC3-44A6-9768-968F02136F8E}" dt="2022-05-12T13:23:25.476" v="5702" actId="947"/>
          <ac:spMkLst>
            <pc:docMk/>
            <pc:sldMk cId="3821402391" sldId="1724"/>
            <ac:spMk id="75" creationId="{5B77CC95-81E5-4643-BBD2-DDB5B23E994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6" creationId="{B4BDA1DD-EC60-4B41-AA28-FE3687AEB46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7" creationId="{13652ED4-30CA-46EB-B6F6-069746E87A50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8" creationId="{9F37AB05-CD70-47FA-AF53-39B70BA84B4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79" creationId="{7050E585-B2AB-4CC2-9F23-7EC6AA5CC7D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0" creationId="{7B3EB4EE-7416-4E6D-8166-02F98873445D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1" creationId="{F93A0EB4-0277-4358-915B-FDC210B0A50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2" creationId="{FFE46424-5334-4B6D-80AB-B48D775CD383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3" creationId="{1DDFD4E4-031A-41C7-9899-AEFA4C89EB2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4" creationId="{E24527D4-C2C6-4658-82CB-15ED946E27B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5" creationId="{73295628-862C-4F50-8F58-7865D6BBBCA0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6" creationId="{C283B5D7-D3F7-4AC8-8DAC-F2A15DD96BE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7" creationId="{080EE33C-5C0D-4AA5-B841-6D41F5F533D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8" creationId="{DD97E9CC-1745-4689-8CD2-3973A586E496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89" creationId="{24D664CF-AFCE-4C91-9A1D-C6302000AED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0" creationId="{7951AB59-4DF0-4CD7-B5B1-30A1B565A7E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1" creationId="{6BF47BF0-36CC-472C-8DF9-80183D38F8A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2" creationId="{28137FC9-9717-4162-BED4-7EED3048842B}"/>
          </ac:spMkLst>
        </pc:spChg>
        <pc:spChg chg="mod">
          <ac:chgData name="Augenstein, Lutz" userId="22c332c7-ed58-49f0-b254-73b177baf489" providerId="ADAL" clId="{2F8F5429-5CC3-44A6-9768-968F02136F8E}" dt="2022-05-12T13:24:04.623" v="5711" actId="13926"/>
          <ac:spMkLst>
            <pc:docMk/>
            <pc:sldMk cId="3821402391" sldId="1724"/>
            <ac:spMk id="93" creationId="{57684AA5-4060-42CB-8C31-FA2B699333BB}"/>
          </ac:spMkLst>
        </pc:spChg>
        <pc:spChg chg="mod">
          <ac:chgData name="Augenstein, Lutz" userId="22c332c7-ed58-49f0-b254-73b177baf489" providerId="ADAL" clId="{2F8F5429-5CC3-44A6-9768-968F02136F8E}" dt="2022-05-12T13:24:27.692" v="5713" actId="13926"/>
          <ac:spMkLst>
            <pc:docMk/>
            <pc:sldMk cId="3821402391" sldId="1724"/>
            <ac:spMk id="94" creationId="{17CF1DCA-F529-40AC-9112-D9889CBF69D2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5" creationId="{7CAB86A2-8786-4EFE-973F-E6CB4DBD808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6" creationId="{C59495A8-444F-469C-BEDB-9BCEE7B137AD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7" creationId="{960A7257-5099-4286-850A-9FF08507A8E1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8" creationId="{9FF7DCCF-738F-4130-97F7-12FB512539B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99" creationId="{C465C0A0-D226-476F-8215-356A47EE5BD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0" creationId="{82D735B4-71C6-4E49-93AF-B36B801BFF8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1" creationId="{77FD9273-3AD1-437F-AE54-F1885703140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2" creationId="{A4B51C48-4964-42F2-98D4-ECFE0B2D226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3" creationId="{3681E8C1-22DD-4DE8-9BDE-03A6B0900C1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4" creationId="{520578B8-993D-4998-8CE8-2B739E5E07A4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5" creationId="{0612B4BF-7DA2-4EEC-83E1-C6FE66419C9B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6" creationId="{8252F4FA-A0F9-4B06-B0E4-23C42ACCD8E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07" creationId="{D10D87CE-28C8-464F-A45D-61A30F0359D8}"/>
          </ac:spMkLst>
        </pc:spChg>
        <pc:spChg chg="mod">
          <ac:chgData name="Augenstein, Lutz" userId="22c332c7-ed58-49f0-b254-73b177baf489" providerId="ADAL" clId="{2F8F5429-5CC3-44A6-9768-968F02136F8E}" dt="2022-05-12T13:24:11.208" v="5712" actId="108"/>
          <ac:spMkLst>
            <pc:docMk/>
            <pc:sldMk cId="3821402391" sldId="1724"/>
            <ac:spMk id="108" creationId="{16424A09-66A1-41FA-8763-CAFAA8FE2AE0}"/>
          </ac:spMkLst>
        </pc:spChg>
        <pc:spChg chg="mod">
          <ac:chgData name="Augenstein, Lutz" userId="22c332c7-ed58-49f0-b254-73b177baf489" providerId="ADAL" clId="{2F8F5429-5CC3-44A6-9768-968F02136F8E}" dt="2022-05-12T13:24:30.460" v="5714" actId="13926"/>
          <ac:spMkLst>
            <pc:docMk/>
            <pc:sldMk cId="3821402391" sldId="1724"/>
            <ac:spMk id="109" creationId="{65DC7AEA-C1C7-46C1-BFEF-C6C11283342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0" creationId="{BDA72C44-0B17-47D5-802B-4E296948D94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1" creationId="{0A5A5265-2099-415F-AC3E-E8C9F8C74E6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2" creationId="{F047BDB9-8804-4674-8D59-C00E78E45FE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3" creationId="{266CA1BD-5B8F-4071-9875-F7FB38ADBC3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4" creationId="{35F96D4B-1507-4D64-BB5F-6EC43971742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5" creationId="{F6D3582A-80F0-4B34-9249-5174127B6029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6" creationId="{95076356-7BD8-4471-8444-DF2933C8C1F0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7" creationId="{90D9B867-AC27-4006-BA8F-F4F85C167FDD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8" creationId="{92B66CFF-7BBE-4FB7-871F-813F4496C2B6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19" creationId="{D34C03BA-5CD6-41C2-9074-248F89AB4C2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0" creationId="{1ACB9CE5-9A38-48B5-93E7-C663E15A6C7E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1" creationId="{6A52A71F-01CB-43E2-94FF-1D3BCE1CEE4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2" creationId="{A55F0A50-6090-4311-A07C-A11C435B2D3A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3" creationId="{A60FB045-2BA6-4EA1-90F1-5E385BCFEA5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4" creationId="{ADF62B91-029E-4DC2-B86E-0DF760B8F28B}"/>
          </ac:spMkLst>
        </pc:spChg>
        <pc:spChg chg="mod">
          <ac:chgData name="Augenstein, Lutz" userId="22c332c7-ed58-49f0-b254-73b177baf489" providerId="ADAL" clId="{2F8F5429-5CC3-44A6-9768-968F02136F8E}" dt="2022-05-12T13:24:34.870" v="5716" actId="13926"/>
          <ac:spMkLst>
            <pc:docMk/>
            <pc:sldMk cId="3821402391" sldId="1724"/>
            <ac:spMk id="125" creationId="{B1DFBD04-953E-4568-96A6-C9A35BA8FFE1}"/>
          </ac:spMkLst>
        </pc:spChg>
        <pc:spChg chg="mod">
          <ac:chgData name="Augenstein, Lutz" userId="22c332c7-ed58-49f0-b254-73b177baf489" providerId="ADAL" clId="{2F8F5429-5CC3-44A6-9768-968F02136F8E}" dt="2022-05-12T13:24:32.542" v="5715" actId="13926"/>
          <ac:spMkLst>
            <pc:docMk/>
            <pc:sldMk cId="3821402391" sldId="1724"/>
            <ac:spMk id="126" creationId="{29CAA10B-1B25-4D48-BF0A-F160C0E60BC0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7" creationId="{ED464FB7-FDFF-48B2-BBB1-2A0A0102068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8" creationId="{273ECA8F-8C3D-471A-901D-0490607D1AE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29" creationId="{F5865A0A-48F4-4CFF-B8D1-F676FC35B80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0" creationId="{DA768B89-F03B-433D-9F3F-E202D5EB0F6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1" creationId="{8DD37D11-DC2B-45F9-90AB-9CFC5235938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2" creationId="{60118583-C397-47F5-BD78-4340580B3F85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3" creationId="{222750DF-AFC2-4B90-854B-4396AF0C87D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4" creationId="{8F25329B-50C9-4781-AB3C-D1E3036B5ECC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5" creationId="{0C66ABDE-3990-4AD7-AFE3-A0242D7C5E23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6" creationId="{89D4A040-4EF2-40D2-BC94-B294EBD48FF8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7" creationId="{442EB8B3-311B-4658-8326-CC41EA0870EF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8" creationId="{7B759686-715A-4F31-AF26-81E86E599877}"/>
          </ac:spMkLst>
        </pc:spChg>
        <pc:spChg chg="mod">
          <ac:chgData name="Augenstein, Lutz" userId="22c332c7-ed58-49f0-b254-73b177baf489" providerId="ADAL" clId="{2F8F5429-5CC3-44A6-9768-968F02136F8E}" dt="2022-05-12T13:22:26.889" v="5694" actId="338"/>
          <ac:spMkLst>
            <pc:docMk/>
            <pc:sldMk cId="3821402391" sldId="1724"/>
            <ac:spMk id="139" creationId="{F12796C2-9A07-4CAD-9B7D-6A9DB1B3F7BF}"/>
          </ac:spMkLst>
        </pc:spChg>
        <pc:spChg chg="mod">
          <ac:chgData name="Augenstein, Lutz" userId="22c332c7-ed58-49f0-b254-73b177baf489" providerId="ADAL" clId="{2F8F5429-5CC3-44A6-9768-968F02136F8E}" dt="2022-05-12T13:24:39.693" v="5718" actId="13926"/>
          <ac:spMkLst>
            <pc:docMk/>
            <pc:sldMk cId="3821402391" sldId="1724"/>
            <ac:spMk id="140" creationId="{D199B67D-AA2E-4905-A6B0-B39208A4C4F0}"/>
          </ac:spMkLst>
        </pc:spChg>
        <pc:spChg chg="mod">
          <ac:chgData name="Augenstein, Lutz" userId="22c332c7-ed58-49f0-b254-73b177baf489" providerId="ADAL" clId="{2F8F5429-5CC3-44A6-9768-968F02136F8E}" dt="2022-05-12T13:24:36.836" v="5717" actId="13926"/>
          <ac:spMkLst>
            <pc:docMk/>
            <pc:sldMk cId="3821402391" sldId="1724"/>
            <ac:spMk id="141" creationId="{7E842E7E-0447-4AAA-89C0-79BE9E441C44}"/>
          </ac:spMkLst>
        </pc:spChg>
        <pc:spChg chg="add del">
          <ac:chgData name="Augenstein, Lutz" userId="22c332c7-ed58-49f0-b254-73b177baf489" providerId="ADAL" clId="{2F8F5429-5CC3-44A6-9768-968F02136F8E}" dt="2022-05-12T13:30:26.306" v="5726" actId="22"/>
          <ac:spMkLst>
            <pc:docMk/>
            <pc:sldMk cId="3821402391" sldId="1724"/>
            <ac:spMk id="144" creationId="{FCFAD7F2-BCE4-4E3C-AB60-A0791213171F}"/>
          </ac:spMkLst>
        </pc:spChg>
        <pc:grpChg chg="mod">
          <ac:chgData name="Augenstein, Lutz" userId="22c332c7-ed58-49f0-b254-73b177baf489" providerId="ADAL" clId="{2F8F5429-5CC3-44A6-9768-968F02136F8E}" dt="2022-05-12T13:22:26.889" v="5694" actId="338"/>
          <ac:grpSpMkLst>
            <pc:docMk/>
            <pc:sldMk cId="3821402391" sldId="1724"/>
            <ac:grpSpMk id="1" creationId="{00000000-0000-0000-0000-000000000000}"/>
          </ac:grpSpMkLst>
        </pc:grpChg>
        <pc:grpChg chg="mod">
          <ac:chgData name="Augenstein, Lutz" userId="22c332c7-ed58-49f0-b254-73b177baf489" providerId="ADAL" clId="{2F8F5429-5CC3-44A6-9768-968F02136F8E}" dt="2022-05-12T13:22:26.889" v="5694" actId="338"/>
          <ac:grpSpMkLst>
            <pc:docMk/>
            <pc:sldMk cId="3821402391" sldId="1724"/>
            <ac:grpSpMk id="9" creationId="{E346B6EF-5B1D-4C6A-91F6-5ED4745A67A6}"/>
          </ac:grpSpMkLst>
        </pc:grpChg>
        <pc:graphicFrameChg chg="add del mod modGraphic">
          <ac:chgData name="Augenstein, Lutz" userId="22c332c7-ed58-49f0-b254-73b177baf489" providerId="ADAL" clId="{2F8F5429-5CC3-44A6-9768-968F02136F8E}" dt="2022-05-12T13:30:05.911" v="5724" actId="478"/>
          <ac:graphicFrameMkLst>
            <pc:docMk/>
            <pc:sldMk cId="3821402391" sldId="1724"/>
            <ac:graphicFrameMk id="142" creationId="{07C84BD2-71B7-44FE-B6DF-4FFB7E03758C}"/>
          </ac:graphicFrameMkLst>
        </pc:graphicFrameChg>
        <pc:graphicFrameChg chg="add mod modGraphic">
          <ac:chgData name="Augenstein, Lutz" userId="22c332c7-ed58-49f0-b254-73b177baf489" providerId="ADAL" clId="{2F8F5429-5CC3-44A6-9768-968F02136F8E}" dt="2022-05-12T13:31:00.369" v="5734" actId="313"/>
          <ac:graphicFrameMkLst>
            <pc:docMk/>
            <pc:sldMk cId="3821402391" sldId="1724"/>
            <ac:graphicFrameMk id="145" creationId="{FFF1E832-6014-4308-A859-075B55BD2D8D}"/>
          </ac:graphicFrameMkLst>
        </pc:graphicFrameChg>
        <pc:picChg chg="del">
          <ac:chgData name="Augenstein, Lutz" userId="22c332c7-ed58-49f0-b254-73b177baf489" providerId="ADAL" clId="{2F8F5429-5CC3-44A6-9768-968F02136F8E}" dt="2022-05-12T13:21:47.103" v="5689" actId="478"/>
          <ac:picMkLst>
            <pc:docMk/>
            <pc:sldMk cId="3821402391" sldId="1724"/>
            <ac:picMk id="5" creationId="{5D8F1956-5DB9-4C93-99D1-F074ED983F60}"/>
          </ac:picMkLst>
        </pc:picChg>
        <pc:picChg chg="add del mod">
          <ac:chgData name="Augenstein, Lutz" userId="22c332c7-ed58-49f0-b254-73b177baf489" providerId="ADAL" clId="{2F8F5429-5CC3-44A6-9768-968F02136F8E}" dt="2022-05-12T13:22:26.889" v="5694" actId="338"/>
          <ac:picMkLst>
            <pc:docMk/>
            <pc:sldMk cId="3821402391" sldId="1724"/>
            <ac:picMk id="8" creationId="{B6EBEC38-F398-4CC1-80F0-D60FFE530BB2}"/>
          </ac:picMkLst>
        </pc:picChg>
        <pc:picChg chg="add mod">
          <ac:chgData name="Augenstein, Lutz" userId="22c332c7-ed58-49f0-b254-73b177baf489" providerId="ADAL" clId="{2F8F5429-5CC3-44A6-9768-968F02136F8E}" dt="2022-05-12T13:33:32.708" v="5752"/>
          <ac:picMkLst>
            <pc:docMk/>
            <pc:sldMk cId="3821402391" sldId="1724"/>
            <ac:picMk id="146" creationId="{76A9AFF0-C995-41D7-8794-677E2E93A84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as.uhrig\Desktop\PrmTester\Fahrprofile\einfaches%20Beispiel%20Ergebn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'einfaches Beispiel Ergebnis'!$B$3</c:f>
              <c:strCache>
                <c:ptCount val="1"/>
                <c:pt idx="0">
                  <c:v>-250%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Ergebnis'!$C$3:$W$3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F3-4D58-911F-87956CDEF391}"/>
            </c:ext>
          </c:extLst>
        </c:ser>
        <c:ser>
          <c:idx val="1"/>
          <c:order val="1"/>
          <c:tx>
            <c:strRef>
              <c:f>'einfaches Beispiel Ergebnis'!$B$4</c:f>
              <c:strCache>
                <c:ptCount val="1"/>
                <c:pt idx="0">
                  <c:v>-233%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Ergebnis'!$C$4:$W$4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F3-4D58-911F-87956CDEF391}"/>
            </c:ext>
          </c:extLst>
        </c:ser>
        <c:ser>
          <c:idx val="2"/>
          <c:order val="2"/>
          <c:tx>
            <c:strRef>
              <c:f>'einfaches Beispiel Ergebnis'!$B$5</c:f>
              <c:strCache>
                <c:ptCount val="1"/>
                <c:pt idx="0">
                  <c:v>-217%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Ergebnis'!$C$5:$W$5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F3-4D58-911F-87956CDEF391}"/>
            </c:ext>
          </c:extLst>
        </c:ser>
        <c:ser>
          <c:idx val="3"/>
          <c:order val="3"/>
          <c:tx>
            <c:strRef>
              <c:f>'einfaches Beispiel Ergebnis'!$B$6</c:f>
              <c:strCache>
                <c:ptCount val="1"/>
                <c:pt idx="0">
                  <c:v>-200%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Ergebnis'!$C$6:$W$6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F3-4D58-911F-87956CDEF391}"/>
            </c:ext>
          </c:extLst>
        </c:ser>
        <c:ser>
          <c:idx val="4"/>
          <c:order val="4"/>
          <c:tx>
            <c:strRef>
              <c:f>'einfaches Beispiel Ergebnis'!$B$7</c:f>
              <c:strCache>
                <c:ptCount val="1"/>
                <c:pt idx="0">
                  <c:v>-183%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Ergebnis'!$C$7:$W$7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F3-4D58-911F-87956CDEF391}"/>
            </c:ext>
          </c:extLst>
        </c:ser>
        <c:ser>
          <c:idx val="5"/>
          <c:order val="5"/>
          <c:tx>
            <c:strRef>
              <c:f>'einfaches Beispiel Ergebnis'!$B$8</c:f>
              <c:strCache>
                <c:ptCount val="1"/>
                <c:pt idx="0">
                  <c:v>-167%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Ergebnis'!$C$8:$W$8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1000</c:v>
                </c:pt>
                <c:pt idx="5">
                  <c:v>3000</c:v>
                </c:pt>
                <c:pt idx="6">
                  <c:v>4000</c:v>
                </c:pt>
                <c:pt idx="7">
                  <c:v>4000</c:v>
                </c:pt>
                <c:pt idx="8">
                  <c:v>3000</c:v>
                </c:pt>
                <c:pt idx="9">
                  <c:v>4000</c:v>
                </c:pt>
                <c:pt idx="10">
                  <c:v>1000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5F3-4D58-911F-87956CDEF391}"/>
            </c:ext>
          </c:extLst>
        </c:ser>
        <c:ser>
          <c:idx val="6"/>
          <c:order val="6"/>
          <c:tx>
            <c:strRef>
              <c:f>'einfaches Beispiel Ergebnis'!$B$9</c:f>
              <c:strCache>
                <c:ptCount val="1"/>
                <c:pt idx="0">
                  <c:v>-150%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Ergebnis'!$C$9:$W$9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F3-4D58-911F-87956CDEF391}"/>
            </c:ext>
          </c:extLst>
        </c:ser>
        <c:ser>
          <c:idx val="7"/>
          <c:order val="7"/>
          <c:tx>
            <c:strRef>
              <c:f>'einfaches Beispiel Ergebnis'!$B$10</c:f>
              <c:strCache>
                <c:ptCount val="1"/>
                <c:pt idx="0">
                  <c:v>-133%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Ergebnis'!$C$10:$W$10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2000</c:v>
                </c:pt>
                <c:pt idx="11">
                  <c:v>4000</c:v>
                </c:pt>
                <c:pt idx="12">
                  <c:v>4000</c:v>
                </c:pt>
                <c:pt idx="13">
                  <c:v>3000</c:v>
                </c:pt>
                <c:pt idx="14">
                  <c:v>4000</c:v>
                </c:pt>
                <c:pt idx="15">
                  <c:v>3000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F3-4D58-911F-87956CDEF391}"/>
            </c:ext>
          </c:extLst>
        </c:ser>
        <c:ser>
          <c:idx val="8"/>
          <c:order val="8"/>
          <c:tx>
            <c:strRef>
              <c:f>'einfaches Beispiel Ergebnis'!$B$11</c:f>
              <c:strCache>
                <c:ptCount val="1"/>
                <c:pt idx="0">
                  <c:v>-117%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Ergebnis'!$C$11:$W$11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5F3-4D58-911F-87956CDEF391}"/>
            </c:ext>
          </c:extLst>
        </c:ser>
        <c:ser>
          <c:idx val="9"/>
          <c:order val="9"/>
          <c:tx>
            <c:strRef>
              <c:f>'einfaches Beispiel Ergebnis'!$B$12</c:f>
              <c:strCache>
                <c:ptCount val="1"/>
                <c:pt idx="0">
                  <c:v>-100%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Ergebnis'!$C$12:$W$12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5F3-4D58-911F-87956CDEF391}"/>
            </c:ext>
          </c:extLst>
        </c:ser>
        <c:ser>
          <c:idx val="10"/>
          <c:order val="10"/>
          <c:tx>
            <c:strRef>
              <c:f>'einfaches Beispiel Ergebnis'!$B$13</c:f>
              <c:strCache>
                <c:ptCount val="1"/>
                <c:pt idx="0">
                  <c:v>-83%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Ergebnis'!$C$13:$W$13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5F3-4D58-911F-87956CDEF391}"/>
            </c:ext>
          </c:extLst>
        </c:ser>
        <c:ser>
          <c:idx val="11"/>
          <c:order val="11"/>
          <c:tx>
            <c:strRef>
              <c:f>'einfaches Beispiel Ergebnis'!$B$14</c:f>
              <c:strCache>
                <c:ptCount val="1"/>
                <c:pt idx="0">
                  <c:v>-67%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Ergebnis'!$C$14:$W$14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5F3-4D58-911F-87956CDEF391}"/>
            </c:ext>
          </c:extLst>
        </c:ser>
        <c:ser>
          <c:idx val="12"/>
          <c:order val="12"/>
          <c:tx>
            <c:strRef>
              <c:f>'einfaches Beispiel Ergebnis'!$B$15</c:f>
              <c:strCache>
                <c:ptCount val="1"/>
                <c:pt idx="0">
                  <c:v>-50%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Ergebnis'!$C$15:$W$15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5F3-4D58-911F-87956CDEF391}"/>
            </c:ext>
          </c:extLst>
        </c:ser>
        <c:ser>
          <c:idx val="13"/>
          <c:order val="13"/>
          <c:tx>
            <c:strRef>
              <c:f>'einfaches Beispiel Ergebnis'!$B$16</c:f>
              <c:strCache>
                <c:ptCount val="1"/>
                <c:pt idx="0">
                  <c:v>-33%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Ergebnis'!$C$16:$W$16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F3-4D58-911F-87956CDEF391}"/>
            </c:ext>
          </c:extLst>
        </c:ser>
        <c:ser>
          <c:idx val="14"/>
          <c:order val="14"/>
          <c:tx>
            <c:strRef>
              <c:f>'einfaches Beispiel Ergebnis'!$B$17</c:f>
              <c:strCache>
                <c:ptCount val="1"/>
                <c:pt idx="0">
                  <c:v>-17%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Ergebnis'!$C$17:$W$17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5F3-4D58-911F-87956CDEF391}"/>
            </c:ext>
          </c:extLst>
        </c:ser>
        <c:ser>
          <c:idx val="15"/>
          <c:order val="15"/>
          <c:tx>
            <c:strRef>
              <c:f>'einfaches Beispiel Ergebnis'!$B$18</c:f>
              <c:strCache>
                <c:ptCount val="1"/>
                <c:pt idx="0">
                  <c:v>0%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Ergebnis'!$C$18:$W$18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41000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5F3-4D58-911F-87956CDEF391}"/>
            </c:ext>
          </c:extLst>
        </c:ser>
        <c:ser>
          <c:idx val="16"/>
          <c:order val="16"/>
          <c:tx>
            <c:strRef>
              <c:f>'einfaches Beispiel Ergebnis'!$B$19</c:f>
              <c:strCache>
                <c:ptCount val="1"/>
                <c:pt idx="0">
                  <c:v>17%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Ergebnis'!$C$19:$W$19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20000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45F3-4D58-911F-87956CDEF391}"/>
            </c:ext>
          </c:extLst>
        </c:ser>
        <c:ser>
          <c:idx val="17"/>
          <c:order val="17"/>
          <c:tx>
            <c:strRef>
              <c:f>'einfaches Beispiel Ergebnis'!$B$20</c:f>
              <c:strCache>
                <c:ptCount val="1"/>
                <c:pt idx="0">
                  <c:v>33%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Ergebnis'!$C$20:$W$20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5F3-4D58-911F-87956CDEF391}"/>
            </c:ext>
          </c:extLst>
        </c:ser>
        <c:ser>
          <c:idx val="18"/>
          <c:order val="18"/>
          <c:tx>
            <c:strRef>
              <c:f>'einfaches Beispiel Ergebnis'!$B$21</c:f>
              <c:strCache>
                <c:ptCount val="1"/>
                <c:pt idx="0">
                  <c:v>50%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Ergebnis'!$C$21:$W$21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5F3-4D58-911F-87956CDEF391}"/>
            </c:ext>
          </c:extLst>
        </c:ser>
        <c:ser>
          <c:idx val="19"/>
          <c:order val="19"/>
          <c:tx>
            <c:strRef>
              <c:f>'einfaches Beispiel Ergebnis'!$B$22</c:f>
              <c:strCache>
                <c:ptCount val="1"/>
                <c:pt idx="0">
                  <c:v>67%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Ergebnis'!$C$22:$W$22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5F3-4D58-911F-87956CDEF391}"/>
            </c:ext>
          </c:extLst>
        </c:ser>
        <c:ser>
          <c:idx val="20"/>
          <c:order val="20"/>
          <c:tx>
            <c:strRef>
              <c:f>'einfaches Beispiel Ergebnis'!$B$23</c:f>
              <c:strCache>
                <c:ptCount val="1"/>
                <c:pt idx="0">
                  <c:v>83%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Ergebnis'!$C$23:$W$23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5F3-4D58-911F-87956CDEF391}"/>
            </c:ext>
          </c:extLst>
        </c:ser>
        <c:ser>
          <c:idx val="21"/>
          <c:order val="21"/>
          <c:tx>
            <c:strRef>
              <c:f>'einfaches Beispiel Ergebnis'!$B$24</c:f>
              <c:strCache>
                <c:ptCount val="1"/>
                <c:pt idx="0">
                  <c:v>100%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Ergebnis'!$C$24:$W$24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5F3-4D58-911F-87956CDEF391}"/>
            </c:ext>
          </c:extLst>
        </c:ser>
        <c:ser>
          <c:idx val="22"/>
          <c:order val="22"/>
          <c:tx>
            <c:strRef>
              <c:f>'einfaches Beispiel Ergebnis'!$B$25</c:f>
              <c:strCache>
                <c:ptCount val="1"/>
                <c:pt idx="0">
                  <c:v>117%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Ergebnis'!$C$25:$W$25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5F3-4D58-911F-87956CDEF391}"/>
            </c:ext>
          </c:extLst>
        </c:ser>
        <c:ser>
          <c:idx val="23"/>
          <c:order val="23"/>
          <c:tx>
            <c:strRef>
              <c:f>'einfaches Beispiel Ergebnis'!$B$26</c:f>
              <c:strCache>
                <c:ptCount val="1"/>
                <c:pt idx="0">
                  <c:v>133%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Ergebnis'!$C$26:$W$26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3000</c:v>
                </c:pt>
                <c:pt idx="6">
                  <c:v>4000</c:v>
                </c:pt>
                <c:pt idx="7">
                  <c:v>4000</c:v>
                </c:pt>
                <c:pt idx="8">
                  <c:v>3000</c:v>
                </c:pt>
                <c:pt idx="9">
                  <c:v>4000</c:v>
                </c:pt>
                <c:pt idx="10">
                  <c:v>2000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45F3-4D58-911F-87956CDEF391}"/>
            </c:ext>
          </c:extLst>
        </c:ser>
        <c:ser>
          <c:idx val="24"/>
          <c:order val="24"/>
          <c:tx>
            <c:strRef>
              <c:f>'einfaches Beispiel Ergebnis'!$B$27</c:f>
              <c:strCache>
                <c:ptCount val="1"/>
                <c:pt idx="0">
                  <c:v>150%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Ergebnis'!$C$27:$W$27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5F3-4D58-911F-87956CDEF391}"/>
            </c:ext>
          </c:extLst>
        </c:ser>
        <c:ser>
          <c:idx val="25"/>
          <c:order val="25"/>
          <c:tx>
            <c:strRef>
              <c:f>'einfaches Beispiel Ergebnis'!$B$28</c:f>
              <c:strCache>
                <c:ptCount val="1"/>
                <c:pt idx="0">
                  <c:v>167%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Ergebnis'!$C$28:$W$28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1000</c:v>
                </c:pt>
                <c:pt idx="11">
                  <c:v>4000</c:v>
                </c:pt>
                <c:pt idx="12">
                  <c:v>4000</c:v>
                </c:pt>
                <c:pt idx="13">
                  <c:v>3000</c:v>
                </c:pt>
                <c:pt idx="14">
                  <c:v>4000</c:v>
                </c:pt>
                <c:pt idx="15">
                  <c:v>3000</c:v>
                </c:pt>
                <c:pt idx="16">
                  <c:v>1000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45F3-4D58-911F-87956CDEF391}"/>
            </c:ext>
          </c:extLst>
        </c:ser>
        <c:ser>
          <c:idx val="26"/>
          <c:order val="26"/>
          <c:tx>
            <c:strRef>
              <c:f>'einfaches Beispiel Ergebnis'!$B$29</c:f>
              <c:strCache>
                <c:ptCount val="1"/>
                <c:pt idx="0">
                  <c:v>183%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Ergebnis'!$C$29:$W$29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5F3-4D58-911F-87956CDEF391}"/>
            </c:ext>
          </c:extLst>
        </c:ser>
        <c:ser>
          <c:idx val="27"/>
          <c:order val="27"/>
          <c:tx>
            <c:strRef>
              <c:f>'einfaches Beispiel Ergebnis'!$B$30</c:f>
              <c:strCache>
                <c:ptCount val="1"/>
                <c:pt idx="0">
                  <c:v>200%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Ergebnis'!$C$30:$W$30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45F3-4D58-911F-87956CDEF391}"/>
            </c:ext>
          </c:extLst>
        </c:ser>
        <c:ser>
          <c:idx val="28"/>
          <c:order val="28"/>
          <c:tx>
            <c:strRef>
              <c:f>'einfaches Beispiel Ergebnis'!$B$31</c:f>
              <c:strCache>
                <c:ptCount val="1"/>
                <c:pt idx="0">
                  <c:v>217%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Ergebnis'!$C$31:$W$31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5F3-4D58-911F-87956CDEF391}"/>
            </c:ext>
          </c:extLst>
        </c:ser>
        <c:ser>
          <c:idx val="29"/>
          <c:order val="29"/>
          <c:tx>
            <c:strRef>
              <c:f>'einfaches Beispiel Ergebnis'!$B$32</c:f>
              <c:strCache>
                <c:ptCount val="1"/>
                <c:pt idx="0">
                  <c:v>233%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Ergebnis'!$C$32:$W$32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45F3-4D58-911F-87956CDEF391}"/>
            </c:ext>
          </c:extLst>
        </c:ser>
        <c:ser>
          <c:idx val="30"/>
          <c:order val="30"/>
          <c:tx>
            <c:strRef>
              <c:f>'einfaches Beispiel Ergebnis'!$B$33</c:f>
              <c:strCache>
                <c:ptCount val="1"/>
                <c:pt idx="0">
                  <c:v>250%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'einfaches Beispiel Ergebnis'!$C$2:$W$2</c:f>
              <c:numCache>
                <c:formatCode>0\ "U/min"</c:formatCode>
                <c:ptCount val="21"/>
                <c:pt idx="0">
                  <c:v>-900</c:v>
                </c:pt>
                <c:pt idx="1">
                  <c:v>-810</c:v>
                </c:pt>
                <c:pt idx="2">
                  <c:v>-720</c:v>
                </c:pt>
                <c:pt idx="3">
                  <c:v>-630</c:v>
                </c:pt>
                <c:pt idx="4">
                  <c:v>-540</c:v>
                </c:pt>
                <c:pt idx="5">
                  <c:v>-450</c:v>
                </c:pt>
                <c:pt idx="6">
                  <c:v>-360</c:v>
                </c:pt>
                <c:pt idx="7">
                  <c:v>-270</c:v>
                </c:pt>
                <c:pt idx="8">
                  <c:v>-180</c:v>
                </c:pt>
                <c:pt idx="9">
                  <c:v>-90</c:v>
                </c:pt>
                <c:pt idx="10">
                  <c:v>0</c:v>
                </c:pt>
                <c:pt idx="11">
                  <c:v>90</c:v>
                </c:pt>
                <c:pt idx="12">
                  <c:v>180</c:v>
                </c:pt>
                <c:pt idx="13">
                  <c:v>270</c:v>
                </c:pt>
                <c:pt idx="14">
                  <c:v>360</c:v>
                </c:pt>
                <c:pt idx="15">
                  <c:v>450</c:v>
                </c:pt>
                <c:pt idx="16">
                  <c:v>540</c:v>
                </c:pt>
                <c:pt idx="17">
                  <c:v>630</c:v>
                </c:pt>
                <c:pt idx="18">
                  <c:v>720</c:v>
                </c:pt>
                <c:pt idx="19">
                  <c:v>810</c:v>
                </c:pt>
                <c:pt idx="20">
                  <c:v>900</c:v>
                </c:pt>
              </c:numCache>
            </c:numRef>
          </c:cat>
          <c:val>
            <c:numRef>
              <c:f>'einfaches Beispiel Ergebnis'!$C$33:$W$33</c:f>
              <c:numCache>
                <c:formatCode>0"µs"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5F3-4D58-911F-87956CDEF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gapDepth val="50"/>
        <c:shape val="box"/>
        <c:axId val="776488304"/>
        <c:axId val="776487320"/>
        <c:axId val="532218232"/>
      </c:bar3DChart>
      <c:catAx>
        <c:axId val="776488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Speed </a:t>
                </a:r>
                <a:r>
                  <a:rPr lang="de-DE" dirty="0" err="1"/>
                  <a:t>buckets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\ &quot;U/min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6487320"/>
        <c:crosses val="autoZero"/>
        <c:auto val="1"/>
        <c:lblAlgn val="ctr"/>
        <c:lblOffset val="100"/>
        <c:noMultiLvlLbl val="0"/>
      </c:catAx>
      <c:valAx>
        <c:axId val="77648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err="1"/>
                  <a:t>Accumulated</a:t>
                </a:r>
                <a:r>
                  <a:rPr lang="de-DE" dirty="0"/>
                  <a:t>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&quot;µs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6488304"/>
        <c:crosses val="autoZero"/>
        <c:crossBetween val="between"/>
      </c:valAx>
      <c:serAx>
        <c:axId val="532218232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Torque </a:t>
                </a:r>
                <a:r>
                  <a:rPr lang="de-DE" dirty="0" err="1"/>
                  <a:t>buckets</a:t>
                </a:r>
                <a:endParaRPr lang="de-DE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7648732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6BB-EB4D-D448-9822-9A227480818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A3DF1-23CF-5344-9949-DF1C92A429D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9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SD6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longer</a:t>
            </a:r>
            <a:r>
              <a:rPr lang="de-DE" dirty="0"/>
              <a:t> in </a:t>
            </a:r>
            <a:r>
              <a:rPr lang="de-DE" dirty="0" err="1"/>
              <a:t>focus</a:t>
            </a:r>
            <a:endParaRPr lang="de-DE" dirty="0"/>
          </a:p>
          <a:p>
            <a:r>
              <a:rPr lang="de-DE" dirty="0"/>
              <a:t>Maybe </a:t>
            </a:r>
            <a:r>
              <a:rPr lang="de-DE" dirty="0" err="1"/>
              <a:t>cam</a:t>
            </a:r>
            <a:r>
              <a:rPr lang="de-DE" dirty="0"/>
              <a:t> </a:t>
            </a:r>
            <a:r>
              <a:rPr lang="de-DE" dirty="0" err="1"/>
              <a:t>disc</a:t>
            </a:r>
            <a:r>
              <a:rPr lang="de-DE" dirty="0"/>
              <a:t> will </a:t>
            </a:r>
            <a:r>
              <a:rPr lang="de-DE" dirty="0" err="1"/>
              <a:t>canceled</a:t>
            </a:r>
            <a:r>
              <a:rPr lang="de-DE" dirty="0"/>
              <a:t>, </a:t>
            </a:r>
            <a:r>
              <a:rPr lang="de-DE" dirty="0" err="1"/>
              <a:t>removed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software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6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blocks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54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SAP: DS6_LICENSE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DS6_EVAL_LICENSE (Test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charge</a:t>
            </a:r>
            <a:r>
              <a:rPr lang="de-DE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1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8A3DF1-23CF-5344-9949-DF1C92A429D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56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6228E-CC05-4A27-8E2E-3802062A4E7D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57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-6" y="840456"/>
            <a:ext cx="12192000" cy="3704557"/>
          </a:xfrm>
          <a:prstGeom prst="rect">
            <a:avLst/>
          </a:prstGeom>
          <a:solidFill>
            <a:srgbClr val="F8E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60400" y="2314800"/>
            <a:ext cx="6534000" cy="1476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400" y="3874174"/>
            <a:ext cx="6534000" cy="64545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Dreieck 9"/>
          <p:cNvSpPr/>
          <p:nvPr userDrawn="1"/>
        </p:nvSpPr>
        <p:spPr>
          <a:xfrm rot="10800000">
            <a:off x="-6" y="11564"/>
            <a:ext cx="5245106" cy="340156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483D2F1A-6EAB-4925-A019-3186E5FDB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>
            <a:extLst>
              <a:ext uri="{FF2B5EF4-FFF2-40B4-BE49-F238E27FC236}">
                <a16:creationId xmlns:a16="http://schemas.microsoft.com/office/drawing/2014/main" id="{C1DA38FF-A07F-40A2-AA15-D39AF17FD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14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42967881"/>
              </p:ext>
            </p:extLst>
          </p:nvPr>
        </p:nvGraphicFramePr>
        <p:xfrm>
          <a:off x="16696" y="842510"/>
          <a:ext cx="11808000" cy="590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978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162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8000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rgbClr val="E94994"/>
                          </a:solidFill>
                        </a:ln>
                        <a:solidFill>
                          <a:srgbClr val="E94994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>
            <a:noAutofit/>
          </a:bodyPr>
          <a:lstStyle>
            <a:lvl1pPr>
              <a:defRPr sz="24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883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FFA86E-70FD-4ED7-971F-19F75EF91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CB7A8E-3883-4B8B-8D2B-1C3EE3168F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49" y="1174750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0DFAE58-A779-486A-85B6-608FBE5C03B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809750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AEE395DD-57B5-40B5-8B09-03782464AA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90399" y="1173346"/>
            <a:ext cx="5245033" cy="635000"/>
          </a:xfrm>
        </p:spPr>
        <p:txBody>
          <a:bodyPr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9" name="Inhaltsplatzhalter 6">
            <a:extLst>
              <a:ext uri="{FF2B5EF4-FFF2-40B4-BE49-F238E27FC236}">
                <a16:creationId xmlns:a16="http://schemas.microsoft.com/office/drawing/2014/main" id="{661C66C9-EBBF-4E36-AF62-D4A443DE853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808346"/>
            <a:ext cx="5244782" cy="456217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090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E009D1-3427-4610-9FFC-3390DE0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067B44FA-4344-4C42-9984-409D309E92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1030288"/>
            <a:ext cx="8469313" cy="4340225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A855298-25E6-4AF7-888E-E8C4B36500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9750" y="5524500"/>
            <a:ext cx="8469313" cy="77946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de-DE" dirty="0"/>
              <a:t>Bildunterschrift hinzufügen</a:t>
            </a:r>
          </a:p>
        </p:txBody>
      </p:sp>
    </p:spTree>
    <p:extLst>
      <p:ext uri="{BB962C8B-B14F-4D97-AF65-F5344CB8AC3E}">
        <p14:creationId xmlns:p14="http://schemas.microsoft.com/office/powerpoint/2010/main" val="280375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C48FE18-9242-41FE-9623-D0DD0D431B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10100" y="1077913"/>
            <a:ext cx="7042150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61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FE9D6-7069-476B-965D-19553A057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9A4448-DE34-4F08-B0C3-38DA176AF8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077913"/>
            <a:ext cx="3878263" cy="1385887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de-DE" dirty="0"/>
              <a:t>Text durch Doppelklick hinzufügen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394F618-8017-4FF4-AE8C-1E7E7314C3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0" y="2579688"/>
            <a:ext cx="3878263" cy="3830637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ED340692-74E6-41C6-8608-577B467B3A1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1525" y="1077913"/>
            <a:ext cx="7070725" cy="533241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8748A-91EA-4D8B-865E-C9063081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6">
            <a:extLst>
              <a:ext uri="{FF2B5EF4-FFF2-40B4-BE49-F238E27FC236}">
                <a16:creationId xmlns:a16="http://schemas.microsoft.com/office/drawing/2014/main" id="{F130F313-2472-43F1-B79D-725F8BA57A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40000" y="1126156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  <p:sp>
        <p:nvSpPr>
          <p:cNvPr id="4" name="Inhaltsplatzhalter 6">
            <a:extLst>
              <a:ext uri="{FF2B5EF4-FFF2-40B4-BE49-F238E27FC236}">
                <a16:creationId xmlns:a16="http://schemas.microsoft.com/office/drawing/2014/main" id="{ED33610E-C335-427F-8866-A7A6C50C8D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90650" y="1124752"/>
            <a:ext cx="5244782" cy="524576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 durch Doppelklick hinzufügen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055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65C63-9FD7-4BB0-B647-64819403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0003EE5-3F76-4707-A0E6-1BFFF90A5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5409A5-780A-44F0-B736-94BFCB7EF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2378075"/>
            <a:ext cx="10515600" cy="2136173"/>
          </a:xfrm>
        </p:spPr>
        <p:txBody>
          <a:bodyPr numCol="1" anchor="b">
            <a:no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de-DE" dirty="0"/>
              <a:t>Titel durch Doppelklick hinzufügen</a:t>
            </a:r>
          </a:p>
        </p:txBody>
      </p:sp>
    </p:spTree>
    <p:extLst>
      <p:ext uri="{BB962C8B-B14F-4D97-AF65-F5344CB8AC3E}">
        <p14:creationId xmlns:p14="http://schemas.microsoft.com/office/powerpoint/2010/main" val="340609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ieck 9"/>
          <p:cNvSpPr/>
          <p:nvPr userDrawn="1"/>
        </p:nvSpPr>
        <p:spPr>
          <a:xfrm rot="10800000">
            <a:off x="-14" y="11555"/>
            <a:ext cx="5267209" cy="3351681"/>
          </a:xfrm>
          <a:prstGeom prst="triangle">
            <a:avLst>
              <a:gd name="adj" fmla="val 100000"/>
            </a:avLst>
          </a:prstGeom>
          <a:gradFill>
            <a:gsLst>
              <a:gs pos="0">
                <a:schemeClr val="bg1">
                  <a:alpha val="16000"/>
                </a:schemeClr>
              </a:gs>
              <a:gs pos="90000">
                <a:srgbClr val="003E74">
                  <a:alpha val="70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Bild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4" cy="840456"/>
          </a:xfrm>
          <a:prstGeom prst="rect">
            <a:avLst/>
          </a:prstGeom>
        </p:spPr>
      </p:pic>
      <p:pic>
        <p:nvPicPr>
          <p:cNvPr id="9" name="Bild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802" y="217830"/>
            <a:ext cx="1958817" cy="418701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0" y="341887"/>
            <a:ext cx="10695432" cy="486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0695432" cy="4567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8A75CD3E-870F-439E-8EC1-378B5C7B68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53800" y="6529604"/>
            <a:ext cx="742950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 anchor="b"/>
          <a:lstStyle/>
          <a:p>
            <a:pPr algn="r" defTabSz="1019175" eaLnBrk="0" hangingPunct="0"/>
            <a:fld id="{51CB384A-0536-4360-B28A-1B00EEFBB37D}" type="slidenum">
              <a:rPr lang="de-DE" altLang="de-DE" sz="1300" b="1">
                <a:solidFill>
                  <a:srgbClr val="808080"/>
                </a:solidFill>
              </a:rPr>
              <a:pPr algn="r" defTabSz="1019175" eaLnBrk="0" hangingPunct="0"/>
              <a:t>‹Nr.›</a:t>
            </a:fld>
            <a:endParaRPr lang="de-DE" altLang="de-DE" sz="1300" b="1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60" r:id="rId6"/>
    <p:sldLayoutId id="2147483658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3.jpeg"/><Relationship Id="rId5" Type="http://schemas.openxmlformats.org/officeDocument/2006/relationships/image" Target="../media/image28.png"/><Relationship Id="rId10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Software</a:t>
            </a:r>
            <a:br>
              <a:rPr lang="de-DE" dirty="0"/>
            </a:br>
            <a:r>
              <a:rPr lang="de-DE" dirty="0"/>
              <a:t>NEWS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60399" y="3874174"/>
            <a:ext cx="7800077" cy="645454"/>
          </a:xfrm>
        </p:spPr>
        <p:txBody>
          <a:bodyPr/>
          <a:lstStyle/>
          <a:p>
            <a:r>
              <a:rPr lang="en-US" dirty="0"/>
              <a:t>What’s new since the last technical meeting November 2021?</a:t>
            </a:r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8E35404-9015-4A43-9BFE-E79E9DA87F91}"/>
              </a:ext>
            </a:extLst>
          </p:cNvPr>
          <p:cNvSpPr txBox="1">
            <a:spLocks/>
          </p:cNvSpPr>
          <p:nvPr/>
        </p:nvSpPr>
        <p:spPr>
          <a:xfrm>
            <a:off x="2660400" y="5869228"/>
            <a:ext cx="6534000" cy="645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Technical meeting 2022</a:t>
            </a:r>
            <a:br>
              <a:rPr lang="en-US" dirty="0"/>
            </a:br>
            <a:r>
              <a:rPr lang="en-US" dirty="0"/>
              <a:t>Lutz Augenstein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524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0EEE-8225-418C-B7C7-B17B49FC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Translations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59E31-F404-443B-A6BB-AD48EE97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Tool GUI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translated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version</a:t>
            </a:r>
            <a:r>
              <a:rPr lang="de-DE" dirty="0"/>
              <a:t> (</a:t>
            </a:r>
            <a:r>
              <a:rPr lang="de-DE" dirty="0" err="1"/>
              <a:t>excluding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names</a:t>
            </a:r>
            <a:r>
              <a:rPr lang="de-DE" dirty="0"/>
              <a:t>)</a:t>
            </a:r>
          </a:p>
          <a:p>
            <a:r>
              <a:rPr lang="de-DE" dirty="0"/>
              <a:t>6.5-G: Big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</a:t>
            </a:r>
            <a:r>
              <a:rPr lang="de-DE" dirty="0" err="1"/>
              <a:t>descriptions</a:t>
            </a:r>
            <a:r>
              <a:rPr lang="de-DE" dirty="0"/>
              <a:t> (de) and </a:t>
            </a:r>
            <a:r>
              <a:rPr lang="de-DE" dirty="0" err="1"/>
              <a:t>complete</a:t>
            </a:r>
            <a:r>
              <a:rPr lang="de-DE" dirty="0"/>
              <a:t> </a:t>
            </a:r>
            <a:r>
              <a:rPr lang="de-DE" dirty="0" err="1"/>
              <a:t>translation</a:t>
            </a:r>
            <a:r>
              <a:rPr lang="de-DE" dirty="0"/>
              <a:t> (en-</a:t>
            </a:r>
            <a:r>
              <a:rPr lang="de-DE" dirty="0" err="1"/>
              <a:t>us</a:t>
            </a:r>
            <a:r>
              <a:rPr lang="de-DE" dirty="0"/>
              <a:t>, </a:t>
            </a:r>
            <a:r>
              <a:rPr lang="de-DE" dirty="0" err="1"/>
              <a:t>fr</a:t>
            </a:r>
            <a:r>
              <a:rPr lang="de-DE" dirty="0"/>
              <a:t>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CFFCFA0-40B1-441E-95D2-194AABD36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6335897-2C8E-4658-9EA3-E1A6FC54B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644" y="2178742"/>
            <a:ext cx="6688512" cy="440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85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111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Description </a:t>
            </a:r>
            <a:r>
              <a:rPr lang="de-DE" dirty="0" err="1"/>
              <a:t>of</a:t>
            </a:r>
            <a:r>
              <a:rPr lang="de-DE" dirty="0"/>
              <a:t> own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blocks</a:t>
            </a:r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47B23F-654F-4B52-80D3-81B47DE2C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634" y="1876619"/>
            <a:ext cx="3236887" cy="360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0D526B9-07D0-4F29-BA6E-4C96E935F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752" y="2922502"/>
            <a:ext cx="3619048" cy="187619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5418008-6E03-4FBE-803A-BC2696FC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19" y="1876619"/>
            <a:ext cx="324715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4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parameters</a:t>
            </a:r>
            <a:r>
              <a:rPr lang="de-DE" dirty="0"/>
              <a:t> in own </a:t>
            </a:r>
            <a:r>
              <a:rPr lang="de-DE" dirty="0" err="1"/>
              <a:t>library</a:t>
            </a:r>
            <a:r>
              <a:rPr lang="de-DE" dirty="0"/>
              <a:t> </a:t>
            </a:r>
            <a:r>
              <a:rPr lang="de-DE" dirty="0" err="1"/>
              <a:t>blocks</a:t>
            </a:r>
            <a:endParaRPr lang="de-DE" dirty="0"/>
          </a:p>
          <a:p>
            <a:r>
              <a:rPr lang="de-DE" dirty="0"/>
              <a:t>Quiz: </a:t>
            </a:r>
            <a:r>
              <a:rPr lang="en-US" dirty="0"/>
              <a:t>Where is the definition source of the parameter?</a:t>
            </a:r>
            <a:endParaRPr lang="de-DE" dirty="0"/>
          </a:p>
          <a:p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1BF4DA7-E97C-4E7D-9A92-0365A03F9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" y="2145900"/>
            <a:ext cx="12192000" cy="4160913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565D3A1-BD31-4568-A174-0941EBF032CE}"/>
              </a:ext>
            </a:extLst>
          </p:cNvPr>
          <p:cNvSpPr/>
          <p:nvPr/>
        </p:nvSpPr>
        <p:spPr>
          <a:xfrm>
            <a:off x="10647789" y="907378"/>
            <a:ext cx="1150374" cy="11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C711082-1FF3-46D8-91C6-51DC4F144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697" y="965224"/>
            <a:ext cx="961103" cy="9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2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9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5DC1451-E21D-427D-8DC4-EA0011BFD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" y="1800000"/>
            <a:ext cx="12192000" cy="4160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P01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6065C94-9CD5-4BD9-869B-92EFE283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000"/>
            <a:ext cx="12192000" cy="41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7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D79FB48-9021-4E89-A53F-BFE29BB9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" y="1800000"/>
            <a:ext cx="12192000" cy="4160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I80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977C35-A5B5-4748-9306-C548BDD7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000"/>
            <a:ext cx="12192000" cy="41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5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3513BA2-3F75-4A5C-AF0E-09BAF4397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" y="1800000"/>
            <a:ext cx="12192000" cy="41609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P00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C579817-19DE-4B9D-9F4D-91525537C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0000"/>
            <a:ext cx="12192000" cy="41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programming</a:t>
            </a:r>
            <a:r>
              <a:rPr lang="de-DE" sz="2400" dirty="0"/>
              <a:t> – </a:t>
            </a:r>
            <a:r>
              <a:rPr lang="de-DE" sz="2400" dirty="0" err="1"/>
              <a:t>new</a:t>
            </a:r>
            <a:r>
              <a:rPr lang="de-DE" sz="2400" dirty="0"/>
              <a:t> </a:t>
            </a:r>
            <a:r>
              <a:rPr lang="de-DE" sz="2400" dirty="0" err="1"/>
              <a:t>functions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own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dependant</a:t>
            </a:r>
            <a:r>
              <a:rPr lang="de-DE" dirty="0"/>
              <a:t> </a:t>
            </a:r>
            <a:r>
              <a:rPr lang="de-DE" dirty="0" err="1"/>
              <a:t>parameter</a:t>
            </a:r>
            <a:r>
              <a:rPr lang="de-DE" dirty="0"/>
              <a:t> in double </a:t>
            </a:r>
            <a:r>
              <a:rPr lang="de-DE" dirty="0" err="1"/>
              <a:t>axis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661EC52-715E-4434-B734-1308C745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625577"/>
            <a:ext cx="10926470" cy="50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85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1A5FD-E76A-4B40-8832-B0122BD8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Graphical</a:t>
            </a:r>
            <a:r>
              <a:rPr lang="de-DE" sz="2400" dirty="0"/>
              <a:t> </a:t>
            </a:r>
            <a:r>
              <a:rPr lang="de-DE" sz="2400" dirty="0" err="1"/>
              <a:t>programming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DF3632-20B3-49F6-B8FB-BAA63ED86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customers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Procedure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ERP/SAP and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details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ready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Order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(Germany, Mr. Weber AT,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Mrs.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Grasso CH,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Mrs.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Matitch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FR)</a:t>
            </a:r>
          </a:p>
          <a:p>
            <a:pPr lvl="1"/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Variant 1: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Purchase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variant, 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Company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Gross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4000 €</a:t>
            </a:r>
          </a:p>
          <a:p>
            <a:pPr lvl="2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Unlimited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number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users</a:t>
            </a:r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Unlimited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validity</a:t>
            </a:r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day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training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Variant 2: Test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version</a:t>
            </a:r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Limited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90 </a:t>
            </a:r>
            <a:r>
              <a:rPr lang="de-DE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days</a:t>
            </a:r>
            <a:endParaRPr lang="de-DE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Documentation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under</a:t>
            </a:r>
            <a:r>
              <a:rPr lang="de-DE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work</a:t>
            </a:r>
            <a:endParaRPr lang="de-DE" sz="1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Online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help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extension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planned</a:t>
            </a:r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de-DE" sz="16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sz="1800" dirty="0"/>
              <a:t>Sales release </a:t>
            </a:r>
            <a:r>
              <a:rPr lang="de-DE" sz="1800" dirty="0" err="1"/>
              <a:t>yes</a:t>
            </a:r>
            <a:r>
              <a:rPr lang="de-DE" sz="1800" dirty="0"/>
              <a:t>/</a:t>
            </a:r>
            <a:r>
              <a:rPr lang="de-DE" sz="1800" dirty="0" err="1"/>
              <a:t>no</a:t>
            </a:r>
            <a:r>
              <a:rPr lang="de-DE" sz="1800" dirty="0"/>
              <a:t>?: not </a:t>
            </a:r>
            <a:r>
              <a:rPr lang="de-DE" sz="1800" dirty="0" err="1"/>
              <a:t>clear</a:t>
            </a:r>
            <a:endParaRPr lang="de-DE" sz="1800" dirty="0"/>
          </a:p>
          <a:p>
            <a:pPr lvl="1"/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Maybe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starts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without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explicit </a:t>
            </a:r>
            <a:r>
              <a:rPr lang="de-DE" sz="16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sales</a:t>
            </a:r>
            <a:r>
              <a:rPr lang="de-DE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release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3A3F9CD-8FC9-499C-B80F-F68884871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931EF4D-F26F-4F8B-8A2B-86A66286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893" y="2568495"/>
            <a:ext cx="2028571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EtherCAT Feature</a:t>
            </a:r>
            <a:br>
              <a:rPr lang="de-DE" sz="4000" dirty="0"/>
            </a:br>
            <a:r>
              <a:rPr lang="de-DE" sz="4000" dirty="0"/>
              <a:t>Diagnosis </a:t>
            </a:r>
            <a:r>
              <a:rPr lang="de-DE" sz="4000" dirty="0" err="1"/>
              <a:t>History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50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351338"/>
          </a:xfrm>
        </p:spPr>
        <p:txBody>
          <a:bodyPr>
            <a:noAutofit/>
          </a:bodyPr>
          <a:lstStyle/>
          <a:p>
            <a:r>
              <a:rPr lang="de-DE" sz="3600" dirty="0"/>
              <a:t>Electronic </a:t>
            </a:r>
            <a:r>
              <a:rPr lang="de-DE" sz="3600" dirty="0" err="1"/>
              <a:t>cam</a:t>
            </a:r>
            <a:r>
              <a:rPr lang="de-DE" sz="3600" dirty="0"/>
              <a:t> </a:t>
            </a:r>
            <a:r>
              <a:rPr lang="de-DE" sz="3600" dirty="0" err="1"/>
              <a:t>disc</a:t>
            </a:r>
            <a:endParaRPr lang="de-DE" sz="3600" dirty="0"/>
          </a:p>
          <a:p>
            <a:r>
              <a:rPr lang="de-DE" sz="3600" dirty="0" err="1"/>
              <a:t>Important</a:t>
            </a:r>
            <a:r>
              <a:rPr lang="de-DE" sz="3600" dirty="0"/>
              <a:t> and </a:t>
            </a:r>
            <a:r>
              <a:rPr lang="de-DE" sz="3600" dirty="0" err="1"/>
              <a:t>highlights</a:t>
            </a:r>
            <a:r>
              <a:rPr lang="de-DE" sz="3600" dirty="0"/>
              <a:t> 6.5-G</a:t>
            </a:r>
          </a:p>
          <a:p>
            <a:r>
              <a:rPr lang="de-DE" sz="3600" dirty="0"/>
              <a:t>Outlook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DB8C2F6-3E1C-4C1D-B883-3A8DCCE80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0055"/>
            <a:ext cx="7987800" cy="460800"/>
          </a:xfrm>
        </p:spPr>
        <p:txBody>
          <a:bodyPr/>
          <a:lstStyle/>
          <a:p>
            <a:r>
              <a:rPr lang="de-DE" dirty="0"/>
              <a:t>Agenda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2692312-1E6F-4BDA-AACF-2F3B4AAF6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56AD8-E86C-4BC9-BD99-1E65691B5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EtherCAT Feature: Diagnosis </a:t>
            </a:r>
            <a:r>
              <a:rPr lang="de-DE" sz="2400" dirty="0" err="1"/>
              <a:t>History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0E75C3-A3D4-4195-AB83-621169D8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60000"/>
            <a:ext cx="11161800" cy="4858412"/>
          </a:xfrm>
        </p:spPr>
        <p:txBody>
          <a:bodyPr/>
          <a:lstStyle/>
          <a:p>
            <a:r>
              <a:rPr lang="de-DE" dirty="0"/>
              <a:t>New EtherCAT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memory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endParaRPr lang="de-DE" dirty="0"/>
          </a:p>
          <a:p>
            <a:pPr lvl="1"/>
            <a:r>
              <a:rPr lang="de-DE" dirty="0"/>
              <a:t>Firmware 6.5-F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required</a:t>
            </a:r>
            <a:endParaRPr lang="de-DE" dirty="0"/>
          </a:p>
          <a:p>
            <a:pPr lvl="1"/>
            <a:r>
              <a:rPr lang="de-DE" dirty="0"/>
              <a:t>New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object</a:t>
            </a:r>
            <a:r>
              <a:rPr lang="de-DE" dirty="0"/>
              <a:t> Diagnosis </a:t>
            </a:r>
            <a:r>
              <a:rPr lang="de-DE" dirty="0" err="1"/>
              <a:t>History</a:t>
            </a:r>
            <a:r>
              <a:rPr lang="de-DE" dirty="0"/>
              <a:t> 10F3 hex</a:t>
            </a:r>
          </a:p>
          <a:p>
            <a:r>
              <a:rPr lang="de-DE" dirty="0" err="1"/>
              <a:t>Contains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last 20 </a:t>
            </a:r>
            <a:r>
              <a:rPr lang="de-DE" dirty="0" err="1"/>
              <a:t>diagnostic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de-DE" dirty="0"/>
          </a:p>
          <a:p>
            <a:pPr lvl="1"/>
            <a:r>
              <a:rPr lang="de-DE" dirty="0" err="1"/>
              <a:t>Only</a:t>
            </a:r>
            <a:r>
              <a:rPr lang="de-DE" dirty="0"/>
              <a:t> fault </a:t>
            </a:r>
            <a:r>
              <a:rPr lang="de-DE" dirty="0" err="1"/>
              <a:t>events</a:t>
            </a:r>
            <a:r>
              <a:rPr lang="de-DE" dirty="0"/>
              <a:t> = Emergency </a:t>
            </a:r>
            <a:r>
              <a:rPr lang="de-DE" dirty="0" err="1"/>
              <a:t>telegrams</a:t>
            </a:r>
            <a:endParaRPr lang="de-DE" dirty="0"/>
          </a:p>
          <a:p>
            <a:pPr lvl="1"/>
            <a:r>
              <a:rPr lang="de-DE" dirty="0"/>
              <a:t>Volatile </a:t>
            </a:r>
            <a:r>
              <a:rPr lang="de-DE" dirty="0" err="1"/>
              <a:t>data</a:t>
            </a:r>
            <a:r>
              <a:rPr lang="de-DE" dirty="0"/>
              <a:t>,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deleted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every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restart</a:t>
            </a:r>
            <a:endParaRPr lang="de-DE" dirty="0"/>
          </a:p>
          <a:p>
            <a:r>
              <a:rPr lang="en-US" dirty="0"/>
              <a:t>Display of diagnostic messages with text in the </a:t>
            </a:r>
            <a:r>
              <a:rPr lang="en-US" dirty="0" err="1"/>
              <a:t>EtherCAT</a:t>
            </a:r>
            <a:r>
              <a:rPr lang="en-US" dirty="0"/>
              <a:t>-Master</a:t>
            </a:r>
          </a:p>
          <a:p>
            <a:pPr lvl="1"/>
            <a:r>
              <a:rPr lang="en-US" dirty="0"/>
              <a:t>ESI created with DS6 6.5-G or higher</a:t>
            </a:r>
          </a:p>
          <a:p>
            <a:pPr lvl="1"/>
            <a:r>
              <a:rPr lang="en-US" dirty="0"/>
              <a:t>Languages </a:t>
            </a:r>
            <a:r>
              <a:rPr lang="en-US" dirty="0" err="1"/>
              <a:t>german</a:t>
            </a:r>
            <a:r>
              <a:rPr lang="en-US" dirty="0"/>
              <a:t>, </a:t>
            </a:r>
            <a:r>
              <a:rPr lang="en-US" dirty="0" err="1"/>
              <a:t>english</a:t>
            </a:r>
            <a:r>
              <a:rPr lang="en-US" dirty="0"/>
              <a:t>, </a:t>
            </a:r>
            <a:r>
              <a:rPr lang="en-US" dirty="0" err="1"/>
              <a:t>french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812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F6D5C-FF6F-47D3-8642-60D5A36ED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EtherCAT Feature: Diagnosis </a:t>
            </a:r>
            <a:r>
              <a:rPr lang="de-DE" sz="2400" dirty="0" err="1"/>
              <a:t>History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6A9173-5633-4E15-943B-7E1D42B2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0AD876-9BE2-432B-8576-D0DDD8F8E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43" y="1307157"/>
            <a:ext cx="7942857" cy="28571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45276C0-3B8F-4E35-8084-99B6A5D8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8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Virtual Lifetime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6835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D3D0AB-7E29-471A-A7B8-99D46EE46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Virtual Lifetime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C7461F-3ABA-4B0D-AA4E-F774784E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510" y="1843548"/>
            <a:ext cx="8361290" cy="3767790"/>
          </a:xfrm>
        </p:spPr>
        <p:txBody>
          <a:bodyPr/>
          <a:lstStyle/>
          <a:p>
            <a:r>
              <a:rPr lang="de-DE" dirty="0"/>
              <a:t>Monitoring</a:t>
            </a:r>
          </a:p>
          <a:p>
            <a:pPr lvl="1"/>
            <a:r>
              <a:rPr lang="de-DE" dirty="0" err="1"/>
              <a:t>Precisely</a:t>
            </a:r>
            <a:r>
              <a:rPr lang="de-DE" dirty="0"/>
              <a:t> </a:t>
            </a:r>
            <a:r>
              <a:rPr lang="de-DE" dirty="0" err="1"/>
              <a:t>detect</a:t>
            </a:r>
            <a:r>
              <a:rPr lang="de-DE" dirty="0"/>
              <a:t> </a:t>
            </a:r>
            <a:r>
              <a:rPr lang="de-DE" dirty="0" err="1"/>
              <a:t>drive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Predictive </a:t>
            </a:r>
            <a:r>
              <a:rPr lang="de-DE" dirty="0" err="1"/>
              <a:t>Maintanance</a:t>
            </a:r>
            <a:endParaRPr lang="de-DE" dirty="0"/>
          </a:p>
          <a:p>
            <a:pPr lvl="1"/>
            <a:r>
              <a:rPr lang="de-DE" dirty="0" err="1"/>
              <a:t>Maintaining</a:t>
            </a:r>
            <a:r>
              <a:rPr lang="de-DE" dirty="0"/>
              <a:t> </a:t>
            </a:r>
            <a:r>
              <a:rPr lang="de-DE" dirty="0" err="1"/>
              <a:t>foresight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Drive </a:t>
            </a:r>
            <a:r>
              <a:rPr lang="de-DE" dirty="0" err="1"/>
              <a:t>Optimization</a:t>
            </a:r>
            <a:endParaRPr lang="de-DE" dirty="0"/>
          </a:p>
          <a:p>
            <a:pPr lvl="1"/>
            <a:r>
              <a:rPr lang="de-DE" dirty="0" err="1"/>
              <a:t>Sustainable</a:t>
            </a:r>
            <a:r>
              <a:rPr lang="de-DE" dirty="0"/>
              <a:t> </a:t>
            </a:r>
            <a:r>
              <a:rPr lang="de-DE" dirty="0" err="1"/>
              <a:t>management</a:t>
            </a:r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B54991-3AB2-4477-A297-A40D2E95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41" y="1527578"/>
            <a:ext cx="1800000" cy="180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323F36-9EED-48FF-B9E8-B51A64988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70" y="3167176"/>
            <a:ext cx="1800000" cy="180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3FB8493D-551F-4DA2-A890-DF9CD69B8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47" y="4711338"/>
            <a:ext cx="1800000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C364F4-CC8E-4A7B-BFAA-7584142F85B0}"/>
              </a:ext>
            </a:extLst>
          </p:cNvPr>
          <p:cNvSpPr txBox="1"/>
          <p:nvPr/>
        </p:nvSpPr>
        <p:spPr>
          <a:xfrm>
            <a:off x="494841" y="927511"/>
            <a:ext cx="7225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dirty="0"/>
              <a:t>New </a:t>
            </a:r>
            <a:r>
              <a:rPr lang="de-DE" dirty="0" err="1"/>
              <a:t>features</a:t>
            </a:r>
            <a:r>
              <a:rPr lang="de-DE" dirty="0"/>
              <a:t> will </a:t>
            </a:r>
            <a:r>
              <a:rPr lang="de-DE" dirty="0" err="1"/>
              <a:t>present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campaign</a:t>
            </a:r>
            <a:r>
              <a:rPr lang="de-DE" dirty="0"/>
              <a:t> </a:t>
            </a:r>
            <a:r>
              <a:rPr lang="de-DE" sz="2400" b="1" dirty="0"/>
              <a:t>Virtual Lifetime</a:t>
            </a:r>
          </a:p>
        </p:txBody>
      </p:sp>
    </p:spTree>
    <p:extLst>
      <p:ext uri="{BB962C8B-B14F-4D97-AF65-F5344CB8AC3E}">
        <p14:creationId xmlns:p14="http://schemas.microsoft.com/office/powerpoint/2010/main" val="41322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DD2C29-4D5F-41D7-B945-914857F7F677}"/>
              </a:ext>
            </a:extLst>
          </p:cNvPr>
          <p:cNvGrpSpPr/>
          <p:nvPr/>
        </p:nvGrpSpPr>
        <p:grpSpPr>
          <a:xfrm>
            <a:off x="291624" y="917795"/>
            <a:ext cx="8128000" cy="5079999"/>
            <a:chOff x="291624" y="917795"/>
            <a:chExt cx="8128000" cy="5079999"/>
          </a:xfrm>
        </p:grpSpPr>
        <p:sp>
          <p:nvSpPr>
            <p:cNvPr id="16" name="Form 15">
              <a:extLst>
                <a:ext uri="{FF2B5EF4-FFF2-40B4-BE49-F238E27FC236}">
                  <a16:creationId xmlns:a16="http://schemas.microsoft.com/office/drawing/2014/main" id="{689209EC-83B0-4138-872C-F0A4134BDBDE}"/>
                </a:ext>
              </a:extLst>
            </p:cNvPr>
            <p:cNvSpPr/>
            <p:nvPr/>
          </p:nvSpPr>
          <p:spPr>
            <a:xfrm>
              <a:off x="291624" y="917795"/>
              <a:ext cx="8128000" cy="5079999"/>
            </a:xfrm>
            <a:prstGeom prst="swooshArrow">
              <a:avLst>
                <a:gd name="adj1" fmla="val 25000"/>
                <a:gd name="adj2" fmla="val 25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CCBF3430-31DC-453C-8A03-70BC404D9593}"/>
                </a:ext>
              </a:extLst>
            </p:cNvPr>
            <p:cNvSpPr/>
            <p:nvPr/>
          </p:nvSpPr>
          <p:spPr>
            <a:xfrm>
              <a:off x="1323880" y="4424011"/>
              <a:ext cx="211328" cy="21132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B06A71FF-175C-4A28-98AB-32780646A823}"/>
                </a:ext>
              </a:extLst>
            </p:cNvPr>
            <p:cNvSpPr/>
            <p:nvPr/>
          </p:nvSpPr>
          <p:spPr>
            <a:xfrm>
              <a:off x="3189256" y="3043267"/>
              <a:ext cx="382016" cy="382016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26B944F6-50B8-4A17-89F2-124C7B22F2E7}"/>
                </a:ext>
              </a:extLst>
            </p:cNvPr>
            <p:cNvSpPr/>
            <p:nvPr/>
          </p:nvSpPr>
          <p:spPr>
            <a:xfrm>
              <a:off x="5432584" y="2203035"/>
              <a:ext cx="528320" cy="528320"/>
            </a:xfrm>
            <a:prstGeom prst="ellipse">
              <a:avLst/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0E634E8D-C6CD-4046-A942-F167865F1F90}"/>
              </a:ext>
            </a:extLst>
          </p:cNvPr>
          <p:cNvCxnSpPr>
            <a:cxnSpLocks/>
          </p:cNvCxnSpPr>
          <p:nvPr/>
        </p:nvCxnSpPr>
        <p:spPr>
          <a:xfrm>
            <a:off x="1653489" y="4488180"/>
            <a:ext cx="2981573" cy="0"/>
          </a:xfrm>
          <a:prstGeom prst="straightConnector1">
            <a:avLst/>
          </a:prstGeom>
          <a:ln w="28575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2F16502-A7B4-41BA-BE42-34FCD448F7C0}"/>
              </a:ext>
            </a:extLst>
          </p:cNvPr>
          <p:cNvSpPr/>
          <p:nvPr/>
        </p:nvSpPr>
        <p:spPr>
          <a:xfrm>
            <a:off x="4725238" y="4424011"/>
            <a:ext cx="6815121" cy="14532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Analytical-</a:t>
            </a:r>
            <a:r>
              <a:rPr lang="de-DE" dirty="0" err="1">
                <a:solidFill>
                  <a:schemeClr val="tx1"/>
                </a:solidFill>
              </a:rPr>
              <a:t>physical</a:t>
            </a:r>
            <a:r>
              <a:rPr lang="de-DE" dirty="0">
                <a:solidFill>
                  <a:schemeClr val="tx1"/>
                </a:solidFill>
              </a:rPr>
              <a:t>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Predicts the causes of damage containded in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tx1"/>
                </a:solidFill>
              </a:rPr>
              <a:t>The state of </a:t>
            </a:r>
            <a:r>
              <a:rPr lang="de-DE" dirty="0" err="1">
                <a:solidFill>
                  <a:schemeClr val="tx1"/>
                </a:solidFill>
              </a:rPr>
              <a:t>the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gear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unit</a:t>
            </a:r>
            <a:r>
              <a:rPr lang="de-DE" dirty="0">
                <a:solidFill>
                  <a:schemeClr val="tx1"/>
                </a:solidFill>
              </a:rPr>
              <a:t> is assessed by means of the measured actual values </a:t>
            </a:r>
            <a:r>
              <a:rPr lang="de-DE" dirty="0" err="1">
                <a:solidFill>
                  <a:schemeClr val="tx1"/>
                </a:solidFill>
              </a:rPr>
              <a:t>using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algorithms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7A0F8D69-59D0-44EA-97C5-FA1D5AAF1545}"/>
              </a:ext>
            </a:extLst>
          </p:cNvPr>
          <p:cNvSpPr/>
          <p:nvPr/>
        </p:nvSpPr>
        <p:spPr>
          <a:xfrm>
            <a:off x="8445274" y="1567389"/>
            <a:ext cx="32125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STÖBER</a:t>
            </a:r>
          </a:p>
          <a:p>
            <a:r>
              <a:rPr lang="de-DE" sz="2400" b="1" dirty="0" err="1"/>
              <a:t>predictive</a:t>
            </a:r>
            <a:r>
              <a:rPr lang="de-DE" sz="2400" b="1" dirty="0"/>
              <a:t> maintenance</a:t>
            </a:r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B6992A56-90A7-46AF-AAC6-D1CE5040BC80}"/>
              </a:ext>
            </a:extLst>
          </p:cNvPr>
          <p:cNvSpPr/>
          <p:nvPr/>
        </p:nvSpPr>
        <p:spPr>
          <a:xfrm>
            <a:off x="1334947" y="4699008"/>
            <a:ext cx="1893824" cy="1468120"/>
          </a:xfrm>
          <a:custGeom>
            <a:avLst/>
            <a:gdLst>
              <a:gd name="connsiteX0" fmla="*/ 0 w 1893824"/>
              <a:gd name="connsiteY0" fmla="*/ 0 h 1468120"/>
              <a:gd name="connsiteX1" fmla="*/ 1893824 w 1893824"/>
              <a:gd name="connsiteY1" fmla="*/ 0 h 1468120"/>
              <a:gd name="connsiteX2" fmla="*/ 1893824 w 1893824"/>
              <a:gd name="connsiteY2" fmla="*/ 1468120 h 1468120"/>
              <a:gd name="connsiteX3" fmla="*/ 0 w 1893824"/>
              <a:gd name="connsiteY3" fmla="*/ 1468120 h 1468120"/>
              <a:gd name="connsiteX4" fmla="*/ 0 w 1893824"/>
              <a:gd name="connsiteY4" fmla="*/ 0 h 146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3824" h="1468120">
                <a:moveTo>
                  <a:pt x="0" y="0"/>
                </a:moveTo>
                <a:lnTo>
                  <a:pt x="1893824" y="0"/>
                </a:lnTo>
                <a:lnTo>
                  <a:pt x="1893824" y="1468120"/>
                </a:lnTo>
                <a:lnTo>
                  <a:pt x="0" y="146812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1978" tIns="0" rIns="0" bIns="0" numCol="1" spcCol="1270" anchor="t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500" b="1" kern="1200" dirty="0">
                <a:solidFill>
                  <a:schemeClr val="tx1"/>
                </a:solidFill>
              </a:rPr>
              <a:t>Model-based approach</a:t>
            </a:r>
            <a:endParaRPr lang="de-DE" sz="1500" kern="1200" dirty="0">
              <a:solidFill>
                <a:schemeClr val="tx1"/>
              </a:solidFill>
            </a:endParaRPr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AE8446CA-0662-411B-8FF1-AAC8EAD93EB6}"/>
              </a:ext>
            </a:extLst>
          </p:cNvPr>
          <p:cNvSpPr/>
          <p:nvPr/>
        </p:nvSpPr>
        <p:spPr>
          <a:xfrm>
            <a:off x="3380264" y="3234275"/>
            <a:ext cx="1950720" cy="2763519"/>
          </a:xfrm>
          <a:custGeom>
            <a:avLst/>
            <a:gdLst>
              <a:gd name="connsiteX0" fmla="*/ 0 w 1950720"/>
              <a:gd name="connsiteY0" fmla="*/ 0 h 2763519"/>
              <a:gd name="connsiteX1" fmla="*/ 1950720 w 1950720"/>
              <a:gd name="connsiteY1" fmla="*/ 0 h 2763519"/>
              <a:gd name="connsiteX2" fmla="*/ 1950720 w 1950720"/>
              <a:gd name="connsiteY2" fmla="*/ 2763519 h 2763519"/>
              <a:gd name="connsiteX3" fmla="*/ 0 w 1950720"/>
              <a:gd name="connsiteY3" fmla="*/ 2763519 h 2763519"/>
              <a:gd name="connsiteX4" fmla="*/ 0 w 1950720"/>
              <a:gd name="connsiteY4" fmla="*/ 0 h 276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2763519">
                <a:moveTo>
                  <a:pt x="0" y="0"/>
                </a:moveTo>
                <a:lnTo>
                  <a:pt x="1950720" y="0"/>
                </a:lnTo>
                <a:lnTo>
                  <a:pt x="1950720" y="2763519"/>
                </a:lnTo>
                <a:lnTo>
                  <a:pt x="0" y="27635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2422" tIns="0" rIns="0" bIns="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b="1" dirty="0">
                <a:solidFill>
                  <a:schemeClr val="tx1"/>
                </a:solidFill>
              </a:rPr>
              <a:t>Spectrum-based approach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DC2B5B89-095B-4C71-BDA1-B2462A6AAE94}"/>
              </a:ext>
            </a:extLst>
          </p:cNvPr>
          <p:cNvSpPr/>
          <p:nvPr/>
        </p:nvSpPr>
        <p:spPr>
          <a:xfrm>
            <a:off x="5596201" y="2453949"/>
            <a:ext cx="1950720" cy="3530600"/>
          </a:xfrm>
          <a:custGeom>
            <a:avLst/>
            <a:gdLst>
              <a:gd name="connsiteX0" fmla="*/ 0 w 1950720"/>
              <a:gd name="connsiteY0" fmla="*/ 0 h 3530600"/>
              <a:gd name="connsiteX1" fmla="*/ 1950720 w 1950720"/>
              <a:gd name="connsiteY1" fmla="*/ 0 h 3530600"/>
              <a:gd name="connsiteX2" fmla="*/ 1950720 w 1950720"/>
              <a:gd name="connsiteY2" fmla="*/ 3530600 h 3530600"/>
              <a:gd name="connsiteX3" fmla="*/ 0 w 1950720"/>
              <a:gd name="connsiteY3" fmla="*/ 3530600 h 3530600"/>
              <a:gd name="connsiteX4" fmla="*/ 0 w 1950720"/>
              <a:gd name="connsiteY4" fmla="*/ 0 h 353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0720" h="3530600">
                <a:moveTo>
                  <a:pt x="0" y="0"/>
                </a:moveTo>
                <a:lnTo>
                  <a:pt x="1950720" y="0"/>
                </a:lnTo>
                <a:lnTo>
                  <a:pt x="1950720" y="3530600"/>
                </a:lnTo>
                <a:lnTo>
                  <a:pt x="0" y="3530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946" tIns="0" rIns="0" bIns="0" numCol="1" spcCol="1270" anchor="t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500" b="1" dirty="0">
                <a:solidFill>
                  <a:schemeClr val="tx1"/>
                </a:solidFill>
              </a:rPr>
              <a:t>Deep learning approach</a:t>
            </a:r>
            <a:endParaRPr lang="de-DE" sz="1500" dirty="0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6341A30-0D74-4A3A-BE25-5DF2F3483474}"/>
              </a:ext>
            </a:extLst>
          </p:cNvPr>
          <p:cNvSpPr/>
          <p:nvPr/>
        </p:nvSpPr>
        <p:spPr>
          <a:xfrm>
            <a:off x="2380071" y="3587377"/>
            <a:ext cx="255581" cy="255581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F812788-5CD7-4B5C-8ACF-791C73BDDF14}"/>
              </a:ext>
            </a:extLst>
          </p:cNvPr>
          <p:cNvSpPr/>
          <p:nvPr/>
        </p:nvSpPr>
        <p:spPr>
          <a:xfrm>
            <a:off x="1843570" y="3973018"/>
            <a:ext cx="255581" cy="255581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9E745F3-7757-4B9F-BF6E-3973A0023CC8}"/>
              </a:ext>
            </a:extLst>
          </p:cNvPr>
          <p:cNvSpPr txBox="1"/>
          <p:nvPr/>
        </p:nvSpPr>
        <p:spPr>
          <a:xfrm>
            <a:off x="1635460" y="3217993"/>
            <a:ext cx="121921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V 1.X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930D3043-816B-4748-8088-6F0D2F0FC5E7}"/>
              </a:ext>
            </a:extLst>
          </p:cNvPr>
          <p:cNvSpPr txBox="1"/>
          <p:nvPr/>
        </p:nvSpPr>
        <p:spPr>
          <a:xfrm>
            <a:off x="1113005" y="3587377"/>
            <a:ext cx="121921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V 1.2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A4830AE3-AF15-4B34-B73C-3609E997B488}"/>
              </a:ext>
            </a:extLst>
          </p:cNvPr>
          <p:cNvSpPr txBox="1"/>
          <p:nvPr/>
        </p:nvSpPr>
        <p:spPr>
          <a:xfrm>
            <a:off x="503396" y="4239495"/>
            <a:ext cx="121921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/>
              <a:t>V 1.0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06953BB0-8323-4AA2-8EE2-AFE9650E58C4}"/>
              </a:ext>
            </a:extLst>
          </p:cNvPr>
          <p:cNvSpPr txBox="1"/>
          <p:nvPr/>
        </p:nvSpPr>
        <p:spPr>
          <a:xfrm>
            <a:off x="2854677" y="2596087"/>
            <a:ext cx="121921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V 2.0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C2FA17C9-8BC1-47B5-AAFA-DDF50AD21149}"/>
              </a:ext>
            </a:extLst>
          </p:cNvPr>
          <p:cNvSpPr txBox="1"/>
          <p:nvPr/>
        </p:nvSpPr>
        <p:spPr>
          <a:xfrm>
            <a:off x="5087135" y="1726650"/>
            <a:ext cx="1219217" cy="568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V 3.0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212DCD5-D782-4207-9CAC-6E9868BE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 Lifetime / Predictive </a:t>
            </a:r>
            <a:r>
              <a:rPr lang="de-DE" dirty="0" err="1"/>
              <a:t>Maintanance</a:t>
            </a:r>
            <a:r>
              <a:rPr lang="de-DE" dirty="0"/>
              <a:t> - </a:t>
            </a:r>
            <a:r>
              <a:rPr lang="de-DE" dirty="0" err="1"/>
              <a:t>roadmap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027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349C8-02AF-4D52-BD92-0247D06C4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 Lifetime -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C0255-9FBC-4ABD-87B8-59436508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Version 1.0 (DS6 V 6.5-G / May 2022)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Model </a:t>
            </a:r>
            <a:r>
              <a:rPr lang="de-DE" b="1" dirty="0" err="1"/>
              <a:t>based</a:t>
            </a:r>
            <a:r>
              <a:rPr lang="de-DE" b="1" dirty="0"/>
              <a:t> </a:t>
            </a:r>
            <a:r>
              <a:rPr lang="de-DE" b="1" dirty="0" err="1"/>
              <a:t>approach</a:t>
            </a:r>
            <a:r>
              <a:rPr lang="de-DE" dirty="0"/>
              <a:t> (Analytical-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)</a:t>
            </a:r>
          </a:p>
          <a:p>
            <a:pPr marL="671973" indent="-345586"/>
            <a:r>
              <a:rPr lang="de-DE" dirty="0"/>
              <a:t>Focus: STÖBER </a:t>
            </a:r>
            <a:r>
              <a:rPr lang="de-DE" dirty="0" err="1"/>
              <a:t>geared</a:t>
            </a:r>
            <a:r>
              <a:rPr lang="de-DE" dirty="0"/>
              <a:t> </a:t>
            </a:r>
            <a:r>
              <a:rPr lang="de-DE" dirty="0" err="1"/>
              <a:t>motor</a:t>
            </a:r>
            <a:endParaRPr lang="de-DE" dirty="0"/>
          </a:p>
          <a:p>
            <a:pPr marL="671973" indent="-345586"/>
            <a:r>
              <a:rPr lang="en-US" dirty="0"/>
              <a:t>Predicts the causes of damage contained in the model</a:t>
            </a:r>
          </a:p>
          <a:p>
            <a:pPr marL="671973" indent="-345586"/>
            <a:r>
              <a:rPr lang="en-US" dirty="0"/>
              <a:t>Using measured actual values, a life performance indicator is calculated via physical-technical equations</a:t>
            </a:r>
          </a:p>
          <a:p>
            <a:pPr marL="671973" indent="-345586"/>
            <a:r>
              <a:rPr lang="en-US" dirty="0"/>
              <a:t>Uses existing STÖBER system components</a:t>
            </a:r>
          </a:p>
          <a:p>
            <a:pPr marL="671973" indent="-345586"/>
            <a:r>
              <a:rPr lang="en-US" dirty="0"/>
              <a:t>Actual only non cascaded gear units</a:t>
            </a:r>
          </a:p>
          <a:p>
            <a:pPr marL="671973" indent="-345586"/>
            <a:r>
              <a:rPr lang="en-US" dirty="0"/>
              <a:t>Requires no additional sensors</a:t>
            </a:r>
          </a:p>
          <a:p>
            <a:pPr marL="671973" indent="-345586"/>
            <a:r>
              <a:rPr lang="en-US" dirty="0"/>
              <a:t>No customer know-how required, no parameterization necessary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760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2396A-0E12-4796-8057-AD424818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 Lifetime -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CBF08-7283-4466-B02F-575E368A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44" y="1389103"/>
            <a:ext cx="11161409" cy="4351338"/>
          </a:xfrm>
        </p:spPr>
        <p:txBody>
          <a:bodyPr/>
          <a:lstStyle/>
          <a:p>
            <a:r>
              <a:rPr lang="en-US" dirty="0"/>
              <a:t>Requires no additional sensors, cables or components</a:t>
            </a:r>
          </a:p>
          <a:p>
            <a:pPr lvl="1"/>
            <a:r>
              <a:rPr lang="en-US" dirty="0"/>
              <a:t>Predictive Maintenance is free of charge for our customers</a:t>
            </a:r>
          </a:p>
          <a:p>
            <a:r>
              <a:rPr lang="en-US" dirty="0"/>
              <a:t>This solution is realized exclusively in the firmware</a:t>
            </a:r>
          </a:p>
          <a:p>
            <a:pPr lvl="1"/>
            <a:r>
              <a:rPr lang="en-US" dirty="0"/>
              <a:t>G6 drive controller; FW + configuration 6.5-G or higher</a:t>
            </a:r>
          </a:p>
          <a:p>
            <a:r>
              <a:rPr lang="en-US" dirty="0"/>
              <a:t>Predictive Maintenance is always automatically activated (normal case)</a:t>
            </a:r>
          </a:p>
          <a:p>
            <a:pPr lvl="1"/>
            <a:r>
              <a:rPr lang="en-US" dirty="0"/>
              <a:t>Gear motors with electronic nameplate, manufactured may 2022 or later</a:t>
            </a:r>
          </a:p>
          <a:p>
            <a:pPr lvl="1"/>
            <a:r>
              <a:rPr lang="en-US" dirty="0"/>
              <a:t>Only for gear units series </a:t>
            </a:r>
          </a:p>
          <a:p>
            <a:pPr lvl="2"/>
            <a:r>
              <a:rPr lang="en-US" dirty="0"/>
              <a:t>C, generation 0</a:t>
            </a:r>
          </a:p>
          <a:p>
            <a:pPr lvl="2"/>
            <a:r>
              <a:rPr lang="en-US" dirty="0"/>
              <a:t>F, generation 0</a:t>
            </a:r>
          </a:p>
          <a:p>
            <a:pPr lvl="2"/>
            <a:r>
              <a:rPr lang="en-US" dirty="0"/>
              <a:t>K, generation 0</a:t>
            </a:r>
          </a:p>
          <a:p>
            <a:pPr lvl="2"/>
            <a:r>
              <a:rPr lang="en-US" dirty="0"/>
              <a:t>P, generation 3</a:t>
            </a:r>
          </a:p>
          <a:p>
            <a:pPr lvl="2"/>
            <a:r>
              <a:rPr lang="en-US" dirty="0"/>
              <a:t>PH, generation 3</a:t>
            </a:r>
          </a:p>
          <a:p>
            <a:pPr lvl="2"/>
            <a:r>
              <a:rPr lang="en-US" dirty="0"/>
              <a:t>S, generation 0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6686290-812E-4E06-87B0-906C70621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542" y="1328891"/>
            <a:ext cx="1619250" cy="161925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567DB93F-1DE8-40E7-986D-0A6FCD5EBB1E}"/>
              </a:ext>
            </a:extLst>
          </p:cNvPr>
          <p:cNvCxnSpPr>
            <a:cxnSpLocks/>
          </p:cNvCxnSpPr>
          <p:nvPr/>
        </p:nvCxnSpPr>
        <p:spPr>
          <a:xfrm>
            <a:off x="9516702" y="1393722"/>
            <a:ext cx="1441350" cy="161463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2396A-0E12-4796-8057-AD4248188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 Lifetime - </a:t>
            </a:r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5CBF08-7283-4466-B02F-575E368A0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44" y="1389103"/>
            <a:ext cx="11161409" cy="4351338"/>
          </a:xfrm>
        </p:spPr>
        <p:txBody>
          <a:bodyPr/>
          <a:lstStyle/>
          <a:p>
            <a:r>
              <a:rPr lang="en-US" dirty="0"/>
              <a:t>Our customers get direct access to their collected data base via parameter</a:t>
            </a:r>
          </a:p>
          <a:p>
            <a:pPr lvl="1"/>
            <a:r>
              <a:rPr lang="en-US" dirty="0"/>
              <a:t>PLC program blocks for Beckhoff / Siemens in preparation</a:t>
            </a:r>
          </a:p>
          <a:p>
            <a:r>
              <a:rPr lang="en-US" dirty="0"/>
              <a:t>The solution provides a clear recommendation for action/maintenance via parameter - customer does not need any evaluation know-how</a:t>
            </a:r>
          </a:p>
          <a:p>
            <a:r>
              <a:rPr lang="en-US" dirty="0"/>
              <a:t>Fully integrated in the STÖBER system</a:t>
            </a:r>
          </a:p>
          <a:p>
            <a:pPr lvl="1"/>
            <a:r>
              <a:rPr lang="en-US" dirty="0"/>
              <a:t>Geared motor types ASM, SSM, LM</a:t>
            </a:r>
          </a:p>
          <a:p>
            <a:pPr lvl="1"/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0" name="Grafik 9" descr="Ein Bild, das Elektronik, Kamera, Projektor enthält.&#10;&#10;Automatisch generierte Beschreibung">
            <a:extLst>
              <a:ext uri="{FF2B5EF4-FFF2-40B4-BE49-F238E27FC236}">
                <a16:creationId xmlns:a16="http://schemas.microsoft.com/office/drawing/2014/main" id="{423BEAA1-DB16-4367-A2C2-145C759A3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282" y="3095742"/>
            <a:ext cx="1620000" cy="108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96C5B2-33CB-4E14-A7D3-2C646A064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040" y="3095742"/>
            <a:ext cx="1620000" cy="1080000"/>
          </a:xfrm>
          <a:prstGeom prst="rect">
            <a:avLst/>
          </a:prstGeom>
        </p:spPr>
      </p:pic>
      <p:pic>
        <p:nvPicPr>
          <p:cNvPr id="14" name="Grafik 13" descr="Ein Bild, das Elektronik, Kamera, Projektor enthält.&#10;&#10;Automatisch generierte Beschreibung">
            <a:extLst>
              <a:ext uri="{FF2B5EF4-FFF2-40B4-BE49-F238E27FC236}">
                <a16:creationId xmlns:a16="http://schemas.microsoft.com/office/drawing/2014/main" id="{3C0C9247-FFE2-4F77-AF08-053938E25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7955" y="3095742"/>
            <a:ext cx="162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3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937F7-1D79-4A41-B559-6FBC8EEAC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Virtual Lifetime - </a:t>
            </a:r>
            <a:r>
              <a:rPr lang="de-DE" dirty="0" err="1"/>
              <a:t>overview</a:t>
            </a:r>
            <a:endParaRPr lang="de-DE" dirty="0"/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25F927BD-85DA-45C8-9554-60E0592DEDB1}"/>
              </a:ext>
            </a:extLst>
          </p:cNvPr>
          <p:cNvCxnSpPr>
            <a:cxnSpLocks/>
          </p:cNvCxnSpPr>
          <p:nvPr/>
        </p:nvCxnSpPr>
        <p:spPr>
          <a:xfrm>
            <a:off x="2370911" y="2043252"/>
            <a:ext cx="2847644" cy="0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A6A742F2-087B-4A11-9E92-4B70657645AB}"/>
              </a:ext>
            </a:extLst>
          </p:cNvPr>
          <p:cNvCxnSpPr>
            <a:cxnSpLocks/>
          </p:cNvCxnSpPr>
          <p:nvPr/>
        </p:nvCxnSpPr>
        <p:spPr>
          <a:xfrm>
            <a:off x="2069865" y="3423256"/>
            <a:ext cx="3148690" cy="10871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Straße, sitzend, groß enthält.&#10;&#10;Automatisch generierte Beschreibung">
            <a:extLst>
              <a:ext uri="{FF2B5EF4-FFF2-40B4-BE49-F238E27FC236}">
                <a16:creationId xmlns:a16="http://schemas.microsoft.com/office/drawing/2014/main" id="{618AC11B-038F-4B46-B240-0EFE4094E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0" y="2542296"/>
            <a:ext cx="1826668" cy="1826668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C9BBABF-5BA4-4DFC-9B8C-7ECD7FC25EB5}"/>
              </a:ext>
            </a:extLst>
          </p:cNvPr>
          <p:cNvCxnSpPr>
            <a:cxnSpLocks/>
          </p:cNvCxnSpPr>
          <p:nvPr/>
        </p:nvCxnSpPr>
        <p:spPr>
          <a:xfrm>
            <a:off x="2795620" y="4886470"/>
            <a:ext cx="2422936" cy="0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E80756EC-82A4-4ADB-A97D-59E756D85AF1}"/>
              </a:ext>
            </a:extLst>
          </p:cNvPr>
          <p:cNvSpPr txBox="1"/>
          <p:nvPr/>
        </p:nvSpPr>
        <p:spPr>
          <a:xfrm>
            <a:off x="1967222" y="3023693"/>
            <a:ext cx="3417218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speed</a:t>
            </a:r>
            <a:r>
              <a:rPr lang="de-DE" sz="2177" dirty="0"/>
              <a:t> / </a:t>
            </a:r>
            <a:r>
              <a:rPr lang="de-DE" sz="2177" dirty="0" err="1"/>
              <a:t>torque</a:t>
            </a:r>
            <a:r>
              <a:rPr lang="de-DE" sz="2177" dirty="0"/>
              <a:t>/ </a:t>
            </a:r>
            <a:r>
              <a:rPr lang="de-DE" sz="2177" dirty="0" err="1"/>
              <a:t>temperature</a:t>
            </a:r>
            <a:r>
              <a:rPr lang="de-DE" sz="2177" dirty="0"/>
              <a:t> / …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007466A-0441-4662-B067-20E8E3FFC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5" y="1655580"/>
            <a:ext cx="1220128" cy="40671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7D05E99-7B25-48CA-BA3C-721190B0D616}"/>
              </a:ext>
            </a:extLst>
          </p:cNvPr>
          <p:cNvSpPr txBox="1"/>
          <p:nvPr/>
        </p:nvSpPr>
        <p:spPr>
          <a:xfrm>
            <a:off x="2359460" y="1627385"/>
            <a:ext cx="3068821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dirty="0" err="1"/>
              <a:t>Geared</a:t>
            </a:r>
            <a:r>
              <a:rPr lang="de-DE" sz="2177" dirty="0"/>
              <a:t> </a:t>
            </a:r>
            <a:r>
              <a:rPr lang="de-DE" sz="2177" dirty="0" err="1"/>
              <a:t>motor</a:t>
            </a:r>
            <a:br>
              <a:rPr lang="de-DE" sz="2177" dirty="0"/>
            </a:br>
            <a:r>
              <a:rPr lang="de-DE" sz="2177" dirty="0" err="1"/>
              <a:t>reference</a:t>
            </a:r>
            <a:r>
              <a:rPr lang="de-DE" sz="2177" dirty="0"/>
              <a:t> </a:t>
            </a:r>
            <a:r>
              <a:rPr lang="de-DE" sz="2177" dirty="0" err="1"/>
              <a:t>values</a:t>
            </a:r>
            <a:endParaRPr lang="de-DE" sz="2177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9A016DE-A390-4028-BA74-2C7D9398C3E6}"/>
              </a:ext>
            </a:extLst>
          </p:cNvPr>
          <p:cNvSpPr/>
          <p:nvPr/>
        </p:nvSpPr>
        <p:spPr>
          <a:xfrm>
            <a:off x="3240330" y="4383684"/>
            <a:ext cx="13944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err="1"/>
              <a:t>algorithm</a:t>
            </a:r>
            <a:endParaRPr lang="de-DE" sz="2177" dirty="0"/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8F346587-5065-410C-A3B7-B9B5307E8D08}"/>
              </a:ext>
            </a:extLst>
          </p:cNvPr>
          <p:cNvCxnSpPr>
            <a:cxnSpLocks/>
          </p:cNvCxnSpPr>
          <p:nvPr/>
        </p:nvCxnSpPr>
        <p:spPr>
          <a:xfrm>
            <a:off x="7837739" y="2033981"/>
            <a:ext cx="1741545" cy="0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F02B13D-878B-46B3-AE69-107D745EA3B0}"/>
              </a:ext>
            </a:extLst>
          </p:cNvPr>
          <p:cNvSpPr txBox="1"/>
          <p:nvPr/>
        </p:nvSpPr>
        <p:spPr>
          <a:xfrm>
            <a:off x="9383956" y="1558481"/>
            <a:ext cx="2297118" cy="10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dirty="0" err="1"/>
              <a:t>Recommendation</a:t>
            </a:r>
            <a:r>
              <a:rPr lang="de-DE" sz="2177" dirty="0"/>
              <a:t> </a:t>
            </a:r>
            <a:r>
              <a:rPr lang="de-DE" sz="2177" dirty="0" err="1"/>
              <a:t>change</a:t>
            </a:r>
            <a:r>
              <a:rPr lang="de-DE" sz="2177" dirty="0"/>
              <a:t> </a:t>
            </a:r>
            <a:r>
              <a:rPr lang="de-DE" sz="2177" dirty="0" err="1"/>
              <a:t>geared</a:t>
            </a:r>
            <a:r>
              <a:rPr lang="de-DE" sz="2177" dirty="0"/>
              <a:t> </a:t>
            </a:r>
            <a:r>
              <a:rPr lang="de-DE" sz="2177" dirty="0" err="1"/>
              <a:t>motor</a:t>
            </a:r>
            <a:endParaRPr lang="de-DE" sz="2177" dirty="0"/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DB37939D-6F6E-4E6D-8EEB-D5B3FF83129B}"/>
              </a:ext>
            </a:extLst>
          </p:cNvPr>
          <p:cNvCxnSpPr>
            <a:cxnSpLocks/>
          </p:cNvCxnSpPr>
          <p:nvPr/>
        </p:nvCxnSpPr>
        <p:spPr>
          <a:xfrm flipV="1">
            <a:off x="7837074" y="3434127"/>
            <a:ext cx="1741545" cy="1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63017C5A-DE17-49E4-A44F-F62082B3ED4E}"/>
              </a:ext>
            </a:extLst>
          </p:cNvPr>
          <p:cNvSpPr txBox="1"/>
          <p:nvPr/>
        </p:nvSpPr>
        <p:spPr>
          <a:xfrm>
            <a:off x="7667806" y="2654969"/>
            <a:ext cx="3593115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Life </a:t>
            </a:r>
            <a:r>
              <a:rPr lang="de-DE" sz="2177" dirty="0" err="1"/>
              <a:t>performance</a:t>
            </a:r>
            <a:r>
              <a:rPr lang="de-DE" sz="2177" dirty="0"/>
              <a:t> </a:t>
            </a:r>
          </a:p>
          <a:p>
            <a:r>
              <a:rPr lang="de-DE" sz="2177" dirty="0" err="1"/>
              <a:t>indicator</a:t>
            </a:r>
            <a:r>
              <a:rPr lang="de-DE" sz="2177" dirty="0"/>
              <a:t>                 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2293BB64-88BA-40EF-BFB4-F7BDF1E32C7B}"/>
              </a:ext>
            </a:extLst>
          </p:cNvPr>
          <p:cNvCxnSpPr>
            <a:cxnSpLocks/>
          </p:cNvCxnSpPr>
          <p:nvPr/>
        </p:nvCxnSpPr>
        <p:spPr>
          <a:xfrm>
            <a:off x="7837074" y="4851029"/>
            <a:ext cx="1741545" cy="0"/>
          </a:xfrm>
          <a:prstGeom prst="straightConnector1">
            <a:avLst/>
          </a:prstGeom>
          <a:ln w="38100">
            <a:solidFill>
              <a:srgbClr val="006EB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4FC1399-5331-416A-92AF-A496638E0EA1}"/>
              </a:ext>
            </a:extLst>
          </p:cNvPr>
          <p:cNvSpPr txBox="1"/>
          <p:nvPr/>
        </p:nvSpPr>
        <p:spPr>
          <a:xfrm>
            <a:off x="7141044" y="4349207"/>
            <a:ext cx="2728178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dirty="0"/>
              <a:t>Load </a:t>
            </a:r>
            <a:r>
              <a:rPr lang="de-DE" sz="2177" dirty="0" err="1"/>
              <a:t>matrix</a:t>
            </a:r>
            <a:endParaRPr lang="de-DE" sz="2177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5DC9000-46D2-4175-B695-3B15205F0338}"/>
              </a:ext>
            </a:extLst>
          </p:cNvPr>
          <p:cNvSpPr txBox="1"/>
          <p:nvPr/>
        </p:nvSpPr>
        <p:spPr>
          <a:xfrm>
            <a:off x="7692285" y="1515987"/>
            <a:ext cx="1369309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77" dirty="0"/>
              <a:t>Status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1DEC48E-CBC5-43B4-9308-BF434804630E}"/>
              </a:ext>
            </a:extLst>
          </p:cNvPr>
          <p:cNvSpPr txBox="1"/>
          <p:nvPr/>
        </p:nvSpPr>
        <p:spPr>
          <a:xfrm>
            <a:off x="5723399" y="6343212"/>
            <a:ext cx="1944408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6. Generation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BAAF87A-263E-40C5-9763-4165E8FCE539}"/>
              </a:ext>
            </a:extLst>
          </p:cNvPr>
          <p:cNvSpPr txBox="1"/>
          <p:nvPr/>
        </p:nvSpPr>
        <p:spPr>
          <a:xfrm>
            <a:off x="9481737" y="3193451"/>
            <a:ext cx="2924393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0% </a:t>
            </a:r>
            <a:r>
              <a:rPr lang="de-DE" sz="2177" dirty="0">
                <a:sym typeface="Wingdings" panose="05000000000000000000" pitchFamily="2" charset="2"/>
              </a:rPr>
              <a:t> 100%  100%+</a:t>
            </a:r>
            <a:endParaRPr lang="de-DE" sz="2177" dirty="0"/>
          </a:p>
        </p:txBody>
      </p:sp>
      <p:pic>
        <p:nvPicPr>
          <p:cNvPr id="40" name="Inhaltsplatzhalter 39" descr="Tabelle Silhouette">
            <a:extLst>
              <a:ext uri="{FF2B5EF4-FFF2-40B4-BE49-F238E27FC236}">
                <a16:creationId xmlns:a16="http://schemas.microsoft.com/office/drawing/2014/main" id="{DB99B084-4CD4-45C0-98D4-644D998EB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38053" y="4298088"/>
            <a:ext cx="1105881" cy="1105881"/>
          </a:xfrm>
        </p:spPr>
      </p:pic>
      <p:pic>
        <p:nvPicPr>
          <p:cNvPr id="45" name="Grafik 44" descr="Ein Bild, das Text, Rad, Zahnrad enthält.&#10;&#10;Automatisch generierte Beschreibung">
            <a:extLst>
              <a:ext uri="{FF2B5EF4-FFF2-40B4-BE49-F238E27FC236}">
                <a16:creationId xmlns:a16="http://schemas.microsoft.com/office/drawing/2014/main" id="{81D74ACA-9B3F-40C8-971B-5BD1AD06B6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435" y="1416136"/>
            <a:ext cx="522522" cy="52252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1195032-D113-4BDE-A1C1-F7D31608BF7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603" r="53792" b="-1"/>
          <a:stretch/>
        </p:blipFill>
        <p:spPr>
          <a:xfrm>
            <a:off x="5469074" y="1015101"/>
            <a:ext cx="783782" cy="5344913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6457B5D1-76E0-4061-95C3-E2D9098BE3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0" b="64349" l="47773" r="97166">
                        <a14:foregroundMark x1="60324" y1="25158" x2="72470" y2="49052"/>
                        <a14:foregroundMark x1="68826" y1="58660" x2="80972" y2="49684"/>
                        <a14:foregroundMark x1="71255" y1="55499" x2="80972" y2="39697"/>
                        <a14:foregroundMark x1="80972" y1="39697" x2="80162" y2="39064"/>
                        <a14:foregroundMark x1="76923" y1="28824" x2="58300" y2="49052"/>
                        <a14:foregroundMark x1="58300" y1="49052" x2="67206" y2="60683"/>
                        <a14:foregroundMark x1="67206" y1="60683" x2="80567" y2="41593"/>
                        <a14:foregroundMark x1="80567" y1="41593" x2="77733" y2="30341"/>
                        <a14:foregroundMark x1="49798" y1="30088" x2="71660" y2="64728"/>
                        <a14:foregroundMark x1="71660" y1="64728" x2="89069" y2="10872"/>
                        <a14:foregroundMark x1="89069" y1="10872" x2="60324" y2="4298"/>
                        <a14:foregroundMark x1="60324" y1="4298" x2="55061" y2="8723"/>
                        <a14:foregroundMark x1="52227" y1="1896" x2="85425" y2="1896"/>
                        <a14:foregroundMark x1="52227" y1="29330" x2="48178" y2="46776"/>
                        <a14:foregroundMark x1="72874" y1="41214" x2="97166" y2="50190"/>
                        <a14:foregroundMark x1="97166" y1="50190" x2="88259" y2="51707"/>
                      </a14:backgroundRemoval>
                    </a14:imgEffect>
                  </a14:imgLayer>
                </a14:imgProps>
              </a:ext>
            </a:extLst>
          </a:blip>
          <a:srcRect l="46208" b="28341"/>
          <a:stretch/>
        </p:blipFill>
        <p:spPr>
          <a:xfrm>
            <a:off x="6403753" y="1693883"/>
            <a:ext cx="912429" cy="3892483"/>
          </a:xfrm>
          <a:prstGeom prst="rect">
            <a:avLst/>
          </a:prstGeom>
        </p:spPr>
      </p:pic>
      <p:pic>
        <p:nvPicPr>
          <p:cNvPr id="21" name="Grafik 20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B7C10F0C-1001-4AA2-BD4C-63128155AB1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60"/>
          <a:stretch/>
        </p:blipFill>
        <p:spPr>
          <a:xfrm>
            <a:off x="1389850" y="4421900"/>
            <a:ext cx="1311852" cy="930546"/>
          </a:xfrm>
          <a:prstGeom prst="rect">
            <a:avLst/>
          </a:prstGeom>
        </p:spPr>
      </p:pic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6D2D6491-2C60-4A27-B362-70BF1FF37940}"/>
              </a:ext>
            </a:extLst>
          </p:cNvPr>
          <p:cNvSpPr/>
          <p:nvPr/>
        </p:nvSpPr>
        <p:spPr>
          <a:xfrm rot="19207850">
            <a:off x="1216869" y="4686383"/>
            <a:ext cx="1683213" cy="4298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77" dirty="0">
                <a:solidFill>
                  <a:srgbClr val="FF0000"/>
                </a:solidFill>
              </a:rPr>
              <a:t>TOP SECRET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DEF68542-4BF8-4198-9924-4AE8E372710F}"/>
              </a:ext>
            </a:extLst>
          </p:cNvPr>
          <p:cNvSpPr/>
          <p:nvPr/>
        </p:nvSpPr>
        <p:spPr>
          <a:xfrm rot="19207850">
            <a:off x="1597549" y="1737729"/>
            <a:ext cx="1683213" cy="42987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177" dirty="0">
                <a:solidFill>
                  <a:srgbClr val="FF0000"/>
                </a:solidFill>
              </a:rPr>
              <a:t>TOP SECRET</a:t>
            </a:r>
          </a:p>
        </p:txBody>
      </p:sp>
    </p:spTree>
    <p:extLst>
      <p:ext uri="{BB962C8B-B14F-4D97-AF65-F5344CB8AC3E}">
        <p14:creationId xmlns:p14="http://schemas.microsoft.com/office/powerpoint/2010/main" val="12998741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59A42-90E5-49B3-B4DE-969A986DC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Recommendation</a:t>
            </a:r>
            <a:r>
              <a:rPr lang="de-DE" sz="2400" dirty="0"/>
              <a:t> </a:t>
            </a:r>
            <a:r>
              <a:rPr lang="de-DE" sz="2400" dirty="0" err="1"/>
              <a:t>change</a:t>
            </a:r>
            <a:r>
              <a:rPr lang="de-DE" sz="2400" dirty="0"/>
              <a:t> </a:t>
            </a:r>
            <a:r>
              <a:rPr lang="de-DE" sz="2400" dirty="0" err="1"/>
              <a:t>geared</a:t>
            </a:r>
            <a:r>
              <a:rPr lang="de-DE" sz="2400" dirty="0"/>
              <a:t> </a:t>
            </a:r>
            <a:r>
              <a:rPr lang="de-DE" sz="2400" dirty="0" err="1"/>
              <a:t>motor</a:t>
            </a:r>
            <a:endParaRPr lang="de-DE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5F0460B-B1CC-41D0-9209-199840E5CE54}"/>
              </a:ext>
            </a:extLst>
          </p:cNvPr>
          <p:cNvSpPr txBox="1"/>
          <p:nvPr/>
        </p:nvSpPr>
        <p:spPr>
          <a:xfrm>
            <a:off x="348262" y="3205664"/>
            <a:ext cx="4556479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/>
              <a:t>Parameter R100 PM State</a:t>
            </a:r>
          </a:p>
        </p:txBody>
      </p:sp>
      <p:pic>
        <p:nvPicPr>
          <p:cNvPr id="10" name="Grafik 9" descr="Ein Bild, das Transport, Rad, Zahnrad enthält.&#10;&#10;Automatisch generierte Beschreibung">
            <a:extLst>
              <a:ext uri="{FF2B5EF4-FFF2-40B4-BE49-F238E27FC236}">
                <a16:creationId xmlns:a16="http://schemas.microsoft.com/office/drawing/2014/main" id="{E7BB50CA-A762-44E1-971D-DC9B3FEAF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13" y="1774348"/>
            <a:ext cx="522522" cy="522522"/>
          </a:xfrm>
          <a:prstGeom prst="rect">
            <a:avLst/>
          </a:prstGeom>
        </p:spPr>
      </p:pic>
      <p:pic>
        <p:nvPicPr>
          <p:cNvPr id="12" name="Grafik 11" descr="Ein Bild, das Text, Rad, Zahnrad enthält.&#10;&#10;Automatisch generierte Beschreibung">
            <a:extLst>
              <a:ext uri="{FF2B5EF4-FFF2-40B4-BE49-F238E27FC236}">
                <a16:creationId xmlns:a16="http://schemas.microsoft.com/office/drawing/2014/main" id="{B744ECD5-D1FA-4DB4-9B2F-8A7BA9335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13" y="3180201"/>
            <a:ext cx="522522" cy="522522"/>
          </a:xfrm>
          <a:prstGeom prst="rect">
            <a:avLst/>
          </a:prstGeom>
        </p:spPr>
      </p:pic>
      <p:pic>
        <p:nvPicPr>
          <p:cNvPr id="14" name="Grafik 13" descr="Ein Bild, das Text, Rad, Zahnrad enthält.&#10;&#10;Automatisch generierte Beschreibung">
            <a:extLst>
              <a:ext uri="{FF2B5EF4-FFF2-40B4-BE49-F238E27FC236}">
                <a16:creationId xmlns:a16="http://schemas.microsoft.com/office/drawing/2014/main" id="{6988D608-FFED-47B3-A12D-F10E39434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13" y="4411881"/>
            <a:ext cx="522522" cy="522522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750B08E-BA9C-4938-934C-EC34C7047CBB}"/>
              </a:ext>
            </a:extLst>
          </p:cNvPr>
          <p:cNvSpPr txBox="1"/>
          <p:nvPr/>
        </p:nvSpPr>
        <p:spPr>
          <a:xfrm>
            <a:off x="4702609" y="1513087"/>
            <a:ext cx="7402390" cy="10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77" b="1" dirty="0"/>
          </a:p>
          <a:p>
            <a:r>
              <a:rPr lang="en-US" sz="2177" b="1" dirty="0"/>
              <a:t>0: Inactive</a:t>
            </a:r>
          </a:p>
          <a:p>
            <a:r>
              <a:rPr lang="en-US" sz="2177" dirty="0"/>
              <a:t>Predictive Maintenance is not activated </a:t>
            </a:r>
            <a:r>
              <a:rPr lang="de-DE" sz="2177" dirty="0" err="1">
                <a:latin typeface="Segoe UI,Arial,Helvetica,Swiss"/>
              </a:rPr>
              <a:t>or</a:t>
            </a:r>
            <a:r>
              <a:rPr lang="de-DE" sz="2177" dirty="0">
                <a:latin typeface="Segoe UI,Arial,Helvetica,Swiss"/>
              </a:rPr>
              <a:t> </a:t>
            </a:r>
            <a:r>
              <a:rPr lang="de-DE" sz="2177" dirty="0" err="1">
                <a:latin typeface="Segoe UI,Arial,Helvetica,Swiss"/>
              </a:rPr>
              <a:t>no</a:t>
            </a:r>
            <a:r>
              <a:rPr lang="de-DE" sz="2177" dirty="0">
                <a:latin typeface="Segoe UI,Arial,Helvetica,Swiss"/>
              </a:rPr>
              <a:t> STÖBER </a:t>
            </a:r>
            <a:r>
              <a:rPr lang="de-DE" sz="2177" dirty="0" err="1">
                <a:latin typeface="Segoe UI,Arial,Helvetica,Swiss"/>
              </a:rPr>
              <a:t>system</a:t>
            </a:r>
            <a:endParaRPr lang="de-DE" sz="2177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E9FB2DD-384F-4345-83CB-E3720535458A}"/>
              </a:ext>
            </a:extLst>
          </p:cNvPr>
          <p:cNvSpPr txBox="1"/>
          <p:nvPr/>
        </p:nvSpPr>
        <p:spPr>
          <a:xfrm>
            <a:off x="4702609" y="2906478"/>
            <a:ext cx="7402390" cy="10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/>
              <a:t>1: </a:t>
            </a:r>
            <a:r>
              <a:rPr lang="de-DE" sz="2177" b="1" dirty="0" err="1"/>
              <a:t>Active</a:t>
            </a:r>
            <a:endParaRPr lang="en-US" sz="2177" dirty="0">
              <a:latin typeface="Segoe UI,Arial,Helvetica,Swiss"/>
            </a:endParaRPr>
          </a:p>
          <a:p>
            <a:r>
              <a:rPr lang="en-US" sz="2177" dirty="0">
                <a:latin typeface="Segoe UI,Arial,Helvetica,Swiss"/>
              </a:rPr>
              <a:t>Predictive Maintenance is activated</a:t>
            </a:r>
            <a:br>
              <a:rPr lang="en-US" sz="2177" dirty="0">
                <a:latin typeface="Segoe UI,Arial,Helvetica,Swiss"/>
              </a:rPr>
            </a:br>
            <a:r>
              <a:rPr lang="en-US" sz="2177" dirty="0">
                <a:latin typeface="Segoe UI,Arial,Helvetica,Swiss"/>
              </a:rPr>
              <a:t>The drive is monitored</a:t>
            </a:r>
            <a:endParaRPr lang="de-DE" sz="2177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EE84943-F5CF-45AA-8551-A09A5ADBE6FB}"/>
              </a:ext>
            </a:extLst>
          </p:cNvPr>
          <p:cNvSpPr txBox="1"/>
          <p:nvPr/>
        </p:nvSpPr>
        <p:spPr>
          <a:xfrm>
            <a:off x="4702609" y="4125696"/>
            <a:ext cx="6792782" cy="143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77" b="1" dirty="0"/>
              <a:t>2: </a:t>
            </a:r>
            <a:r>
              <a:rPr lang="de-DE" sz="2177" b="1" dirty="0" err="1">
                <a:latin typeface="Segoe UI,Arial,Helvetica,Swiss"/>
              </a:rPr>
              <a:t>Recommendation</a:t>
            </a:r>
            <a:r>
              <a:rPr lang="de-DE" sz="2177" b="1" dirty="0">
                <a:latin typeface="Segoe UI,Arial,Helvetica,Swiss"/>
              </a:rPr>
              <a:t> </a:t>
            </a:r>
            <a:r>
              <a:rPr lang="de-DE" sz="2177" b="1" dirty="0" err="1">
                <a:latin typeface="Segoe UI,Arial,Helvetica,Swiss"/>
              </a:rPr>
              <a:t>geared</a:t>
            </a:r>
            <a:r>
              <a:rPr lang="de-DE" sz="2177" b="1" dirty="0">
                <a:latin typeface="Segoe UI,Arial,Helvetica,Swiss"/>
              </a:rPr>
              <a:t> </a:t>
            </a:r>
            <a:r>
              <a:rPr lang="de-DE" sz="2177" b="1" dirty="0" err="1">
                <a:latin typeface="Segoe UI,Arial,Helvetica,Swiss"/>
              </a:rPr>
              <a:t>motor</a:t>
            </a:r>
            <a:r>
              <a:rPr lang="de-DE" sz="2177" b="1" dirty="0">
                <a:latin typeface="Segoe UI,Arial,Helvetica,Swiss"/>
              </a:rPr>
              <a:t> </a:t>
            </a:r>
            <a:r>
              <a:rPr lang="de-DE" sz="2177" b="1" dirty="0" err="1">
                <a:latin typeface="Segoe UI,Arial,Helvetica,Swiss"/>
              </a:rPr>
              <a:t>replacement</a:t>
            </a:r>
            <a:endParaRPr lang="en-US" sz="2177" dirty="0">
              <a:latin typeface="Segoe UI,Arial,Helvetica,Swiss"/>
            </a:endParaRPr>
          </a:p>
          <a:p>
            <a:r>
              <a:rPr lang="en-US" sz="2177" dirty="0">
                <a:latin typeface="Segoe UI,Arial,Helvetica,Swiss"/>
              </a:rPr>
              <a:t>Replacement of the geared motor is recommended; the life performance indicator has reached a value ≥ 90% (source: R101)</a:t>
            </a:r>
            <a:endParaRPr lang="de-DE" sz="2177" dirty="0"/>
          </a:p>
        </p:txBody>
      </p:sp>
    </p:spTree>
    <p:extLst>
      <p:ext uri="{BB962C8B-B14F-4D97-AF65-F5344CB8AC3E}">
        <p14:creationId xmlns:p14="http://schemas.microsoft.com/office/powerpoint/2010/main" val="1511782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Electronic </a:t>
            </a:r>
            <a:r>
              <a:rPr lang="de-DE" dirty="0" err="1"/>
              <a:t>cam</a:t>
            </a:r>
            <a:r>
              <a:rPr lang="de-DE" dirty="0"/>
              <a:t> </a:t>
            </a:r>
            <a:r>
              <a:rPr lang="de-DE" dirty="0" err="1"/>
              <a:t>disc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75442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74C8F-8342-4ABD-8976-DE075A55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indicator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85FB77-7508-4B7E-B397-50F0A849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992" y="1900351"/>
            <a:ext cx="7920016" cy="514427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0FE2865-A8D2-42B2-A053-1045B8588A0F}"/>
              </a:ext>
            </a:extLst>
          </p:cNvPr>
          <p:cNvSpPr txBox="1"/>
          <p:nvPr/>
        </p:nvSpPr>
        <p:spPr>
          <a:xfrm rot="16200000">
            <a:off x="1183655" y="3215321"/>
            <a:ext cx="2351347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R101 PM LLI</a:t>
            </a:r>
          </a:p>
        </p:txBody>
      </p:sp>
    </p:spTree>
    <p:extLst>
      <p:ext uri="{BB962C8B-B14F-4D97-AF65-F5344CB8AC3E}">
        <p14:creationId xmlns:p14="http://schemas.microsoft.com/office/powerpoint/2010/main" val="1775047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174C8F-8342-4ABD-8976-DE075A55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Life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indicator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FC470A5-82DF-4757-98D8-039341201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62" y="1198114"/>
            <a:ext cx="11669650" cy="50625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Values below 100% mean that the gearmotor is within its lifetime performance</a:t>
            </a:r>
          </a:p>
          <a:p>
            <a:pPr>
              <a:lnSpc>
                <a:spcPct val="150000"/>
              </a:lnSpc>
            </a:pPr>
            <a:r>
              <a:rPr lang="en-US" dirty="0"/>
              <a:t>If the value is closer to 100% or above, the probability of failure increases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Increasing values do not mean that there is damage to the gearmotor</a:t>
            </a:r>
          </a:p>
          <a:p>
            <a:pPr>
              <a:lnSpc>
                <a:spcPct val="150000"/>
              </a:lnSpc>
            </a:pPr>
            <a:r>
              <a:rPr lang="en-US" dirty="0"/>
              <a:t>Even with values above 100%, operation can continue</a:t>
            </a:r>
          </a:p>
          <a:p>
            <a:pPr>
              <a:lnSpc>
                <a:spcPct val="150000"/>
              </a:lnSpc>
            </a:pPr>
            <a:r>
              <a:rPr lang="en-US" dirty="0"/>
              <a:t>Values is saved in the power unit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Additional at SD card/</a:t>
            </a:r>
            <a:r>
              <a:rPr lang="en-US" dirty="0" err="1"/>
              <a:t>Paramodul</a:t>
            </a:r>
            <a:r>
              <a:rPr lang="en-US" dirty="0"/>
              <a:t> every 10 min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Independent from A00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Consideration of the temperature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If motor temperature sensor available (KTY/PT)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8361EF6-7B94-4951-9F16-C00271BB7F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5683"/>
            <a:ext cx="720000" cy="72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8F799AE-EEE5-4B8C-A177-4F22F78B9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52017"/>
            <a:ext cx="720000" cy="10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3DB20-5796-4261-9183-6E1CB073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AC53DD-9066-40E9-8E8D-13AD6DEC2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487387"/>
          </a:xfrm>
        </p:spPr>
        <p:txBody>
          <a:bodyPr/>
          <a:lstStyle/>
          <a:p>
            <a:r>
              <a:rPr lang="en-US" sz="2419" dirty="0"/>
              <a:t>Recording of the duration of the speeds and torques that have occurred at the output of the gearmotor over the operating time</a:t>
            </a:r>
          </a:p>
          <a:p>
            <a:r>
              <a:rPr lang="en-US" sz="2419" dirty="0"/>
              <a:t>The load matrix describes the summed duration for defined load classes. A class is characterized by a speed and torque range assigned to it.</a:t>
            </a:r>
          </a:p>
          <a:p>
            <a:pPr lvl="1"/>
            <a:r>
              <a:rPr lang="en-US" sz="2219" dirty="0"/>
              <a:t>Torque: 31 buckets</a:t>
            </a:r>
          </a:p>
          <a:p>
            <a:pPr lvl="1"/>
            <a:r>
              <a:rPr lang="en-US" sz="2219" dirty="0"/>
              <a:t>Speed: 21 buckets</a:t>
            </a:r>
          </a:p>
          <a:p>
            <a:r>
              <a:rPr lang="en-US" sz="2419" dirty="0"/>
              <a:t>The load matrix is a statistical data base, the reconstruction of the motion profile is not possible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Values are saved </a:t>
            </a:r>
            <a:r>
              <a:rPr lang="en-US" sz="2400" b="1" u="sng" dirty="0"/>
              <a:t>ONLY</a:t>
            </a:r>
            <a:r>
              <a:rPr lang="en-US" sz="2400" dirty="0"/>
              <a:t> in the </a:t>
            </a:r>
            <a:r>
              <a:rPr lang="en-US" sz="2400" b="1" dirty="0"/>
              <a:t>SD card/</a:t>
            </a:r>
            <a:r>
              <a:rPr lang="en-US" sz="2400" b="1" dirty="0" err="1"/>
              <a:t>Paramodul</a:t>
            </a:r>
            <a:r>
              <a:rPr lang="en-US" sz="2400" b="1" dirty="0"/>
              <a:t>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Every 30 min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Independent from A00</a:t>
            </a:r>
          </a:p>
          <a:p>
            <a:endParaRPr lang="en-US" sz="2419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0C85E7-AEB1-46F6-B924-895A69963C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693" y="4496868"/>
            <a:ext cx="1553335" cy="1553335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2A67C3B-FF32-44B5-84DB-38DAB6BB218D}"/>
              </a:ext>
            </a:extLst>
          </p:cNvPr>
          <p:cNvSpPr/>
          <p:nvPr/>
        </p:nvSpPr>
        <p:spPr>
          <a:xfrm>
            <a:off x="7580671" y="4240161"/>
            <a:ext cx="2300748" cy="2168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8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40E3BA2-3B78-4302-A3E6-11184CC26180}"/>
              </a:ext>
            </a:extLst>
          </p:cNvPr>
          <p:cNvSpPr txBox="1"/>
          <p:nvPr/>
        </p:nvSpPr>
        <p:spPr>
          <a:xfrm rot="16200000">
            <a:off x="586338" y="2305765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Speed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7B806B-AC79-4430-9B5A-49F1CF951311}"/>
              </a:ext>
            </a:extLst>
          </p:cNvPr>
          <p:cNvSpPr txBox="1"/>
          <p:nvPr/>
        </p:nvSpPr>
        <p:spPr>
          <a:xfrm rot="16200000">
            <a:off x="350133" y="4130620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Torque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6ADB915-6FD3-4DDF-9519-C33D0304B6C2}"/>
              </a:ext>
            </a:extLst>
          </p:cNvPr>
          <p:cNvCxnSpPr>
            <a:cxnSpLocks/>
          </p:cNvCxnSpPr>
          <p:nvPr/>
        </p:nvCxnSpPr>
        <p:spPr>
          <a:xfrm flipV="1">
            <a:off x="1592953" y="2043205"/>
            <a:ext cx="0" cy="8388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156B7A2-A933-4974-B228-A224334A0B14}"/>
              </a:ext>
            </a:extLst>
          </p:cNvPr>
          <p:cNvCxnSpPr>
            <a:cxnSpLocks/>
          </p:cNvCxnSpPr>
          <p:nvPr/>
        </p:nvCxnSpPr>
        <p:spPr>
          <a:xfrm flipV="1">
            <a:off x="1563500" y="3736287"/>
            <a:ext cx="0" cy="1218038"/>
          </a:xfrm>
          <a:prstGeom prst="straightConnector1">
            <a:avLst/>
          </a:prstGeom>
          <a:ln w="28575">
            <a:solidFill>
              <a:srgbClr val="E949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feld 50">
            <a:extLst>
              <a:ext uri="{FF2B5EF4-FFF2-40B4-BE49-F238E27FC236}">
                <a16:creationId xmlns:a16="http://schemas.microsoft.com/office/drawing/2014/main" id="{6127DA96-0397-4144-B216-E490896A32DE}"/>
              </a:ext>
            </a:extLst>
          </p:cNvPr>
          <p:cNvSpPr txBox="1"/>
          <p:nvPr/>
        </p:nvSpPr>
        <p:spPr>
          <a:xfrm>
            <a:off x="1026674" y="103104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2400" b="1"/>
            </a:lvl1pPr>
          </a:lstStyle>
          <a:p>
            <a:r>
              <a:rPr lang="de-DE" dirty="0"/>
              <a:t>Motion </a:t>
            </a:r>
            <a:r>
              <a:rPr lang="de-DE" dirty="0" err="1"/>
              <a:t>profile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52BF96-FC4C-4ABA-B30A-ECA29998D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42" y="1681996"/>
            <a:ext cx="4686300" cy="4181475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10A27B21-FC35-42EA-878D-53F4DA51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- </a:t>
            </a:r>
            <a:r>
              <a:rPr lang="de-DE" dirty="0" err="1"/>
              <a:t>principle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1899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40E3BA2-3B78-4302-A3E6-11184CC26180}"/>
              </a:ext>
            </a:extLst>
          </p:cNvPr>
          <p:cNvSpPr txBox="1"/>
          <p:nvPr/>
        </p:nvSpPr>
        <p:spPr>
          <a:xfrm rot="16200000">
            <a:off x="704322" y="2386879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Speed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7B806B-AC79-4430-9B5A-49F1CF951311}"/>
              </a:ext>
            </a:extLst>
          </p:cNvPr>
          <p:cNvSpPr txBox="1"/>
          <p:nvPr/>
        </p:nvSpPr>
        <p:spPr>
          <a:xfrm rot="16200000">
            <a:off x="468117" y="4211734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Torque</a:t>
            </a:r>
          </a:p>
        </p:txBody>
      </p:sp>
      <p:sp>
        <p:nvSpPr>
          <p:cNvPr id="5" name="Pfeil: nach links und rechts 4">
            <a:extLst>
              <a:ext uri="{FF2B5EF4-FFF2-40B4-BE49-F238E27FC236}">
                <a16:creationId xmlns:a16="http://schemas.microsoft.com/office/drawing/2014/main" id="{CC5AD591-A67A-45ED-85B8-F85B5B77AE3B}"/>
              </a:ext>
            </a:extLst>
          </p:cNvPr>
          <p:cNvSpPr/>
          <p:nvPr/>
        </p:nvSpPr>
        <p:spPr>
          <a:xfrm rot="16200000">
            <a:off x="5919498" y="1776720"/>
            <a:ext cx="392879" cy="275746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5734538-BD9B-418A-BC9F-D8666C61D8B5}"/>
              </a:ext>
            </a:extLst>
          </p:cNvPr>
          <p:cNvSpPr txBox="1"/>
          <p:nvPr/>
        </p:nvSpPr>
        <p:spPr>
          <a:xfrm rot="16200000">
            <a:off x="5883340" y="1591427"/>
            <a:ext cx="164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Class-</a:t>
            </a:r>
            <a:r>
              <a:rPr lang="de-DE" dirty="0" err="1">
                <a:solidFill>
                  <a:srgbClr val="7030A0"/>
                </a:solidFill>
              </a:rPr>
              <a:t>interval</a:t>
            </a:r>
            <a:r>
              <a:rPr lang="de-DE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dirty="0" err="1">
                <a:solidFill>
                  <a:srgbClr val="7030A0"/>
                </a:solidFill>
              </a:rPr>
              <a:t>speed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225C80-790E-40FC-BDFA-1BE5C8EFD542}"/>
              </a:ext>
            </a:extLst>
          </p:cNvPr>
          <p:cNvCxnSpPr>
            <a:cxnSpLocks/>
          </p:cNvCxnSpPr>
          <p:nvPr/>
        </p:nvCxnSpPr>
        <p:spPr>
          <a:xfrm>
            <a:off x="6214425" y="1914592"/>
            <a:ext cx="273880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E79E3259-A6C5-4184-B837-EA9E85057B63}"/>
              </a:ext>
            </a:extLst>
          </p:cNvPr>
          <p:cNvSpPr txBox="1"/>
          <p:nvPr/>
        </p:nvSpPr>
        <p:spPr>
          <a:xfrm rot="16200000">
            <a:off x="5949876" y="3661991"/>
            <a:ext cx="164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Class-</a:t>
            </a:r>
            <a:r>
              <a:rPr lang="de-DE" dirty="0" err="1">
                <a:solidFill>
                  <a:srgbClr val="E94994"/>
                </a:solidFill>
              </a:rPr>
              <a:t>interval</a:t>
            </a:r>
            <a:endParaRPr lang="de-DE" dirty="0">
              <a:solidFill>
                <a:srgbClr val="E94994"/>
              </a:solidFill>
            </a:endParaRPr>
          </a:p>
          <a:p>
            <a:pPr algn="ctr"/>
            <a:r>
              <a:rPr lang="de-DE" dirty="0">
                <a:solidFill>
                  <a:srgbClr val="E94994"/>
                </a:solidFill>
              </a:rPr>
              <a:t>Torque</a:t>
            </a:r>
          </a:p>
        </p:txBody>
      </p:sp>
      <p:sp>
        <p:nvSpPr>
          <p:cNvPr id="34" name="Pfeil: nach links und rechts 33">
            <a:extLst>
              <a:ext uri="{FF2B5EF4-FFF2-40B4-BE49-F238E27FC236}">
                <a16:creationId xmlns:a16="http://schemas.microsoft.com/office/drawing/2014/main" id="{7D70B7F8-39F9-4524-8931-3CD1F87D1484}"/>
              </a:ext>
            </a:extLst>
          </p:cNvPr>
          <p:cNvSpPr/>
          <p:nvPr/>
        </p:nvSpPr>
        <p:spPr>
          <a:xfrm rot="16200000">
            <a:off x="5919498" y="3567599"/>
            <a:ext cx="392879" cy="275746"/>
          </a:xfrm>
          <a:prstGeom prst="leftRightArrow">
            <a:avLst/>
          </a:prstGeom>
          <a:solidFill>
            <a:srgbClr val="E94994"/>
          </a:solidFill>
          <a:ln>
            <a:solidFill>
              <a:srgbClr val="E9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F79C991-85F1-43D2-978D-C09299725E53}"/>
              </a:ext>
            </a:extLst>
          </p:cNvPr>
          <p:cNvCxnSpPr>
            <a:cxnSpLocks/>
          </p:cNvCxnSpPr>
          <p:nvPr/>
        </p:nvCxnSpPr>
        <p:spPr>
          <a:xfrm>
            <a:off x="6201384" y="3705471"/>
            <a:ext cx="273880" cy="1"/>
          </a:xfrm>
          <a:prstGeom prst="line">
            <a:avLst/>
          </a:prstGeom>
          <a:ln w="57150">
            <a:solidFill>
              <a:srgbClr val="E9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604CA111-2D12-496C-837B-39CC4F3847AE}"/>
              </a:ext>
            </a:extLst>
          </p:cNvPr>
          <p:cNvSpPr/>
          <p:nvPr/>
        </p:nvSpPr>
        <p:spPr>
          <a:xfrm>
            <a:off x="1885412" y="1757430"/>
            <a:ext cx="300492" cy="314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2456D85-5C2A-4043-8DBA-600B92EC832E}"/>
              </a:ext>
            </a:extLst>
          </p:cNvPr>
          <p:cNvSpPr/>
          <p:nvPr/>
        </p:nvSpPr>
        <p:spPr>
          <a:xfrm>
            <a:off x="1885412" y="3559193"/>
            <a:ext cx="300492" cy="314325"/>
          </a:xfrm>
          <a:prstGeom prst="rect">
            <a:avLst/>
          </a:prstGeom>
          <a:noFill/>
          <a:ln w="38100">
            <a:solidFill>
              <a:srgbClr val="E9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4FF8CFE-8C35-436D-87DF-B50A8590C752}"/>
              </a:ext>
            </a:extLst>
          </p:cNvPr>
          <p:cNvSpPr txBox="1"/>
          <p:nvPr/>
        </p:nvSpPr>
        <p:spPr>
          <a:xfrm>
            <a:off x="370148" y="1302066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Speed </a:t>
            </a:r>
            <a:r>
              <a:rPr lang="de-DE" dirty="0" err="1">
                <a:solidFill>
                  <a:srgbClr val="7030A0"/>
                </a:solidFill>
              </a:rPr>
              <a:t>class</a:t>
            </a:r>
            <a:r>
              <a:rPr lang="de-DE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CC1E05B-64D7-4859-B7F7-CACE31009AD0}"/>
              </a:ext>
            </a:extLst>
          </p:cNvPr>
          <p:cNvSpPr txBox="1"/>
          <p:nvPr/>
        </p:nvSpPr>
        <p:spPr>
          <a:xfrm>
            <a:off x="175975" y="3171070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Torque </a:t>
            </a:r>
            <a:r>
              <a:rPr lang="de-DE" dirty="0" err="1">
                <a:solidFill>
                  <a:srgbClr val="E94994"/>
                </a:solidFill>
              </a:rPr>
              <a:t>class</a:t>
            </a:r>
            <a:r>
              <a:rPr lang="de-DE" dirty="0">
                <a:solidFill>
                  <a:srgbClr val="E94994"/>
                </a:solidFill>
              </a:rPr>
              <a:t> 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06AF1CF-1C3B-4E69-AFF8-A57F768AF0F1}"/>
              </a:ext>
            </a:extLst>
          </p:cNvPr>
          <p:cNvCxnSpPr>
            <a:cxnSpLocks/>
          </p:cNvCxnSpPr>
          <p:nvPr/>
        </p:nvCxnSpPr>
        <p:spPr>
          <a:xfrm>
            <a:off x="1496818" y="1593960"/>
            <a:ext cx="372332" cy="32260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4110CF2-71B8-4EDE-872A-F4043468F8CC}"/>
              </a:ext>
            </a:extLst>
          </p:cNvPr>
          <p:cNvCxnSpPr>
            <a:cxnSpLocks/>
          </p:cNvCxnSpPr>
          <p:nvPr/>
        </p:nvCxnSpPr>
        <p:spPr>
          <a:xfrm>
            <a:off x="1312152" y="3540425"/>
            <a:ext cx="552339" cy="204718"/>
          </a:xfrm>
          <a:prstGeom prst="line">
            <a:avLst/>
          </a:prstGeom>
          <a:ln w="57150">
            <a:solidFill>
              <a:srgbClr val="E9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6ADB915-6FD3-4DDF-9519-C33D0304B6C2}"/>
              </a:ext>
            </a:extLst>
          </p:cNvPr>
          <p:cNvCxnSpPr>
            <a:cxnSpLocks/>
          </p:cNvCxnSpPr>
          <p:nvPr/>
        </p:nvCxnSpPr>
        <p:spPr>
          <a:xfrm flipV="1">
            <a:off x="1710937" y="2124319"/>
            <a:ext cx="0" cy="8388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156B7A2-A933-4974-B228-A224334A0B14}"/>
              </a:ext>
            </a:extLst>
          </p:cNvPr>
          <p:cNvCxnSpPr>
            <a:cxnSpLocks/>
          </p:cNvCxnSpPr>
          <p:nvPr/>
        </p:nvCxnSpPr>
        <p:spPr>
          <a:xfrm flipV="1">
            <a:off x="1681484" y="3817401"/>
            <a:ext cx="0" cy="1218038"/>
          </a:xfrm>
          <a:prstGeom prst="straightConnector1">
            <a:avLst/>
          </a:prstGeom>
          <a:ln w="28575">
            <a:solidFill>
              <a:srgbClr val="E949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3A533632-F5B7-4A4B-802F-EE2AE919FB28}"/>
              </a:ext>
            </a:extLst>
          </p:cNvPr>
          <p:cNvSpPr txBox="1"/>
          <p:nvPr/>
        </p:nvSpPr>
        <p:spPr>
          <a:xfrm>
            <a:off x="8305800" y="1743678"/>
            <a:ext cx="3710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Equidistant</a:t>
            </a:r>
            <a:r>
              <a:rPr lang="de-DE" sz="2400" dirty="0"/>
              <a:t> </a:t>
            </a:r>
            <a:r>
              <a:rPr lang="de-DE" sz="2400" dirty="0" err="1"/>
              <a:t>classes</a:t>
            </a:r>
            <a:r>
              <a:rPr lang="de-DE" sz="2400" dirty="0"/>
              <a:t> </a:t>
            </a:r>
            <a:r>
              <a:rPr lang="de-DE" sz="2400" dirty="0" err="1"/>
              <a:t>formation</a:t>
            </a:r>
            <a:endParaRPr lang="de-DE" sz="2400" dirty="0"/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Equidistant</a:t>
            </a:r>
            <a:r>
              <a:rPr lang="de-DE" sz="2400" dirty="0"/>
              <a:t> Sampling </a:t>
            </a:r>
            <a:r>
              <a:rPr lang="de-DE" sz="2400" dirty="0" err="1"/>
              <a:t>of</a:t>
            </a:r>
            <a:r>
              <a:rPr lang="de-DE" sz="2400" dirty="0"/>
              <a:t> Speed and Torque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Determine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associated</a:t>
            </a:r>
            <a:r>
              <a:rPr lang="de-DE" sz="2400" dirty="0"/>
              <a:t>  </a:t>
            </a:r>
            <a:r>
              <a:rPr lang="de-DE" sz="2400" dirty="0" err="1"/>
              <a:t>class</a:t>
            </a:r>
            <a:endParaRPr lang="de-DE" sz="24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F028EF-52A8-405E-AF92-FF583F05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36" y="1555575"/>
            <a:ext cx="4819650" cy="43053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0CE5558-B863-4EFA-9661-3A3A30D7F0EF}"/>
              </a:ext>
            </a:extLst>
          </p:cNvPr>
          <p:cNvSpPr txBox="1"/>
          <p:nvPr/>
        </p:nvSpPr>
        <p:spPr>
          <a:xfrm>
            <a:off x="1885412" y="5499904"/>
            <a:ext cx="202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Sampling </a:t>
            </a:r>
            <a:r>
              <a:rPr lang="de-DE" dirty="0" err="1"/>
              <a:t>interval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D436618-726D-4B62-877B-309B129B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- </a:t>
            </a:r>
            <a:r>
              <a:rPr lang="de-DE" dirty="0" err="1"/>
              <a:t>principle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6225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40E3BA2-3B78-4302-A3E6-11184CC26180}"/>
              </a:ext>
            </a:extLst>
          </p:cNvPr>
          <p:cNvSpPr txBox="1"/>
          <p:nvPr/>
        </p:nvSpPr>
        <p:spPr>
          <a:xfrm rot="16200000">
            <a:off x="704322" y="2386879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Speed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E7B806B-AC79-4430-9B5A-49F1CF951311}"/>
              </a:ext>
            </a:extLst>
          </p:cNvPr>
          <p:cNvSpPr txBox="1"/>
          <p:nvPr/>
        </p:nvSpPr>
        <p:spPr>
          <a:xfrm rot="16200000">
            <a:off x="468117" y="4211734"/>
            <a:ext cx="205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Torque</a:t>
            </a:r>
          </a:p>
        </p:txBody>
      </p:sp>
      <p:sp>
        <p:nvSpPr>
          <p:cNvPr id="5" name="Pfeil: nach links und rechts 4">
            <a:extLst>
              <a:ext uri="{FF2B5EF4-FFF2-40B4-BE49-F238E27FC236}">
                <a16:creationId xmlns:a16="http://schemas.microsoft.com/office/drawing/2014/main" id="{CC5AD591-A67A-45ED-85B8-F85B5B77AE3B}"/>
              </a:ext>
            </a:extLst>
          </p:cNvPr>
          <p:cNvSpPr/>
          <p:nvPr/>
        </p:nvSpPr>
        <p:spPr>
          <a:xfrm rot="16200000">
            <a:off x="5919498" y="1776720"/>
            <a:ext cx="392879" cy="275746"/>
          </a:xfrm>
          <a:prstGeom prst="left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5734538-BD9B-418A-BC9F-D8666C61D8B5}"/>
              </a:ext>
            </a:extLst>
          </p:cNvPr>
          <p:cNvSpPr txBox="1"/>
          <p:nvPr/>
        </p:nvSpPr>
        <p:spPr>
          <a:xfrm rot="16200000">
            <a:off x="5883340" y="1591427"/>
            <a:ext cx="164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Class-</a:t>
            </a:r>
            <a:r>
              <a:rPr lang="de-DE" dirty="0" err="1">
                <a:solidFill>
                  <a:srgbClr val="7030A0"/>
                </a:solidFill>
              </a:rPr>
              <a:t>interval</a:t>
            </a:r>
            <a:r>
              <a:rPr lang="de-DE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dirty="0" err="1">
                <a:solidFill>
                  <a:srgbClr val="7030A0"/>
                </a:solidFill>
              </a:rPr>
              <a:t>speed</a:t>
            </a:r>
            <a:endParaRPr lang="de-DE" dirty="0">
              <a:solidFill>
                <a:srgbClr val="7030A0"/>
              </a:solidFill>
            </a:endParaRP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5225C80-790E-40FC-BDFA-1BE5C8EFD542}"/>
              </a:ext>
            </a:extLst>
          </p:cNvPr>
          <p:cNvCxnSpPr>
            <a:cxnSpLocks/>
          </p:cNvCxnSpPr>
          <p:nvPr/>
        </p:nvCxnSpPr>
        <p:spPr>
          <a:xfrm>
            <a:off x="6214425" y="1914592"/>
            <a:ext cx="273880" cy="1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E79E3259-A6C5-4184-B837-EA9E85057B63}"/>
              </a:ext>
            </a:extLst>
          </p:cNvPr>
          <p:cNvSpPr txBox="1"/>
          <p:nvPr/>
        </p:nvSpPr>
        <p:spPr>
          <a:xfrm rot="16200000">
            <a:off x="5949876" y="3661991"/>
            <a:ext cx="1643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Class-</a:t>
            </a:r>
            <a:r>
              <a:rPr lang="de-DE" dirty="0" err="1">
                <a:solidFill>
                  <a:srgbClr val="E94994"/>
                </a:solidFill>
              </a:rPr>
              <a:t>interval</a:t>
            </a:r>
            <a:endParaRPr lang="de-DE" dirty="0">
              <a:solidFill>
                <a:srgbClr val="E94994"/>
              </a:solidFill>
            </a:endParaRPr>
          </a:p>
          <a:p>
            <a:pPr algn="ctr"/>
            <a:r>
              <a:rPr lang="de-DE" dirty="0">
                <a:solidFill>
                  <a:srgbClr val="E94994"/>
                </a:solidFill>
              </a:rPr>
              <a:t>Torque</a:t>
            </a:r>
          </a:p>
        </p:txBody>
      </p:sp>
      <p:sp>
        <p:nvSpPr>
          <p:cNvPr id="34" name="Pfeil: nach links und rechts 33">
            <a:extLst>
              <a:ext uri="{FF2B5EF4-FFF2-40B4-BE49-F238E27FC236}">
                <a16:creationId xmlns:a16="http://schemas.microsoft.com/office/drawing/2014/main" id="{7D70B7F8-39F9-4524-8931-3CD1F87D1484}"/>
              </a:ext>
            </a:extLst>
          </p:cNvPr>
          <p:cNvSpPr/>
          <p:nvPr/>
        </p:nvSpPr>
        <p:spPr>
          <a:xfrm rot="16200000">
            <a:off x="5919498" y="3567599"/>
            <a:ext cx="392879" cy="275746"/>
          </a:xfrm>
          <a:prstGeom prst="leftRightArrow">
            <a:avLst/>
          </a:prstGeom>
          <a:solidFill>
            <a:srgbClr val="E94994"/>
          </a:solidFill>
          <a:ln>
            <a:solidFill>
              <a:srgbClr val="E9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4F79C991-85F1-43D2-978D-C09299725E53}"/>
              </a:ext>
            </a:extLst>
          </p:cNvPr>
          <p:cNvCxnSpPr>
            <a:cxnSpLocks/>
          </p:cNvCxnSpPr>
          <p:nvPr/>
        </p:nvCxnSpPr>
        <p:spPr>
          <a:xfrm>
            <a:off x="6201384" y="3705471"/>
            <a:ext cx="273880" cy="1"/>
          </a:xfrm>
          <a:prstGeom prst="line">
            <a:avLst/>
          </a:prstGeom>
          <a:ln w="57150">
            <a:solidFill>
              <a:srgbClr val="E9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604CA111-2D12-496C-837B-39CC4F3847AE}"/>
              </a:ext>
            </a:extLst>
          </p:cNvPr>
          <p:cNvSpPr/>
          <p:nvPr/>
        </p:nvSpPr>
        <p:spPr>
          <a:xfrm>
            <a:off x="1885412" y="1757430"/>
            <a:ext cx="300492" cy="3143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2456D85-5C2A-4043-8DBA-600B92EC832E}"/>
              </a:ext>
            </a:extLst>
          </p:cNvPr>
          <p:cNvSpPr/>
          <p:nvPr/>
        </p:nvSpPr>
        <p:spPr>
          <a:xfrm>
            <a:off x="1885412" y="3559193"/>
            <a:ext cx="300492" cy="314325"/>
          </a:xfrm>
          <a:prstGeom prst="rect">
            <a:avLst/>
          </a:prstGeom>
          <a:noFill/>
          <a:ln w="38100">
            <a:solidFill>
              <a:srgbClr val="E9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4FF8CFE-8C35-436D-87DF-B50A8590C752}"/>
              </a:ext>
            </a:extLst>
          </p:cNvPr>
          <p:cNvSpPr txBox="1"/>
          <p:nvPr/>
        </p:nvSpPr>
        <p:spPr>
          <a:xfrm>
            <a:off x="370148" y="1302066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7030A0"/>
                </a:solidFill>
              </a:rPr>
              <a:t>Speed </a:t>
            </a:r>
            <a:r>
              <a:rPr lang="de-DE" dirty="0" err="1">
                <a:solidFill>
                  <a:srgbClr val="7030A0"/>
                </a:solidFill>
              </a:rPr>
              <a:t>class</a:t>
            </a:r>
            <a:r>
              <a:rPr lang="de-DE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CC1E05B-64D7-4859-B7F7-CACE31009AD0}"/>
              </a:ext>
            </a:extLst>
          </p:cNvPr>
          <p:cNvSpPr txBox="1"/>
          <p:nvPr/>
        </p:nvSpPr>
        <p:spPr>
          <a:xfrm>
            <a:off x="175975" y="3171070"/>
            <a:ext cx="164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E94994"/>
                </a:solidFill>
              </a:rPr>
              <a:t>Torque </a:t>
            </a:r>
            <a:r>
              <a:rPr lang="de-DE" dirty="0" err="1">
                <a:solidFill>
                  <a:srgbClr val="E94994"/>
                </a:solidFill>
              </a:rPr>
              <a:t>class</a:t>
            </a:r>
            <a:r>
              <a:rPr lang="de-DE" dirty="0">
                <a:solidFill>
                  <a:srgbClr val="E94994"/>
                </a:solidFill>
              </a:rPr>
              <a:t> </a:t>
            </a: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206AF1CF-1C3B-4E69-AFF8-A57F768AF0F1}"/>
              </a:ext>
            </a:extLst>
          </p:cNvPr>
          <p:cNvCxnSpPr>
            <a:cxnSpLocks/>
          </p:cNvCxnSpPr>
          <p:nvPr/>
        </p:nvCxnSpPr>
        <p:spPr>
          <a:xfrm>
            <a:off x="1496818" y="1593960"/>
            <a:ext cx="372332" cy="322606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54110CF2-71B8-4EDE-872A-F4043468F8CC}"/>
              </a:ext>
            </a:extLst>
          </p:cNvPr>
          <p:cNvCxnSpPr>
            <a:cxnSpLocks/>
          </p:cNvCxnSpPr>
          <p:nvPr/>
        </p:nvCxnSpPr>
        <p:spPr>
          <a:xfrm>
            <a:off x="1312152" y="3540425"/>
            <a:ext cx="552339" cy="204718"/>
          </a:xfrm>
          <a:prstGeom prst="line">
            <a:avLst/>
          </a:prstGeom>
          <a:ln w="57150">
            <a:solidFill>
              <a:srgbClr val="E9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76ADB915-6FD3-4DDF-9519-C33D0304B6C2}"/>
              </a:ext>
            </a:extLst>
          </p:cNvPr>
          <p:cNvCxnSpPr>
            <a:cxnSpLocks/>
          </p:cNvCxnSpPr>
          <p:nvPr/>
        </p:nvCxnSpPr>
        <p:spPr>
          <a:xfrm flipV="1">
            <a:off x="1710937" y="2124319"/>
            <a:ext cx="0" cy="838879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156B7A2-A933-4974-B228-A224334A0B14}"/>
              </a:ext>
            </a:extLst>
          </p:cNvPr>
          <p:cNvCxnSpPr>
            <a:cxnSpLocks/>
          </p:cNvCxnSpPr>
          <p:nvPr/>
        </p:nvCxnSpPr>
        <p:spPr>
          <a:xfrm flipV="1">
            <a:off x="1681484" y="3817401"/>
            <a:ext cx="0" cy="1218038"/>
          </a:xfrm>
          <a:prstGeom prst="straightConnector1">
            <a:avLst/>
          </a:prstGeom>
          <a:ln w="28575">
            <a:solidFill>
              <a:srgbClr val="E949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81F028EF-52A8-405E-AF92-FF583F057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936" y="1555575"/>
            <a:ext cx="4819650" cy="43053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00CE5558-B863-4EFA-9661-3A3A30D7F0EF}"/>
              </a:ext>
            </a:extLst>
          </p:cNvPr>
          <p:cNvSpPr txBox="1"/>
          <p:nvPr/>
        </p:nvSpPr>
        <p:spPr>
          <a:xfrm>
            <a:off x="1885412" y="5499904"/>
            <a:ext cx="2021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Sampling </a:t>
            </a:r>
            <a:r>
              <a:rPr lang="de-DE" dirty="0" err="1"/>
              <a:t>interval</a:t>
            </a:r>
            <a:endParaRPr lang="de-DE" dirty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9FEED3A7-8FBE-4CEE-A941-8C195321B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48" t="27509" r="4106" b="29454"/>
          <a:stretch/>
        </p:blipFill>
        <p:spPr>
          <a:xfrm>
            <a:off x="9157844" y="2615824"/>
            <a:ext cx="1780988" cy="1751105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A039FD5-BF90-47DE-9BF3-7E87AAC094EE}"/>
              </a:ext>
            </a:extLst>
          </p:cNvPr>
          <p:cNvSpPr txBox="1"/>
          <p:nvPr/>
        </p:nvSpPr>
        <p:spPr>
          <a:xfrm rot="16200000">
            <a:off x="7969880" y="3092430"/>
            <a:ext cx="20574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E94994"/>
                </a:solidFill>
              </a:rPr>
              <a:t>Class Torque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DCE7939-22A3-410F-AD8F-5505D2C4CC4F}"/>
              </a:ext>
            </a:extLst>
          </p:cNvPr>
          <p:cNvSpPr txBox="1"/>
          <p:nvPr/>
        </p:nvSpPr>
        <p:spPr>
          <a:xfrm>
            <a:off x="9544869" y="2275225"/>
            <a:ext cx="16438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Class Speed</a:t>
            </a:r>
          </a:p>
        </p:txBody>
      </p:sp>
      <p:sp>
        <p:nvSpPr>
          <p:cNvPr id="25" name="Pfeil: nach rechts 24">
            <a:extLst>
              <a:ext uri="{FF2B5EF4-FFF2-40B4-BE49-F238E27FC236}">
                <a16:creationId xmlns:a16="http://schemas.microsoft.com/office/drawing/2014/main" id="{A6D78739-31C2-49D4-9F4C-64B651D86BD5}"/>
              </a:ext>
            </a:extLst>
          </p:cNvPr>
          <p:cNvSpPr/>
          <p:nvPr/>
        </p:nvSpPr>
        <p:spPr>
          <a:xfrm>
            <a:off x="7259261" y="2680869"/>
            <a:ext cx="1023108" cy="160097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EF4A068B-3676-4620-A607-E00703D96561}"/>
              </a:ext>
            </a:extLst>
          </p:cNvPr>
          <p:cNvSpPr txBox="1"/>
          <p:nvPr/>
        </p:nvSpPr>
        <p:spPr>
          <a:xfrm>
            <a:off x="10048338" y="4719350"/>
            <a:ext cx="13744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Duration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class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31635DC-361D-474C-8285-97BDD25B94E2}"/>
              </a:ext>
            </a:extLst>
          </p:cNvPr>
          <p:cNvCxnSpPr>
            <a:cxnSpLocks/>
          </p:cNvCxnSpPr>
          <p:nvPr/>
        </p:nvCxnSpPr>
        <p:spPr>
          <a:xfrm flipH="1" flipV="1">
            <a:off x="10765339" y="4196559"/>
            <a:ext cx="284500" cy="5048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E204D07B-F3C0-4290-9076-593B223B5934}"/>
              </a:ext>
            </a:extLst>
          </p:cNvPr>
          <p:cNvSpPr/>
          <p:nvPr/>
        </p:nvSpPr>
        <p:spPr>
          <a:xfrm>
            <a:off x="10538509" y="3996955"/>
            <a:ext cx="254013" cy="266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5C1E16C-AFBA-44DF-ABB4-1ACBC0E660A1}"/>
              </a:ext>
            </a:extLst>
          </p:cNvPr>
          <p:cNvSpPr txBox="1"/>
          <p:nvPr/>
        </p:nvSpPr>
        <p:spPr>
          <a:xfrm>
            <a:off x="8930299" y="4707528"/>
            <a:ext cx="1229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Class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F6F91A-AD69-4825-BF06-F7943048DA08}"/>
              </a:ext>
            </a:extLst>
          </p:cNvPr>
          <p:cNvSpPr/>
          <p:nvPr/>
        </p:nvSpPr>
        <p:spPr>
          <a:xfrm>
            <a:off x="9874584" y="3973750"/>
            <a:ext cx="300492" cy="3143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6480DDEA-F46C-47A1-8927-32AA2B4E95A1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9815980" y="4288075"/>
            <a:ext cx="208850" cy="5111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B350388E-F7CB-4179-ACA0-29A66031F4D1}"/>
              </a:ext>
            </a:extLst>
          </p:cNvPr>
          <p:cNvSpPr txBox="1"/>
          <p:nvPr/>
        </p:nvSpPr>
        <p:spPr>
          <a:xfrm>
            <a:off x="7313102" y="3306710"/>
            <a:ext cx="1137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i="0" u="none" strike="noStrike" baseline="0" dirty="0">
                <a:latin typeface="Cambria" panose="02040503050406030204" pitchFamily="18" charset="0"/>
              </a:rPr>
              <a:t>Count</a:t>
            </a:r>
            <a:endParaRPr lang="de-DE" b="1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E96559D3-4935-4DCF-91AC-77E80E932819}"/>
              </a:ext>
            </a:extLst>
          </p:cNvPr>
          <p:cNvSpPr/>
          <p:nvPr/>
        </p:nvSpPr>
        <p:spPr>
          <a:xfrm>
            <a:off x="9538519" y="2682774"/>
            <a:ext cx="1305527" cy="314325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478AF13C-4B62-48E3-ADE0-B64532C57F07}"/>
              </a:ext>
            </a:extLst>
          </p:cNvPr>
          <p:cNvSpPr/>
          <p:nvPr/>
        </p:nvSpPr>
        <p:spPr>
          <a:xfrm rot="16200000">
            <a:off x="8734943" y="3492700"/>
            <a:ext cx="1305527" cy="314325"/>
          </a:xfrm>
          <a:prstGeom prst="rect">
            <a:avLst/>
          </a:prstGeom>
          <a:noFill/>
          <a:ln w="57150">
            <a:solidFill>
              <a:srgbClr val="E9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96964D6-319F-42C9-AE31-C95D76EB3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- </a:t>
            </a:r>
            <a:r>
              <a:rPr lang="de-DE" dirty="0" err="1"/>
              <a:t>principle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4798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75A73-B649-46EC-B7C1-C6B91B89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- </a:t>
            </a:r>
            <a:r>
              <a:rPr lang="de-DE" dirty="0" err="1"/>
              <a:t>access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4E31C8-8D56-4500-95A6-21C67D322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566" y="1164740"/>
            <a:ext cx="7663651" cy="546612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7431210-26E2-44D8-B358-55DD713C1649}"/>
              </a:ext>
            </a:extLst>
          </p:cNvPr>
          <p:cNvSpPr txBox="1"/>
          <p:nvPr/>
        </p:nvSpPr>
        <p:spPr>
          <a:xfrm>
            <a:off x="9318217" y="6105833"/>
            <a:ext cx="102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*.</a:t>
            </a:r>
            <a:r>
              <a:rPr lang="de-DE" dirty="0" err="1"/>
              <a:t>csv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252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72FE5-0C0B-4C54-A520-E4CB2C4A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– SD </a:t>
            </a:r>
            <a:r>
              <a:rPr lang="de-DE" dirty="0" err="1"/>
              <a:t>card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6E94A6-7842-452C-BCA6-E09314BC7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" y="2652333"/>
            <a:ext cx="1553335" cy="155333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01ADB58-1580-4D7E-AD2E-55B696952EA7}"/>
              </a:ext>
            </a:extLst>
          </p:cNvPr>
          <p:cNvSpPr txBox="1"/>
          <p:nvPr/>
        </p:nvSpPr>
        <p:spPr>
          <a:xfrm>
            <a:off x="261175" y="4203177"/>
            <a:ext cx="291909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/>
              <a:t>\PRM\&lt;</a:t>
            </a:r>
            <a:r>
              <a:rPr lang="de-DE" sz="2177" dirty="0" err="1"/>
              <a:t>filename</a:t>
            </a:r>
            <a:r>
              <a:rPr lang="de-DE" sz="2177" dirty="0"/>
              <a:t>&gt;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DACD8B7-714C-42C5-9108-C1B555CE5F23}"/>
              </a:ext>
            </a:extLst>
          </p:cNvPr>
          <p:cNvSpPr txBox="1"/>
          <p:nvPr/>
        </p:nvSpPr>
        <p:spPr>
          <a:xfrm>
            <a:off x="5466289" y="3645604"/>
            <a:ext cx="2066645" cy="76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77" dirty="0">
                <a:latin typeface="Consolas" panose="020B0609020204030204" pitchFamily="49" charset="0"/>
              </a:rPr>
              <a:t>0AF776B2.P00</a:t>
            </a:r>
            <a:r>
              <a:rPr lang="de-DE" sz="2177" dirty="0"/>
              <a:t>	</a:t>
            </a:r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E766E949-8493-4154-9BC1-7F6CECBB7262}"/>
              </a:ext>
            </a:extLst>
          </p:cNvPr>
          <p:cNvSpPr/>
          <p:nvPr/>
        </p:nvSpPr>
        <p:spPr>
          <a:xfrm rot="5400000">
            <a:off x="6051278" y="3507021"/>
            <a:ext cx="286791" cy="1196041"/>
          </a:xfrm>
          <a:prstGeom prst="rightBrace">
            <a:avLst>
              <a:gd name="adj1" fmla="val 28416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E1A44AD-9698-4BC5-B7F8-6E394FDF5C1C}"/>
              </a:ext>
            </a:extLst>
          </p:cNvPr>
          <p:cNvSpPr txBox="1"/>
          <p:nvPr/>
        </p:nvSpPr>
        <p:spPr>
          <a:xfrm>
            <a:off x="4876781" y="4184981"/>
            <a:ext cx="2656152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dirty="0"/>
              <a:t>Motor </a:t>
            </a:r>
            <a:r>
              <a:rPr lang="de-DE" sz="2177" dirty="0" err="1"/>
              <a:t>serial</a:t>
            </a:r>
            <a:r>
              <a:rPr lang="de-DE" sz="2177" dirty="0"/>
              <a:t> </a:t>
            </a:r>
            <a:r>
              <a:rPr lang="de-DE" sz="2177" dirty="0" err="1"/>
              <a:t>number</a:t>
            </a:r>
            <a:endParaRPr lang="de-DE" sz="2177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A965690-21C4-4243-8AC8-F17F6435F1A9}"/>
              </a:ext>
            </a:extLst>
          </p:cNvPr>
          <p:cNvSpPr/>
          <p:nvPr/>
        </p:nvSpPr>
        <p:spPr>
          <a:xfrm>
            <a:off x="6943832" y="3754216"/>
            <a:ext cx="150999" cy="25659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828FF943-3A0C-483B-88A1-1754CF523C91}"/>
              </a:ext>
            </a:extLst>
          </p:cNvPr>
          <p:cNvSpPr/>
          <p:nvPr/>
        </p:nvSpPr>
        <p:spPr>
          <a:xfrm>
            <a:off x="7096168" y="3754215"/>
            <a:ext cx="150999" cy="25659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858FD32-FD91-4B1D-80EE-1A9CCC497C9C}"/>
              </a:ext>
            </a:extLst>
          </p:cNvPr>
          <p:cNvSpPr/>
          <p:nvPr/>
        </p:nvSpPr>
        <p:spPr>
          <a:xfrm>
            <a:off x="7245830" y="3754214"/>
            <a:ext cx="150999" cy="25659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315D1D8-D012-4646-81BC-7EE6ACF4BFC0}"/>
              </a:ext>
            </a:extLst>
          </p:cNvPr>
          <p:cNvSpPr txBox="1"/>
          <p:nvPr/>
        </p:nvSpPr>
        <p:spPr>
          <a:xfrm>
            <a:off x="4272794" y="2471558"/>
            <a:ext cx="1823206" cy="76238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77" dirty="0">
                <a:latin typeface="Consolas" panose="020B0609020204030204" pitchFamily="49" charset="0"/>
              </a:rPr>
              <a:t>P</a:t>
            </a:r>
            <a:r>
              <a:rPr lang="de-DE" sz="2177" dirty="0"/>
              <a:t> = </a:t>
            </a:r>
            <a:r>
              <a:rPr lang="de-DE" sz="2177" dirty="0" err="1"/>
              <a:t>Predicitve</a:t>
            </a:r>
            <a:r>
              <a:rPr lang="de-DE" sz="2177" dirty="0"/>
              <a:t> Maintenance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6FA392-4FA3-444C-9DF2-3FBC0C8471DE}"/>
              </a:ext>
            </a:extLst>
          </p:cNvPr>
          <p:cNvSpPr txBox="1"/>
          <p:nvPr/>
        </p:nvSpPr>
        <p:spPr>
          <a:xfrm>
            <a:off x="8447347" y="2639059"/>
            <a:ext cx="2003000" cy="42736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77" dirty="0">
                <a:latin typeface="Consolas" panose="020B0609020204030204" pitchFamily="49" charset="0"/>
              </a:rPr>
              <a:t>0</a:t>
            </a:r>
            <a:r>
              <a:rPr lang="de-DE" sz="2177" dirty="0"/>
              <a:t> = Primary </a:t>
            </a:r>
            <a:r>
              <a:rPr lang="de-DE" sz="2177" dirty="0" err="1"/>
              <a:t>file</a:t>
            </a:r>
            <a:endParaRPr lang="de-DE" sz="2177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5E4384-F2DB-4081-A8C2-F5A31B6FF5F7}"/>
              </a:ext>
            </a:extLst>
          </p:cNvPr>
          <p:cNvSpPr txBox="1"/>
          <p:nvPr/>
        </p:nvSpPr>
        <p:spPr>
          <a:xfrm>
            <a:off x="6391819" y="2639059"/>
            <a:ext cx="1559700" cy="42736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177" dirty="0">
                <a:latin typeface="Consolas" panose="020B0609020204030204" pitchFamily="49" charset="0"/>
              </a:rPr>
              <a:t>0</a:t>
            </a:r>
            <a:r>
              <a:rPr lang="de-DE" sz="2177" dirty="0"/>
              <a:t> = Axis A</a:t>
            </a:r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CFDE0760-84BA-4F92-965A-90FA794358E9}"/>
              </a:ext>
            </a:extLst>
          </p:cNvPr>
          <p:cNvCxnSpPr>
            <a:stCxn id="16" idx="2"/>
          </p:cNvCxnSpPr>
          <p:nvPr/>
        </p:nvCxnSpPr>
        <p:spPr>
          <a:xfrm>
            <a:off x="5184397" y="3233946"/>
            <a:ext cx="1869558" cy="520268"/>
          </a:xfrm>
          <a:prstGeom prst="line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54A6B91E-43CA-426B-AC66-CD91C15D8250}"/>
              </a:ext>
            </a:extLst>
          </p:cNvPr>
          <p:cNvCxnSpPr>
            <a:cxnSpLocks/>
            <a:stCxn id="18" idx="2"/>
            <a:endCxn id="14" idx="0"/>
          </p:cNvCxnSpPr>
          <p:nvPr/>
        </p:nvCxnSpPr>
        <p:spPr>
          <a:xfrm flipH="1">
            <a:off x="7171668" y="3066420"/>
            <a:ext cx="1" cy="687795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465ACE2-C78C-44D7-926F-B50AD86A1960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7321330" y="3066420"/>
            <a:ext cx="2127517" cy="687794"/>
          </a:xfrm>
          <a:prstGeom prst="lin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50DB9B7A-E3D4-4EC1-BEC5-A64F08B97713}"/>
              </a:ext>
            </a:extLst>
          </p:cNvPr>
          <p:cNvSpPr/>
          <p:nvPr/>
        </p:nvSpPr>
        <p:spPr>
          <a:xfrm>
            <a:off x="4402948" y="2565079"/>
            <a:ext cx="150999" cy="256591"/>
          </a:xfrm>
          <a:prstGeom prst="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0628E05-35F1-42FD-936D-7FA12DD96EBC}"/>
              </a:ext>
            </a:extLst>
          </p:cNvPr>
          <p:cNvSpPr/>
          <p:nvPr/>
        </p:nvSpPr>
        <p:spPr>
          <a:xfrm>
            <a:off x="6611936" y="2739253"/>
            <a:ext cx="150999" cy="25659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2D9B0FC-3229-4337-A78F-B440319349D6}"/>
              </a:ext>
            </a:extLst>
          </p:cNvPr>
          <p:cNvSpPr/>
          <p:nvPr/>
        </p:nvSpPr>
        <p:spPr>
          <a:xfrm>
            <a:off x="8590937" y="2739253"/>
            <a:ext cx="150999" cy="25659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4CE77D8-7753-464E-854A-461C21C67718}"/>
              </a:ext>
            </a:extLst>
          </p:cNvPr>
          <p:cNvSpPr txBox="1"/>
          <p:nvPr/>
        </p:nvSpPr>
        <p:spPr>
          <a:xfrm>
            <a:off x="8098999" y="5931489"/>
            <a:ext cx="1698195" cy="427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177" dirty="0"/>
              <a:t>ED212U.P00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B3230D2-9F06-494D-BF64-B546C07DE050}"/>
              </a:ext>
            </a:extLst>
          </p:cNvPr>
          <p:cNvSpPr txBox="1"/>
          <p:nvPr/>
        </p:nvSpPr>
        <p:spPr>
          <a:xfrm>
            <a:off x="4468761" y="5932016"/>
            <a:ext cx="607368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File </a:t>
            </a:r>
            <a:r>
              <a:rPr lang="de-DE" sz="2177" dirty="0" err="1"/>
              <a:t>name</a:t>
            </a:r>
            <a:r>
              <a:rPr lang="de-DE" sz="2177" dirty="0"/>
              <a:t> </a:t>
            </a:r>
            <a:r>
              <a:rPr lang="de-DE" sz="2177" dirty="0" err="1"/>
              <a:t>without</a:t>
            </a:r>
            <a:r>
              <a:rPr lang="de-DE" sz="2177" dirty="0"/>
              <a:t> „</a:t>
            </a:r>
            <a:r>
              <a:rPr lang="de-DE" sz="2177" dirty="0" err="1"/>
              <a:t>encoder</a:t>
            </a:r>
            <a:r>
              <a:rPr lang="de-DE" sz="2177" dirty="0"/>
              <a:t>“: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52199D1-3E4E-4536-A636-433D8E9C1AF2}"/>
              </a:ext>
            </a:extLst>
          </p:cNvPr>
          <p:cNvSpPr txBox="1"/>
          <p:nvPr/>
        </p:nvSpPr>
        <p:spPr>
          <a:xfrm>
            <a:off x="4272794" y="1522913"/>
            <a:ext cx="3396391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Example</a:t>
            </a:r>
            <a:r>
              <a:rPr lang="de-DE" sz="2177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02244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D7B032-7286-4563-AC5F-9B81C3BC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– *.</a:t>
            </a:r>
            <a:r>
              <a:rPr lang="de-DE" dirty="0" err="1"/>
              <a:t>csv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11808-E20B-465A-BF75-FBB88AC2C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260000"/>
            <a:ext cx="11465187" cy="43513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"t-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average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[-2.500000,-2.333333,-2.166667,-2.000000,-1.833333,-1.666667,-1.500000,-1.333333,-1.166667,-1.000000,0.833333,-0.666667,-0.500000,-0.333333,-0.166667,-0.000000,0.166667,0.333333,0.500000,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51" dirty="0">
                <a:solidFill>
                  <a:prstClr val="black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0.666667,0.833333,1.000000,1.166667,1.333333,1.500000,1.66666, 7,1.833333,2.000000,2.166667,2.333333,2.500000],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51" dirty="0">
                <a:solidFill>
                  <a:prstClr val="black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"t-</a:t>
            </a:r>
            <a:r>
              <a:rPr lang="de-DE" sz="1451" dirty="0" err="1">
                <a:solidFill>
                  <a:prstClr val="black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average</a:t>
            </a:r>
            <a:r>
              <a:rPr lang="de-DE" sz="1451" dirty="0">
                <a:solidFill>
                  <a:prstClr val="black"/>
                </a:solidFill>
                <a:highlight>
                  <a:srgbClr val="00FFFF"/>
                </a:highlight>
                <a:latin typeface="Consolas" panose="020B0609020204030204" pitchFamily="49" charset="0"/>
              </a:rPr>
              <a:t>-unit": "%",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"n-</a:t>
            </a:r>
            <a:r>
              <a:rPr kumimoji="0" lang="de-DE" sz="1451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average</a:t>
            </a: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[-900.000000,-810.000000,-720.000000,-630.000000,-540.000000,-450.000000,-360.00000,0,-270.000000,-180.000000,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-90.000000,0.000000,90.000000,180.000000,270.000000,360.000000,450.000000,540.000000,630.000000,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720.000000,810.000000,900.000000],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de-DE" sz="1451" dirty="0">
                <a:solidFill>
                  <a:prstClr val="black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"n-</a:t>
            </a:r>
            <a:r>
              <a:rPr lang="de-DE" sz="1451" dirty="0" err="1">
                <a:solidFill>
                  <a:prstClr val="black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average</a:t>
            </a:r>
            <a:r>
              <a:rPr lang="de-DE" sz="1451" dirty="0">
                <a:solidFill>
                  <a:prstClr val="black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-unit": "</a:t>
            </a:r>
            <a:r>
              <a:rPr lang="de-DE" sz="1451" dirty="0" err="1">
                <a:solidFill>
                  <a:prstClr val="black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rpm</a:t>
            </a:r>
            <a:r>
              <a:rPr lang="de-DE" sz="1451" dirty="0">
                <a:solidFill>
                  <a:prstClr val="black"/>
                </a:solidFill>
                <a:highlight>
                  <a:srgbClr val="00FF00"/>
                </a:highlight>
                <a:latin typeface="Consolas" panose="020B0609020204030204" pitchFamily="49" charset="0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451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"load-matrix":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0, 0, 0, 0, 0, 0, 0, 0, 0, 0, 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0, 0, 0, 0, 0, 0, 0, 0, 0, 0, 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1000, 3000, 4000, 4000, 3000, 4000, 1000, 0, 0, 0, 0, 0, 0, 0, 0, 0,0,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0, 0, 0, 0, 0, 0, 0, 0, 0, 0, 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2000, 4000, 4000, 3000, 4000, 3000, 0, 0, 0, 0,0,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 . 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3000, 4000, 4000, 3000, 4000, 2000, 0, 0, 0, 0, 0, 0, 0, 0, 0,0,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0, 0, 0, 0, 0, 0, 0, 0, 0, 0, 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1000, 4000, 4000, 3000, 4000, 3000, 1000, 0, 0, 0,0,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[0, 0, 0, 0, 0, 0, 0, 0, 0, 0, 0, 0, 0, 0, 0, 0, 0, 0, 0, 0, 0, ],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5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onsolas" panose="020B0609020204030204" pitchFamily="49" charset="0"/>
                <a:ea typeface="+mn-ea"/>
                <a:cs typeface="+mn-cs"/>
              </a:rPr>
              <a:t>...</a:t>
            </a:r>
            <a:endParaRPr lang="de-DE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48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38890-2824-45FF-917F-1EC28467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endParaRPr lang="de-DE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BCAF216-F16B-4DAA-9B88-3902DFDBDB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10329"/>
              </p:ext>
            </p:extLst>
          </p:nvPr>
        </p:nvGraphicFramePr>
        <p:xfrm>
          <a:off x="214" y="420398"/>
          <a:ext cx="13612653" cy="647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09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510B90-6366-4FA4-8396-D3A4FD50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Electronic </a:t>
            </a:r>
            <a:r>
              <a:rPr lang="de-DE" dirty="0" err="1"/>
              <a:t>cam</a:t>
            </a:r>
            <a:r>
              <a:rPr lang="de-DE" dirty="0"/>
              <a:t> </a:t>
            </a:r>
            <a:r>
              <a:rPr lang="de-DE" dirty="0" err="1"/>
              <a:t>disc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277FC0-A7C9-4063-84B5-587B5E2AC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6.5-G</a:t>
            </a:r>
          </a:p>
          <a:p>
            <a:pPr lvl="1"/>
            <a:r>
              <a:rPr lang="de-DE" dirty="0"/>
              <a:t>„Same“ </a:t>
            </a:r>
            <a:r>
              <a:rPr lang="de-DE" dirty="0" err="1"/>
              <a:t>situation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</a:t>
            </a:r>
            <a:r>
              <a:rPr lang="de-DE" dirty="0" err="1"/>
              <a:t>meeting</a:t>
            </a:r>
            <a:r>
              <a:rPr lang="de-DE" dirty="0"/>
              <a:t> 2021 = </a:t>
            </a:r>
          </a:p>
          <a:p>
            <a:r>
              <a:rPr lang="de-DE" dirty="0"/>
              <a:t>Outlook</a:t>
            </a:r>
          </a:p>
          <a:p>
            <a:pPr lvl="1"/>
            <a:r>
              <a:rPr lang="de-DE" dirty="0"/>
              <a:t>Sales release not </a:t>
            </a:r>
            <a:r>
              <a:rPr lang="de-DE" dirty="0" err="1"/>
              <a:t>clear</a:t>
            </a:r>
            <a:endParaRPr lang="de-DE" dirty="0"/>
          </a:p>
          <a:p>
            <a:pPr lvl="1"/>
            <a:r>
              <a:rPr lang="de-DE" dirty="0"/>
              <a:t>Technical </a:t>
            </a:r>
            <a:r>
              <a:rPr lang="de-DE" dirty="0" err="1"/>
              <a:t>future</a:t>
            </a:r>
            <a:r>
              <a:rPr lang="de-DE" dirty="0"/>
              <a:t> not </a:t>
            </a:r>
            <a:r>
              <a:rPr lang="de-DE" dirty="0" err="1"/>
              <a:t>clear</a:t>
            </a:r>
            <a:endParaRPr lang="de-DE" dirty="0"/>
          </a:p>
          <a:p>
            <a:pPr lvl="2"/>
            <a:r>
              <a:rPr lang="de-DE" dirty="0"/>
              <a:t>„</a:t>
            </a:r>
            <a:r>
              <a:rPr lang="en-US" dirty="0"/>
              <a:t>The further development</a:t>
            </a:r>
            <a:br>
              <a:rPr lang="en-US" dirty="0"/>
            </a:br>
            <a:r>
              <a:rPr lang="en-US" dirty="0"/>
              <a:t>of the IGB is discontinued”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0C338C-2F8A-474E-95F2-0B0FCEC60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E207AAC-8F60-42D3-8BD7-21DE034B5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0157" y="1633817"/>
            <a:ext cx="4880815" cy="3805517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EB2BC2D1-B0D8-4DA6-B6C7-4F7EC442FC9E}"/>
              </a:ext>
            </a:extLst>
          </p:cNvPr>
          <p:cNvCxnSpPr/>
          <p:nvPr/>
        </p:nvCxnSpPr>
        <p:spPr>
          <a:xfrm>
            <a:off x="9003890" y="3325761"/>
            <a:ext cx="796413" cy="744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Ellipse 7">
            <a:extLst>
              <a:ext uri="{FF2B5EF4-FFF2-40B4-BE49-F238E27FC236}">
                <a16:creationId xmlns:a16="http://schemas.microsoft.com/office/drawing/2014/main" id="{07A9205A-D7AD-4066-A7B0-371B415D55CF}"/>
              </a:ext>
            </a:extLst>
          </p:cNvPr>
          <p:cNvSpPr/>
          <p:nvPr/>
        </p:nvSpPr>
        <p:spPr>
          <a:xfrm>
            <a:off x="7116097" y="4343400"/>
            <a:ext cx="2256503" cy="383458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980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2BF93-F72A-4319-A20B-C9AB977A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Load </a:t>
            </a:r>
            <a:r>
              <a:rPr lang="de-DE" dirty="0" err="1"/>
              <a:t>matrix</a:t>
            </a:r>
            <a:r>
              <a:rPr lang="de-DE" dirty="0"/>
              <a:t> -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E2DB65-0A4A-4B2F-9992-1E50F4A949C3}"/>
              </a:ext>
            </a:extLst>
          </p:cNvPr>
          <p:cNvSpPr txBox="1"/>
          <p:nvPr/>
        </p:nvSpPr>
        <p:spPr>
          <a:xfrm>
            <a:off x="2264174" y="1774349"/>
            <a:ext cx="11408390" cy="373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86" dirty="0"/>
              <a:t>Product optimizations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Recognition of the real load situation of machines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Recognition of "borderline" machine designs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Improvements in the direction of quality and/or economic efficiency possible</a:t>
            </a:r>
            <a:endParaRPr lang="de-DE" sz="2000" dirty="0"/>
          </a:p>
          <a:p>
            <a:endParaRPr lang="de-DE" sz="3870" dirty="0"/>
          </a:p>
          <a:p>
            <a:r>
              <a:rPr lang="de-DE" sz="3870" dirty="0"/>
              <a:t>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Assessment of above-average or below-average stress on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Detection of "borderline" applications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Detection of faults in the overall system</a:t>
            </a:r>
          </a:p>
        </p:txBody>
      </p:sp>
      <p:pic>
        <p:nvPicPr>
          <p:cNvPr id="7" name="Grafik 6" descr="Klemmbrett abgehakt Silhouette">
            <a:extLst>
              <a:ext uri="{FF2B5EF4-FFF2-40B4-BE49-F238E27FC236}">
                <a16:creationId xmlns:a16="http://schemas.microsoft.com/office/drawing/2014/main" id="{05C850E5-10F4-46D5-8350-D9E360CE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089" y="2582790"/>
            <a:ext cx="1692420" cy="169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23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31F8C77-7884-4F86-B583-DECCC93C6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82" y="1510522"/>
            <a:ext cx="7283728" cy="46297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4189ABC-8333-47CB-820F-61A9804F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Wizzard </a:t>
            </a:r>
            <a:r>
              <a:rPr lang="de-DE" dirty="0" err="1"/>
              <a:t>Predictive</a:t>
            </a:r>
            <a:r>
              <a:rPr lang="de-DE" dirty="0"/>
              <a:t> Maintenance</a:t>
            </a:r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F4D524B7-2129-4FAA-AADD-F34B9125B395}"/>
              </a:ext>
            </a:extLst>
          </p:cNvPr>
          <p:cNvSpPr/>
          <p:nvPr/>
        </p:nvSpPr>
        <p:spPr>
          <a:xfrm>
            <a:off x="6792695" y="2566432"/>
            <a:ext cx="435435" cy="1175674"/>
          </a:xfrm>
          <a:prstGeom prst="rightBrace">
            <a:avLst>
              <a:gd name="adj1" fmla="val 3872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C4752ED2-85D9-4590-A059-7443E920E4D6}"/>
              </a:ext>
            </a:extLst>
          </p:cNvPr>
          <p:cNvSpPr/>
          <p:nvPr/>
        </p:nvSpPr>
        <p:spPr>
          <a:xfrm>
            <a:off x="6792695" y="3769046"/>
            <a:ext cx="435435" cy="822092"/>
          </a:xfrm>
          <a:prstGeom prst="rightBrace">
            <a:avLst>
              <a:gd name="adj1" fmla="val 3872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27D48F21-D8A2-403C-A6C4-C53DA7A7AF7C}"/>
              </a:ext>
            </a:extLst>
          </p:cNvPr>
          <p:cNvSpPr/>
          <p:nvPr/>
        </p:nvSpPr>
        <p:spPr>
          <a:xfrm>
            <a:off x="6792695" y="4944722"/>
            <a:ext cx="435435" cy="889493"/>
          </a:xfrm>
          <a:prstGeom prst="rightBrace">
            <a:avLst>
              <a:gd name="adj1" fmla="val 3872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3B7F55D-F044-4303-AE0A-4D652B49C0FD}"/>
              </a:ext>
            </a:extLst>
          </p:cNvPr>
          <p:cNvCxnSpPr>
            <a:cxnSpLocks/>
          </p:cNvCxnSpPr>
          <p:nvPr/>
        </p:nvCxnSpPr>
        <p:spPr>
          <a:xfrm flipH="1">
            <a:off x="4975389" y="4937725"/>
            <a:ext cx="173751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33B2E15B-409F-44F5-A03B-2A6DD7B84D6B}"/>
              </a:ext>
            </a:extLst>
          </p:cNvPr>
          <p:cNvCxnSpPr>
            <a:cxnSpLocks/>
          </p:cNvCxnSpPr>
          <p:nvPr/>
        </p:nvCxnSpPr>
        <p:spPr>
          <a:xfrm flipH="1">
            <a:off x="4975389" y="3735109"/>
            <a:ext cx="173751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6487EE98-6C71-4E8D-A218-0ED28FACC31E}"/>
              </a:ext>
            </a:extLst>
          </p:cNvPr>
          <p:cNvSpPr txBox="1"/>
          <p:nvPr/>
        </p:nvSpPr>
        <p:spPr>
          <a:xfrm>
            <a:off x="7376206" y="2748432"/>
            <a:ext cx="356634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 err="1"/>
              <a:t>Predictive</a:t>
            </a:r>
            <a:r>
              <a:rPr lang="de-DE" sz="2177" dirty="0"/>
              <a:t> Maintenance </a:t>
            </a:r>
            <a:r>
              <a:rPr lang="de-DE" sz="2177" dirty="0" err="1"/>
              <a:t>state</a:t>
            </a:r>
            <a:endParaRPr lang="de-DE" sz="2177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198680F-FCDA-4829-948E-17C31E0D8A7F}"/>
              </a:ext>
            </a:extLst>
          </p:cNvPr>
          <p:cNvSpPr txBox="1"/>
          <p:nvPr/>
        </p:nvSpPr>
        <p:spPr>
          <a:xfrm>
            <a:off x="7501510" y="3798898"/>
            <a:ext cx="356634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Send </a:t>
            </a:r>
            <a:r>
              <a:rPr lang="de-DE" sz="2177" dirty="0" err="1"/>
              <a:t>load</a:t>
            </a:r>
            <a:r>
              <a:rPr lang="de-DE" sz="2177" dirty="0"/>
              <a:t> </a:t>
            </a:r>
            <a:r>
              <a:rPr lang="de-DE" sz="2177" dirty="0" err="1"/>
              <a:t>matrix</a:t>
            </a:r>
            <a:r>
              <a:rPr lang="de-DE" sz="2177" dirty="0"/>
              <a:t> </a:t>
            </a:r>
            <a:r>
              <a:rPr lang="de-DE" sz="2177" dirty="0" err="1"/>
              <a:t>to</a:t>
            </a:r>
            <a:r>
              <a:rPr lang="de-DE" sz="2177" dirty="0"/>
              <a:t> Stöber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915EEA3-78B1-4ED6-8532-664FBFF0C249}"/>
              </a:ext>
            </a:extLst>
          </p:cNvPr>
          <p:cNvSpPr txBox="1"/>
          <p:nvPr/>
        </p:nvSpPr>
        <p:spPr>
          <a:xfrm>
            <a:off x="7501510" y="5131231"/>
            <a:ext cx="356634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Manual </a:t>
            </a:r>
            <a:r>
              <a:rPr lang="de-DE" sz="2177" dirty="0" err="1"/>
              <a:t>configuration</a:t>
            </a:r>
            <a:endParaRPr lang="de-DE" sz="2177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46FC25-0C4C-41E8-942D-C57181BB1715}"/>
              </a:ext>
            </a:extLst>
          </p:cNvPr>
          <p:cNvSpPr txBox="1"/>
          <p:nvPr/>
        </p:nvSpPr>
        <p:spPr>
          <a:xfrm>
            <a:off x="7663564" y="1513088"/>
            <a:ext cx="4528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/>
              <a:t>Recommendation</a:t>
            </a:r>
            <a:r>
              <a:rPr lang="de-DE" sz="2000" dirty="0"/>
              <a:t> </a:t>
            </a:r>
            <a:r>
              <a:rPr lang="de-DE" sz="2000" dirty="0" err="1"/>
              <a:t>change</a:t>
            </a:r>
            <a:r>
              <a:rPr lang="de-DE" sz="2000" dirty="0"/>
              <a:t> </a:t>
            </a:r>
            <a:r>
              <a:rPr lang="de-DE" sz="2000" dirty="0" err="1"/>
              <a:t>geared</a:t>
            </a:r>
            <a:r>
              <a:rPr lang="de-DE" sz="2000" dirty="0"/>
              <a:t> </a:t>
            </a:r>
            <a:r>
              <a:rPr lang="de-DE" sz="2000" dirty="0" err="1"/>
              <a:t>motor</a:t>
            </a:r>
            <a:endParaRPr lang="de-DE" sz="2177" dirty="0"/>
          </a:p>
        </p:txBody>
      </p:sp>
      <p:cxnSp>
        <p:nvCxnSpPr>
          <p:cNvPr id="19" name="Verbinder: gewinkelt 18">
            <a:extLst>
              <a:ext uri="{FF2B5EF4-FFF2-40B4-BE49-F238E27FC236}">
                <a16:creationId xmlns:a16="http://schemas.microsoft.com/office/drawing/2014/main" id="{AF1B7763-2471-49EC-BE63-00B7C1E22BE5}"/>
              </a:ext>
            </a:extLst>
          </p:cNvPr>
          <p:cNvCxnSpPr>
            <a:cxnSpLocks/>
            <a:endCxn id="17" idx="1"/>
          </p:cNvCxnSpPr>
          <p:nvPr/>
        </p:nvCxnSpPr>
        <p:spPr>
          <a:xfrm flipV="1">
            <a:off x="5660565" y="1713143"/>
            <a:ext cx="2002999" cy="103529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346B2F51-6062-4899-AFCF-37FFA1B55D1F}"/>
              </a:ext>
            </a:extLst>
          </p:cNvPr>
          <p:cNvCxnSpPr>
            <a:cxnSpLocks/>
          </p:cNvCxnSpPr>
          <p:nvPr/>
        </p:nvCxnSpPr>
        <p:spPr>
          <a:xfrm flipH="1">
            <a:off x="4975389" y="4591138"/>
            <a:ext cx="1737518" cy="0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4934F48C-DDF0-49B4-9689-8CE6FB1193E4}"/>
              </a:ext>
            </a:extLst>
          </p:cNvPr>
          <p:cNvSpPr/>
          <p:nvPr/>
        </p:nvSpPr>
        <p:spPr>
          <a:xfrm>
            <a:off x="6792695" y="4618077"/>
            <a:ext cx="435435" cy="319647"/>
          </a:xfrm>
          <a:prstGeom prst="rightBrace">
            <a:avLst>
              <a:gd name="adj1" fmla="val 38723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2177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54226DB0-A593-423C-8C25-01F0688000A8}"/>
              </a:ext>
            </a:extLst>
          </p:cNvPr>
          <p:cNvSpPr txBox="1"/>
          <p:nvPr/>
        </p:nvSpPr>
        <p:spPr>
          <a:xfrm>
            <a:off x="7501510" y="4517361"/>
            <a:ext cx="3566344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/>
              <a:t>Export </a:t>
            </a:r>
            <a:r>
              <a:rPr lang="de-DE" sz="2177" dirty="0" err="1"/>
              <a:t>for</a:t>
            </a:r>
            <a:r>
              <a:rPr lang="de-DE" sz="2177" dirty="0"/>
              <a:t> </a:t>
            </a:r>
            <a:r>
              <a:rPr lang="de-DE" sz="2177" dirty="0" err="1"/>
              <a:t>analysis</a:t>
            </a:r>
            <a:r>
              <a:rPr lang="de-DE" sz="2177" dirty="0"/>
              <a:t>, e.g. Excel </a:t>
            </a:r>
          </a:p>
        </p:txBody>
      </p:sp>
      <p:pic>
        <p:nvPicPr>
          <p:cNvPr id="21" name="Picture 2" descr="Image result for excel">
            <a:extLst>
              <a:ext uri="{FF2B5EF4-FFF2-40B4-BE49-F238E27FC236}">
                <a16:creationId xmlns:a16="http://schemas.microsoft.com/office/drawing/2014/main" id="{F670474B-A445-4432-AC8D-A4D6B2D42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746" y="4204896"/>
            <a:ext cx="1126488" cy="110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0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3" grpId="0"/>
      <p:bldP spid="14" grpId="0"/>
      <p:bldP spid="18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189ABC-8333-47CB-820F-61A9804F4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Wizzard </a:t>
            </a:r>
            <a:r>
              <a:rPr lang="de-DE" dirty="0" err="1"/>
              <a:t>Predictive</a:t>
            </a:r>
            <a:r>
              <a:rPr lang="de-DE" dirty="0"/>
              <a:t> Maintenance - Manual </a:t>
            </a:r>
            <a:r>
              <a:rPr lang="de-DE" dirty="0" err="1"/>
              <a:t>configuration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D19764F-7B6A-4A81-8886-F9FD96E68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583260"/>
            <a:ext cx="6190476" cy="426666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C701FC9-BB38-43A0-AAF4-430F39E2E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778" y="1183261"/>
            <a:ext cx="4399619" cy="30716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EB8D8498-6DB4-4B58-8E0C-D2A7BB56F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778" y="4430154"/>
            <a:ext cx="4161905" cy="1714286"/>
          </a:xfrm>
          <a:prstGeom prst="rect">
            <a:avLst/>
          </a:prstGeom>
        </p:spPr>
      </p:pic>
      <p:cxnSp>
        <p:nvCxnSpPr>
          <p:cNvPr id="23" name="Verbinder: gewinkelt 22">
            <a:extLst>
              <a:ext uri="{FF2B5EF4-FFF2-40B4-BE49-F238E27FC236}">
                <a16:creationId xmlns:a16="http://schemas.microsoft.com/office/drawing/2014/main" id="{4284B956-C85C-4F12-A643-5DE3890CF38C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659065" y="2719086"/>
            <a:ext cx="2258713" cy="1887646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EA472F2B-FDCA-4573-8D55-20F6A231154E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659065" y="4945944"/>
            <a:ext cx="2258713" cy="341353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8B658889-4D36-4722-81E6-AC6603BF3FB4}"/>
              </a:ext>
            </a:extLst>
          </p:cNvPr>
          <p:cNvSpPr txBox="1"/>
          <p:nvPr/>
        </p:nvSpPr>
        <p:spPr>
          <a:xfrm>
            <a:off x="540000" y="6113197"/>
            <a:ext cx="6094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dirty="0" err="1"/>
              <a:t>Don‘t</a:t>
            </a:r>
            <a:r>
              <a:rPr lang="de-DE" sz="2400" dirty="0"/>
              <a:t> </a:t>
            </a:r>
            <a:r>
              <a:rPr lang="de-DE" sz="2400" dirty="0" err="1"/>
              <a:t>forget</a:t>
            </a:r>
            <a:r>
              <a:rPr lang="de-DE" sz="2400" dirty="0"/>
              <a:t>: </a:t>
            </a:r>
            <a:r>
              <a:rPr lang="de-DE" sz="2400" b="1" dirty="0"/>
              <a:t>A00 and </a:t>
            </a:r>
            <a:r>
              <a:rPr lang="de-DE" sz="2400" b="1" dirty="0" err="1"/>
              <a:t>restart</a:t>
            </a:r>
            <a:r>
              <a:rPr lang="de-DE" sz="2400" b="1" dirty="0"/>
              <a:t> </a:t>
            </a:r>
            <a:r>
              <a:rPr lang="de-DE" sz="2400" b="1" dirty="0" err="1"/>
              <a:t>neccessary</a:t>
            </a:r>
            <a:endParaRPr lang="de-DE" sz="2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FA7B5D9-AAC8-404E-A45D-811555F22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3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SSI </a:t>
            </a:r>
            <a:r>
              <a:rPr lang="de-DE" sz="4000" dirty="0" err="1"/>
              <a:t>encoder</a:t>
            </a:r>
            <a:r>
              <a:rPr lang="de-DE" sz="4000" dirty="0"/>
              <a:t> </a:t>
            </a:r>
            <a:r>
              <a:rPr lang="de-DE" sz="4000" dirty="0" err="1"/>
              <a:t>evaluation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16323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3CA316-76C7-4B79-A0E5-F113B72D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117AF-A954-4AA7-9E62-A46805609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Synchronous</a:t>
            </a:r>
            <a:r>
              <a:rPr lang="de-DE" dirty="0"/>
              <a:t> Serial Interface (SSI)</a:t>
            </a:r>
          </a:p>
          <a:p>
            <a:r>
              <a:rPr lang="de-DE" dirty="0"/>
              <a:t>A </a:t>
            </a:r>
            <a:r>
              <a:rPr lang="de-DE" dirty="0" err="1"/>
              <a:t>synchronous</a:t>
            </a:r>
            <a:r>
              <a:rPr lang="de-DE" dirty="0"/>
              <a:t>,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serial</a:t>
            </a:r>
            <a:r>
              <a:rPr lang="de-DE" dirty="0"/>
              <a:t>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channel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digital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endParaRPr lang="de-DE" dirty="0"/>
          </a:p>
          <a:p>
            <a:r>
              <a:rPr lang="en-US" dirty="0"/>
              <a:t>CLOCK and DATA signals are transmitted according to RS-422, also known as ANSI/TIA/EIA-422-B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sz="2000" dirty="0" err="1"/>
              <a:t>How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?</a:t>
            </a:r>
            <a:endParaRPr lang="de-DE" dirty="0"/>
          </a:p>
          <a:p>
            <a:r>
              <a:rPr lang="de-DE" dirty="0"/>
              <a:t>Drive </a:t>
            </a:r>
            <a:r>
              <a:rPr lang="de-DE" dirty="0" err="1"/>
              <a:t>controller</a:t>
            </a:r>
            <a:r>
              <a:rPr lang="de-DE" dirty="0"/>
              <a:t>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CLOCK</a:t>
            </a:r>
          </a:p>
          <a:p>
            <a:r>
              <a:rPr lang="de-DE" dirty="0"/>
              <a:t>Encoder </a:t>
            </a:r>
            <a:r>
              <a:rPr lang="de-DE" dirty="0" err="1"/>
              <a:t>answers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000746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5A331-6DC0-45D1-AF87-9E724503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- </a:t>
            </a:r>
            <a:r>
              <a:rPr lang="de-DE" sz="2400" dirty="0" err="1"/>
              <a:t>comparison</a:t>
            </a: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7AB1AC0-EB04-4250-8A30-C6BF4216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596873"/>
              </p:ext>
            </p:extLst>
          </p:nvPr>
        </p:nvGraphicFramePr>
        <p:xfrm>
          <a:off x="539750" y="1260475"/>
          <a:ext cx="892936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42">
                  <a:extLst>
                    <a:ext uri="{9D8B030D-6E8A-4147-A177-3AD203B41FA5}">
                      <a16:colId xmlns:a16="http://schemas.microsoft.com/office/drawing/2014/main" val="2507843518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838878365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1584339363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2412387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Generation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Gen 6 </a:t>
                      </a:r>
                      <a:r>
                        <a:rPr lang="de-DE" dirty="0" err="1"/>
                        <a:t>up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6.5-E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Gen 6 </a:t>
                      </a:r>
                      <a:r>
                        <a:rPr lang="de-DE" dirty="0" err="1"/>
                        <a:t>from</a:t>
                      </a:r>
                      <a:r>
                        <a:rPr lang="de-DE" dirty="0"/>
                        <a:t> 6.5-G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8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Data </a:t>
                      </a:r>
                      <a:r>
                        <a:rPr lang="de-DE" dirty="0" err="1"/>
                        <a:t>length</a:t>
                      </a:r>
                      <a:r>
                        <a:rPr lang="de-DE" dirty="0"/>
                        <a:t> [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13, 24, 25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13, 24, 25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3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Position </a:t>
                      </a:r>
                      <a:r>
                        <a:rPr lang="de-DE" dirty="0" err="1"/>
                        <a:t>meaning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Fixed</a:t>
                      </a:r>
                      <a:br>
                        <a:rPr lang="de-DE" dirty="0"/>
                      </a:br>
                      <a:r>
                        <a:rPr lang="de-DE" dirty="0"/>
                        <a:t>13 ST </a:t>
                      </a:r>
                      <a:r>
                        <a:rPr lang="de-DE" dirty="0" err="1"/>
                        <a:t>or</a:t>
                      </a:r>
                      <a:br>
                        <a:rPr lang="de-DE" dirty="0"/>
                      </a:br>
                      <a:r>
                        <a:rPr lang="de-DE" dirty="0"/>
                        <a:t>12 ST+12MT </a:t>
                      </a:r>
                      <a:r>
                        <a:rPr lang="de-DE" dirty="0" err="1"/>
                        <a:t>or</a:t>
                      </a:r>
                      <a:br>
                        <a:rPr lang="de-DE" dirty="0"/>
                      </a:br>
                      <a:r>
                        <a:rPr lang="de-DE" dirty="0"/>
                        <a:t>13 ST+12MT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</a:t>
                      </a:r>
                      <a:r>
                        <a:rPr lang="de-DE" dirty="0" err="1"/>
                        <a:t>Scalable</a:t>
                      </a:r>
                      <a:r>
                        <a:rPr lang="de-DE" dirty="0"/>
                        <a:t>“</a:t>
                      </a:r>
                      <a:br>
                        <a:rPr lang="de-DE" dirty="0"/>
                      </a:br>
                      <a:r>
                        <a:rPr lang="de-DE" dirty="0"/>
                        <a:t>same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G5 possible,</a:t>
                      </a:r>
                      <a:br>
                        <a:rPr lang="de-DE" dirty="0"/>
                      </a:br>
                      <a:r>
                        <a:rPr lang="de-DE" dirty="0" err="1"/>
                        <a:t>other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restrictions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Scalable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7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Clock </a:t>
                      </a:r>
                      <a:r>
                        <a:rPr lang="de-DE" dirty="0" err="1"/>
                        <a:t>frequency</a:t>
                      </a:r>
                      <a:r>
                        <a:rPr lang="de-DE" dirty="0"/>
                        <a:t> [kHz]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250 /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250 /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150 – 1000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0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Time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1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[</a:t>
                      </a:r>
                      <a:r>
                        <a:rPr lang="de-DE" dirty="0" err="1"/>
                        <a:t>us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 / 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4 / 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6.67 – 1,67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1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Monoflop</a:t>
                      </a:r>
                      <a:r>
                        <a:rPr lang="de-DE" dirty="0"/>
                        <a:t> time [</a:t>
                      </a:r>
                      <a:r>
                        <a:rPr lang="de-DE" dirty="0" err="1"/>
                        <a:t>us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„30“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10 - 100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Alarm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suppport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2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Requirements</a:t>
                      </a:r>
                      <a:r>
                        <a:rPr lang="de-DE" dirty="0"/>
                        <a:t> terminal </a:t>
                      </a:r>
                      <a:r>
                        <a:rPr lang="de-DE" dirty="0" err="1"/>
                        <a:t>module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</a:t>
                      </a:r>
                      <a:r>
                        <a:rPr lang="de-DE" dirty="0" err="1"/>
                        <a:t>nothing</a:t>
                      </a:r>
                      <a:r>
                        <a:rPr lang="de-DE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nothing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XI6: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HW 14</a:t>
                      </a:r>
                      <a:b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RI6: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HW 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29456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7B2AC200-C9A1-4B01-80CD-D5D82FD9AA0B}"/>
              </a:ext>
            </a:extLst>
          </p:cNvPr>
          <p:cNvSpPr/>
          <p:nvPr/>
        </p:nvSpPr>
        <p:spPr>
          <a:xfrm>
            <a:off x="540000" y="3172689"/>
            <a:ext cx="8929118" cy="634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C451483-B5DF-44D6-944D-20F46DD6AF03}"/>
              </a:ext>
            </a:extLst>
          </p:cNvPr>
          <p:cNvSpPr/>
          <p:nvPr/>
        </p:nvSpPr>
        <p:spPr>
          <a:xfrm>
            <a:off x="540000" y="3806873"/>
            <a:ext cx="8929118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CA0A3A76-2312-4E2A-BDB3-67FACE593900}"/>
              </a:ext>
            </a:extLst>
          </p:cNvPr>
          <p:cNvSpPr/>
          <p:nvPr/>
        </p:nvSpPr>
        <p:spPr>
          <a:xfrm>
            <a:off x="539750" y="4182955"/>
            <a:ext cx="8929118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4E0ABC5-886A-412F-AA81-30E548A1DA40}"/>
              </a:ext>
            </a:extLst>
          </p:cNvPr>
          <p:cNvSpPr/>
          <p:nvPr/>
        </p:nvSpPr>
        <p:spPr>
          <a:xfrm>
            <a:off x="539750" y="4942501"/>
            <a:ext cx="8929118" cy="634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A8CD76F-F379-4AD4-8554-56CD26CCA6BD}"/>
              </a:ext>
            </a:extLst>
          </p:cNvPr>
          <p:cNvSpPr/>
          <p:nvPr/>
        </p:nvSpPr>
        <p:spPr>
          <a:xfrm>
            <a:off x="539750" y="4566413"/>
            <a:ext cx="8929118" cy="3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1E3EDB0-0E68-40CC-A7D3-BAC1542B4313}"/>
              </a:ext>
            </a:extLst>
          </p:cNvPr>
          <p:cNvSpPr/>
          <p:nvPr/>
        </p:nvSpPr>
        <p:spPr>
          <a:xfrm>
            <a:off x="7263581" y="1196936"/>
            <a:ext cx="2322871" cy="4532812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80B21D3-1192-40D4-911B-7801CD9D6347}"/>
              </a:ext>
            </a:extLst>
          </p:cNvPr>
          <p:cNvSpPr/>
          <p:nvPr/>
        </p:nvSpPr>
        <p:spPr>
          <a:xfrm>
            <a:off x="539750" y="2007083"/>
            <a:ext cx="8929118" cy="1237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74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5A331-6DC0-45D1-AF87-9E7245036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- </a:t>
            </a:r>
            <a:r>
              <a:rPr lang="de-DE" sz="2400" dirty="0" err="1"/>
              <a:t>comparison</a:t>
            </a:r>
            <a:endParaRPr lang="de-DE" dirty="0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47AB1AC0-EB04-4250-8A30-C6BF42166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47665"/>
              </p:ext>
            </p:extLst>
          </p:nvPr>
        </p:nvGraphicFramePr>
        <p:xfrm>
          <a:off x="539750" y="1260475"/>
          <a:ext cx="8929368" cy="432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42">
                  <a:extLst>
                    <a:ext uri="{9D8B030D-6E8A-4147-A177-3AD203B41FA5}">
                      <a16:colId xmlns:a16="http://schemas.microsoft.com/office/drawing/2014/main" val="2507843518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838878365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1584339363"/>
                    </a:ext>
                  </a:extLst>
                </a:gridCol>
                <a:gridCol w="2232342">
                  <a:extLst>
                    <a:ext uri="{9D8B030D-6E8A-4147-A177-3AD203B41FA5}">
                      <a16:colId xmlns:a16="http://schemas.microsoft.com/office/drawing/2014/main" val="24123871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Generation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Gen 6 </a:t>
                      </a:r>
                      <a:r>
                        <a:rPr lang="de-DE" dirty="0" err="1"/>
                        <a:t>up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to</a:t>
                      </a:r>
                      <a:r>
                        <a:rPr lang="de-DE" dirty="0"/>
                        <a:t> 6.5-E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Gen 6 </a:t>
                      </a:r>
                      <a:r>
                        <a:rPr lang="de-DE" dirty="0" err="1"/>
                        <a:t>from</a:t>
                      </a:r>
                      <a:r>
                        <a:rPr lang="de-DE" dirty="0"/>
                        <a:t> 6.5-G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584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Data </a:t>
                      </a:r>
                      <a:r>
                        <a:rPr lang="de-DE" dirty="0" err="1"/>
                        <a:t>length</a:t>
                      </a:r>
                      <a:r>
                        <a:rPr lang="de-DE" dirty="0"/>
                        <a:t> [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13, 24, 25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13, 24, 25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 – 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03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Position </a:t>
                      </a:r>
                      <a:r>
                        <a:rPr lang="de-DE" dirty="0" err="1"/>
                        <a:t>meaning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Fixed</a:t>
                      </a:r>
                      <a:br>
                        <a:rPr lang="de-DE" dirty="0"/>
                      </a:br>
                      <a:r>
                        <a:rPr lang="de-DE" dirty="0"/>
                        <a:t>13 ST </a:t>
                      </a:r>
                      <a:r>
                        <a:rPr lang="de-DE" dirty="0" err="1"/>
                        <a:t>or</a:t>
                      </a:r>
                      <a:br>
                        <a:rPr lang="de-DE" dirty="0"/>
                      </a:br>
                      <a:r>
                        <a:rPr lang="de-DE" dirty="0"/>
                        <a:t>12 ST+12MT </a:t>
                      </a:r>
                      <a:r>
                        <a:rPr lang="de-DE" dirty="0" err="1"/>
                        <a:t>or</a:t>
                      </a:r>
                      <a:br>
                        <a:rPr lang="de-DE" dirty="0"/>
                      </a:br>
                      <a:r>
                        <a:rPr lang="de-DE" dirty="0"/>
                        <a:t>13 ST+12MT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</a:t>
                      </a:r>
                      <a:r>
                        <a:rPr lang="de-DE" dirty="0" err="1"/>
                        <a:t>Scalable</a:t>
                      </a:r>
                      <a:r>
                        <a:rPr lang="de-DE" dirty="0"/>
                        <a:t>“</a:t>
                      </a:r>
                      <a:br>
                        <a:rPr lang="de-DE" dirty="0"/>
                      </a:br>
                      <a:r>
                        <a:rPr lang="de-DE" dirty="0"/>
                        <a:t>same </a:t>
                      </a:r>
                      <a:r>
                        <a:rPr lang="de-DE" dirty="0" err="1"/>
                        <a:t>as</a:t>
                      </a:r>
                      <a:r>
                        <a:rPr lang="de-DE" dirty="0"/>
                        <a:t> G5 possible,</a:t>
                      </a:r>
                      <a:br>
                        <a:rPr lang="de-DE" dirty="0"/>
                      </a:br>
                      <a:r>
                        <a:rPr lang="de-DE" dirty="0" err="1"/>
                        <a:t>other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with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restrictions</a:t>
                      </a:r>
                      <a:r>
                        <a:rPr lang="de-D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Scalable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87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Clock </a:t>
                      </a:r>
                      <a:r>
                        <a:rPr lang="de-DE" dirty="0" err="1"/>
                        <a:t>frequency</a:t>
                      </a:r>
                      <a:r>
                        <a:rPr lang="de-DE" dirty="0"/>
                        <a:t> [kHz]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250 /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250 / 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150 – 1000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202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Time </a:t>
                      </a:r>
                      <a:r>
                        <a:rPr lang="de-DE" dirty="0" err="1"/>
                        <a:t>for</a:t>
                      </a:r>
                      <a:r>
                        <a:rPr lang="de-DE" dirty="0"/>
                        <a:t> 1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[</a:t>
                      </a:r>
                      <a:r>
                        <a:rPr lang="de-DE" dirty="0" err="1"/>
                        <a:t>us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 / 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4 / 1.67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6.67 – 1,67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491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Monoflop</a:t>
                      </a:r>
                      <a:r>
                        <a:rPr lang="de-DE" dirty="0"/>
                        <a:t> time [</a:t>
                      </a:r>
                      <a:r>
                        <a:rPr lang="de-DE" dirty="0" err="1"/>
                        <a:t>us</a:t>
                      </a:r>
                      <a:r>
                        <a:rPr lang="de-DE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„30“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10 - 100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059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Alarm </a:t>
                      </a:r>
                      <a:r>
                        <a:rPr lang="de-DE" dirty="0" err="1"/>
                        <a:t>bit</a:t>
                      </a:r>
                      <a:r>
                        <a:rPr lang="de-DE" dirty="0"/>
                        <a:t> suppport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yes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802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Requirements</a:t>
                      </a:r>
                      <a:r>
                        <a:rPr lang="de-DE" dirty="0"/>
                        <a:t> terminal </a:t>
                      </a:r>
                      <a:r>
                        <a:rPr lang="de-DE" dirty="0" err="1"/>
                        <a:t>module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„</a:t>
                      </a:r>
                      <a:r>
                        <a:rPr lang="de-DE" dirty="0" err="1"/>
                        <a:t>nothing</a:t>
                      </a:r>
                      <a:r>
                        <a:rPr lang="de-DE" dirty="0"/>
                        <a:t>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nothing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XI6: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HW 14</a:t>
                      </a:r>
                      <a:b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RI6: </a:t>
                      </a:r>
                      <a:r>
                        <a:rPr lang="de-D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HW 8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829456"/>
                  </a:ext>
                </a:extLst>
              </a:tr>
            </a:tbl>
          </a:graphicData>
        </a:graphic>
      </p:graphicFrame>
      <p:sp>
        <p:nvSpPr>
          <p:cNvPr id="16" name="Rechteck 15">
            <a:extLst>
              <a:ext uri="{FF2B5EF4-FFF2-40B4-BE49-F238E27FC236}">
                <a16:creationId xmlns:a16="http://schemas.microsoft.com/office/drawing/2014/main" id="{F1E3EDB0-0E68-40CC-A7D3-BAC1542B4313}"/>
              </a:ext>
            </a:extLst>
          </p:cNvPr>
          <p:cNvSpPr/>
          <p:nvPr/>
        </p:nvSpPr>
        <p:spPr>
          <a:xfrm>
            <a:off x="7263581" y="1196936"/>
            <a:ext cx="2322871" cy="4532812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EC089A7-19B2-462F-91AF-C63E725444E2}"/>
              </a:ext>
            </a:extLst>
          </p:cNvPr>
          <p:cNvSpPr/>
          <p:nvPr/>
        </p:nvSpPr>
        <p:spPr>
          <a:xfrm>
            <a:off x="5014452" y="2352368"/>
            <a:ext cx="2249129" cy="840658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2410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29AAB-7C76-4698-9E2C-80C802E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- 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does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?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F973B498-C490-4AA2-8363-E0F0E0BA1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981" y="1354930"/>
            <a:ext cx="7216476" cy="4320000"/>
          </a:xfrm>
        </p:spPr>
      </p:pic>
    </p:spTree>
    <p:extLst>
      <p:ext uri="{BB962C8B-B14F-4D97-AF65-F5344CB8AC3E}">
        <p14:creationId xmlns:p14="http://schemas.microsoft.com/office/powerpoint/2010/main" val="39410012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29AAB-7C76-4698-9E2C-80C802E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- 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does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work</a:t>
            </a:r>
            <a:r>
              <a:rPr lang="de-DE" sz="2400" dirty="0"/>
              <a:t>?</a:t>
            </a:r>
            <a:endParaRPr lang="de-DE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B46F22D7-DA5D-4D5A-979E-A580701D0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4331" y="1273969"/>
            <a:ext cx="8963524" cy="4320000"/>
          </a:xfrm>
        </p:spPr>
      </p:pic>
    </p:spTree>
    <p:extLst>
      <p:ext uri="{BB962C8B-B14F-4D97-AF65-F5344CB8AC3E}">
        <p14:creationId xmlns:p14="http://schemas.microsoft.com/office/powerpoint/2010/main" val="10035958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29AAB-7C76-4698-9E2C-80C802E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–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dirty="0"/>
              <a:t>– </a:t>
            </a:r>
            <a:r>
              <a:rPr lang="de-DE" dirty="0" err="1"/>
              <a:t>new</a:t>
            </a:r>
            <a:r>
              <a:rPr lang="de-DE" dirty="0"/>
              <a:t> variant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B993B7-D234-497F-A12E-E3D2A3B1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Using</a:t>
            </a:r>
            <a:r>
              <a:rPr lang="de-DE" dirty="0"/>
              <a:t> a 18 </a:t>
            </a:r>
            <a:r>
              <a:rPr lang="de-DE" dirty="0" err="1"/>
              <a:t>bit</a:t>
            </a:r>
            <a:r>
              <a:rPr lang="de-DE" dirty="0"/>
              <a:t> ST </a:t>
            </a:r>
            <a:r>
              <a:rPr lang="de-DE" dirty="0" err="1"/>
              <a:t>encoder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alarm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:</a:t>
            </a:r>
          </a:p>
          <a:p>
            <a:r>
              <a:rPr lang="de-DE" dirty="0"/>
              <a:t>Select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78</a:t>
            </a:r>
          </a:p>
          <a:p>
            <a:r>
              <a:rPr lang="de-DE" dirty="0"/>
              <a:t>Set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18</a:t>
            </a:r>
          </a:p>
          <a:p>
            <a:r>
              <a:rPr lang="de-DE" dirty="0"/>
              <a:t>Set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262 144 LSBs (2</a:t>
            </a:r>
            <a:r>
              <a:rPr lang="de-DE" baseline="30000" dirty="0"/>
              <a:t>18</a:t>
            </a:r>
            <a:r>
              <a:rPr lang="de-DE" dirty="0"/>
              <a:t>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 err="1"/>
              <a:t>If</a:t>
            </a:r>
            <a:r>
              <a:rPr lang="de-DE" dirty="0"/>
              <a:t> possible:</a:t>
            </a:r>
          </a:p>
          <a:p>
            <a:r>
              <a:rPr lang="de-DE" dirty="0"/>
              <a:t>Transmission time &lt;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cascade</a:t>
            </a:r>
            <a:r>
              <a:rPr lang="de-DE" dirty="0"/>
              <a:t> </a:t>
            </a:r>
            <a:r>
              <a:rPr lang="de-DE" dirty="0" err="1"/>
              <a:t>cycle</a:t>
            </a:r>
            <a:endParaRPr lang="de-DE" dirty="0"/>
          </a:p>
          <a:p>
            <a:r>
              <a:rPr lang="de-DE" dirty="0" err="1"/>
              <a:t>Increase</a:t>
            </a:r>
            <a:r>
              <a:rPr lang="de-DE" dirty="0"/>
              <a:t> H15 / </a:t>
            </a:r>
            <a:r>
              <a:rPr lang="de-DE" dirty="0" err="1"/>
              <a:t>reduce</a:t>
            </a:r>
            <a:r>
              <a:rPr lang="de-DE" dirty="0"/>
              <a:t> H17 (!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spec</a:t>
            </a:r>
            <a:r>
              <a:rPr lang="de-DE" dirty="0"/>
              <a:t>)</a:t>
            </a:r>
          </a:p>
          <a:p>
            <a:r>
              <a:rPr lang="de-DE" dirty="0" err="1"/>
              <a:t>Deavtivate</a:t>
            </a:r>
            <a:r>
              <a:rPr lang="de-DE" dirty="0"/>
              <a:t> H11 (</a:t>
            </a:r>
            <a:r>
              <a:rPr lang="de-DE" dirty="0" err="1"/>
              <a:t>loss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security</a:t>
            </a:r>
            <a:r>
              <a:rPr lang="de-DE" dirty="0"/>
              <a:t>)</a:t>
            </a: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3A1B17E9-D62A-4E30-BD16-39CF624FA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149" y="1116594"/>
            <a:ext cx="5085714" cy="5200000"/>
          </a:xfrm>
          <a:prstGeom prst="rect">
            <a:avLst/>
          </a:prstGeom>
        </p:spPr>
      </p:pic>
      <p:sp>
        <p:nvSpPr>
          <p:cNvPr id="48" name="Rechteck 47">
            <a:extLst>
              <a:ext uri="{FF2B5EF4-FFF2-40B4-BE49-F238E27FC236}">
                <a16:creationId xmlns:a16="http://schemas.microsoft.com/office/drawing/2014/main" id="{513565DF-9E7B-4B34-962E-23B064848D83}"/>
              </a:ext>
            </a:extLst>
          </p:cNvPr>
          <p:cNvSpPr/>
          <p:nvPr/>
        </p:nvSpPr>
        <p:spPr>
          <a:xfrm>
            <a:off x="5884607" y="2204884"/>
            <a:ext cx="2643193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14BAC74F-895C-40DE-BD04-70D86DE54ECC}"/>
              </a:ext>
            </a:extLst>
          </p:cNvPr>
          <p:cNvSpPr/>
          <p:nvPr/>
        </p:nvSpPr>
        <p:spPr>
          <a:xfrm>
            <a:off x="5884607" y="4896465"/>
            <a:ext cx="3008670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A6FAC108-DE32-4460-8431-214683FA22BA}"/>
              </a:ext>
            </a:extLst>
          </p:cNvPr>
          <p:cNvSpPr/>
          <p:nvPr/>
        </p:nvSpPr>
        <p:spPr>
          <a:xfrm>
            <a:off x="5884607" y="5169310"/>
            <a:ext cx="3510116" cy="272845"/>
          </a:xfrm>
          <a:prstGeom prst="rect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32CE3206-8D04-4D49-9980-10572B2BE8AF}"/>
              </a:ext>
            </a:extLst>
          </p:cNvPr>
          <p:cNvSpPr/>
          <p:nvPr/>
        </p:nvSpPr>
        <p:spPr>
          <a:xfrm>
            <a:off x="5884607" y="5605374"/>
            <a:ext cx="3510116" cy="272845"/>
          </a:xfrm>
          <a:prstGeom prst="rect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80234A99-EB0D-4CFB-8FBF-5485AABBE4C3}"/>
              </a:ext>
            </a:extLst>
          </p:cNvPr>
          <p:cNvSpPr/>
          <p:nvPr/>
        </p:nvSpPr>
        <p:spPr>
          <a:xfrm>
            <a:off x="5884607" y="1444483"/>
            <a:ext cx="2643193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C21456DD-ADCD-44E7-93EA-94539F644C19}"/>
              </a:ext>
            </a:extLst>
          </p:cNvPr>
          <p:cNvSpPr/>
          <p:nvPr/>
        </p:nvSpPr>
        <p:spPr>
          <a:xfrm>
            <a:off x="780447" y="3142351"/>
            <a:ext cx="2857511" cy="14084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The </a:t>
            </a:r>
            <a:r>
              <a:rPr lang="de-DE" sz="2400" b="1" dirty="0" err="1">
                <a:solidFill>
                  <a:schemeClr val="tx1"/>
                </a:solidFill>
              </a:rPr>
              <a:t>preferred</a:t>
            </a:r>
            <a:r>
              <a:rPr lang="de-DE" sz="2400" b="1" dirty="0">
                <a:solidFill>
                  <a:schemeClr val="tx1"/>
                </a:solidFill>
              </a:rPr>
              <a:t>,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 err="1">
                <a:solidFill>
                  <a:schemeClr val="tx1"/>
                </a:solidFill>
              </a:rPr>
              <a:t>new</a:t>
            </a:r>
            <a:r>
              <a:rPr lang="de-DE" sz="2400" b="1" dirty="0">
                <a:solidFill>
                  <a:schemeClr val="tx1"/>
                </a:solidFill>
              </a:rPr>
              <a:t> &amp; </a:t>
            </a:r>
            <a:r>
              <a:rPr lang="de-DE" sz="2400" b="1" dirty="0" err="1">
                <a:solidFill>
                  <a:schemeClr val="tx1"/>
                </a:solidFill>
              </a:rPr>
              <a:t>perfect</a:t>
            </a:r>
            <a:r>
              <a:rPr lang="de-DE" sz="2400" b="1" dirty="0">
                <a:solidFill>
                  <a:schemeClr val="tx1"/>
                </a:solidFill>
              </a:rPr>
              <a:t> variant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74628375-E8C4-453E-A349-8D3BD1A553D4}"/>
              </a:ext>
            </a:extLst>
          </p:cNvPr>
          <p:cNvSpPr/>
          <p:nvPr/>
        </p:nvSpPr>
        <p:spPr>
          <a:xfrm>
            <a:off x="5884607" y="5894726"/>
            <a:ext cx="3510116" cy="272845"/>
          </a:xfrm>
          <a:prstGeom prst="rect">
            <a:avLst/>
          </a:prstGeom>
          <a:noFill/>
          <a:ln w="412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85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6.5-F</a:t>
            </a:r>
            <a:br>
              <a:rPr lang="de-DE" dirty="0"/>
            </a:br>
            <a:r>
              <a:rPr lang="de-DE" dirty="0"/>
              <a:t>6.5-G</a:t>
            </a:r>
          </a:p>
        </p:txBody>
      </p:sp>
    </p:spTree>
    <p:extLst>
      <p:ext uri="{BB962C8B-B14F-4D97-AF65-F5344CB8AC3E}">
        <p14:creationId xmlns:p14="http://schemas.microsoft.com/office/powerpoint/2010/main" val="30113166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D8F1956-5DB9-4C93-99D1-F074ED983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510" y="1246662"/>
            <a:ext cx="5190476" cy="44285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F29AAB-7C76-4698-9E2C-80C802E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– </a:t>
            </a:r>
            <a:r>
              <a:rPr lang="de-DE" sz="2400" dirty="0" err="1"/>
              <a:t>example</a:t>
            </a:r>
            <a:r>
              <a:rPr lang="de-DE" sz="2400" dirty="0"/>
              <a:t> – </a:t>
            </a:r>
            <a:r>
              <a:rPr lang="de-DE" sz="2400" dirty="0" err="1"/>
              <a:t>old</a:t>
            </a:r>
            <a:r>
              <a:rPr lang="de-DE" sz="2400" dirty="0"/>
              <a:t> variant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AB993B7-D234-497F-A12E-E3D2A3B1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Using</a:t>
            </a:r>
            <a:r>
              <a:rPr lang="de-DE" dirty="0"/>
              <a:t> a 18 </a:t>
            </a:r>
            <a:r>
              <a:rPr lang="de-DE" dirty="0" err="1"/>
              <a:t>bit</a:t>
            </a:r>
            <a:r>
              <a:rPr lang="de-DE" dirty="0"/>
              <a:t> ST </a:t>
            </a:r>
            <a:r>
              <a:rPr lang="de-DE" dirty="0" err="1"/>
              <a:t>encoder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alarm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:</a:t>
            </a:r>
          </a:p>
          <a:p>
            <a:r>
              <a:rPr lang="de-DE" dirty="0"/>
              <a:t>Select </a:t>
            </a:r>
            <a:r>
              <a:rPr lang="de-DE" dirty="0" err="1"/>
              <a:t>encoder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/>
              <a:t> 65</a:t>
            </a:r>
            <a:endParaRPr lang="de-DE" dirty="0"/>
          </a:p>
          <a:p>
            <a:r>
              <a:rPr lang="de-DE" dirty="0"/>
              <a:t>Set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bit</a:t>
            </a:r>
            <a:r>
              <a:rPr lang="de-DE" dirty="0"/>
              <a:t>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24</a:t>
            </a:r>
          </a:p>
          <a:p>
            <a:r>
              <a:rPr lang="de-DE" dirty="0"/>
              <a:t>Set </a:t>
            </a:r>
            <a:r>
              <a:rPr lang="de-DE" dirty="0" err="1"/>
              <a:t>scaling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16 777 216 LSBs (2</a:t>
            </a:r>
            <a:r>
              <a:rPr lang="de-DE" baseline="30000" dirty="0"/>
              <a:t>24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513565DF-9E7B-4B34-962E-23B064848D83}"/>
              </a:ext>
            </a:extLst>
          </p:cNvPr>
          <p:cNvSpPr/>
          <p:nvPr/>
        </p:nvSpPr>
        <p:spPr>
          <a:xfrm>
            <a:off x="5884606" y="2315967"/>
            <a:ext cx="2643193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14BAC74F-895C-40DE-BD04-70D86DE54ECC}"/>
              </a:ext>
            </a:extLst>
          </p:cNvPr>
          <p:cNvSpPr/>
          <p:nvPr/>
        </p:nvSpPr>
        <p:spPr>
          <a:xfrm>
            <a:off x="5914105" y="4221345"/>
            <a:ext cx="3008670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80234A99-EB0D-4CFB-8FBF-5485AABBE4C3}"/>
              </a:ext>
            </a:extLst>
          </p:cNvPr>
          <p:cNvSpPr/>
          <p:nvPr/>
        </p:nvSpPr>
        <p:spPr>
          <a:xfrm>
            <a:off x="5884607" y="1589228"/>
            <a:ext cx="2643193" cy="272845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C21456DD-ADCD-44E7-93EA-94539F644C19}"/>
              </a:ext>
            </a:extLst>
          </p:cNvPr>
          <p:cNvSpPr/>
          <p:nvPr/>
        </p:nvSpPr>
        <p:spPr>
          <a:xfrm>
            <a:off x="1368521" y="4771103"/>
            <a:ext cx="2857511" cy="14084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18 </a:t>
            </a:r>
            <a:r>
              <a:rPr lang="de-DE" sz="2400" b="1" dirty="0" err="1">
                <a:solidFill>
                  <a:schemeClr val="tx1"/>
                </a:solidFill>
              </a:rPr>
              <a:t>bit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available</a:t>
            </a:r>
            <a:r>
              <a:rPr lang="de-DE" sz="2400" b="1" dirty="0">
                <a:solidFill>
                  <a:schemeClr val="tx1"/>
                </a:solidFill>
              </a:rPr>
              <a:t>, but 24 </a:t>
            </a:r>
            <a:r>
              <a:rPr lang="de-DE" sz="2400" b="1" dirty="0" err="1">
                <a:solidFill>
                  <a:schemeClr val="tx1"/>
                </a:solidFill>
              </a:rPr>
              <a:t>read</a:t>
            </a:r>
            <a:r>
              <a:rPr lang="de-DE" sz="2400" b="1" dirty="0">
                <a:solidFill>
                  <a:schemeClr val="tx1"/>
                </a:solidFill>
              </a:rPr>
              <a:t> out???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E629956-0096-4A91-AAB8-B4D0239FF175}"/>
              </a:ext>
            </a:extLst>
          </p:cNvPr>
          <p:cNvSpPr/>
          <p:nvPr/>
        </p:nvSpPr>
        <p:spPr>
          <a:xfrm>
            <a:off x="1368520" y="3283988"/>
            <a:ext cx="2857511" cy="14084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The </a:t>
            </a:r>
            <a:r>
              <a:rPr lang="de-DE" sz="2400" b="1" dirty="0" err="1">
                <a:solidFill>
                  <a:schemeClr val="tx1"/>
                </a:solidFill>
              </a:rPr>
              <a:t>old</a:t>
            </a:r>
            <a:r>
              <a:rPr lang="de-DE" sz="2400" b="1" dirty="0">
                <a:solidFill>
                  <a:schemeClr val="tx1"/>
                </a:solidFill>
              </a:rPr>
              <a:t>, </a:t>
            </a:r>
            <a:r>
              <a:rPr lang="de-DE" sz="2400" b="1" dirty="0" err="1">
                <a:solidFill>
                  <a:schemeClr val="tx1"/>
                </a:solidFill>
              </a:rPr>
              <a:t>tricky</a:t>
            </a:r>
            <a:r>
              <a:rPr lang="de-DE" sz="2400" b="1" dirty="0">
                <a:solidFill>
                  <a:schemeClr val="tx1"/>
                </a:solidFill>
              </a:rPr>
              <a:t> variant</a:t>
            </a:r>
            <a:br>
              <a:rPr lang="de-DE" sz="2400" b="1" dirty="0">
                <a:solidFill>
                  <a:schemeClr val="tx1"/>
                </a:solidFill>
              </a:rPr>
            </a:br>
            <a:r>
              <a:rPr lang="de-DE" sz="2400" b="1" dirty="0">
                <a:solidFill>
                  <a:schemeClr val="tx1"/>
                </a:solidFill>
              </a:rPr>
              <a:t>(</a:t>
            </a:r>
            <a:r>
              <a:rPr lang="de-DE" sz="2400" b="1" dirty="0" err="1">
                <a:solidFill>
                  <a:schemeClr val="tx1"/>
                </a:solidFill>
              </a:rPr>
              <a:t>especially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for</a:t>
            </a:r>
            <a:r>
              <a:rPr lang="de-DE" sz="2400" b="1" dirty="0">
                <a:solidFill>
                  <a:schemeClr val="tx1"/>
                </a:solidFill>
              </a:rPr>
              <a:t> MT)</a:t>
            </a:r>
          </a:p>
        </p:txBody>
      </p:sp>
    </p:spTree>
    <p:extLst>
      <p:ext uri="{BB962C8B-B14F-4D97-AF65-F5344CB8AC3E}">
        <p14:creationId xmlns:p14="http://schemas.microsoft.com/office/powerpoint/2010/main" val="100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5" grpId="0" animBg="1"/>
      <p:bldP spid="56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29AAB-7C76-4698-9E2C-80C802E2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SSI </a:t>
            </a:r>
            <a:r>
              <a:rPr lang="de-DE" sz="2400" dirty="0" err="1"/>
              <a:t>encoder</a:t>
            </a:r>
            <a:r>
              <a:rPr lang="de-DE" sz="2400" dirty="0"/>
              <a:t> </a:t>
            </a:r>
            <a:r>
              <a:rPr lang="de-DE" sz="2400" dirty="0" err="1"/>
              <a:t>evaluation</a:t>
            </a:r>
            <a:r>
              <a:rPr lang="de-DE" sz="2400" dirty="0"/>
              <a:t> – </a:t>
            </a:r>
            <a:r>
              <a:rPr lang="de-DE" sz="2400" dirty="0" err="1"/>
              <a:t>example</a:t>
            </a:r>
            <a:r>
              <a:rPr lang="de-DE" sz="2400" dirty="0"/>
              <a:t> –</a:t>
            </a:r>
            <a:r>
              <a:rPr lang="de-DE" sz="2400" dirty="0" err="1"/>
              <a:t>old</a:t>
            </a:r>
            <a:r>
              <a:rPr lang="de-DE" sz="2400" dirty="0"/>
              <a:t> variant</a:t>
            </a:r>
            <a:endParaRPr lang="de-DE" dirty="0"/>
          </a:p>
        </p:txBody>
      </p:sp>
      <p:sp>
        <p:nvSpPr>
          <p:cNvPr id="56" name="Rechteck: abgerundete Ecken 55">
            <a:extLst>
              <a:ext uri="{FF2B5EF4-FFF2-40B4-BE49-F238E27FC236}">
                <a16:creationId xmlns:a16="http://schemas.microsoft.com/office/drawing/2014/main" id="{C21456DD-ADCD-44E7-93EA-94539F644C19}"/>
              </a:ext>
            </a:extLst>
          </p:cNvPr>
          <p:cNvSpPr/>
          <p:nvPr/>
        </p:nvSpPr>
        <p:spPr>
          <a:xfrm>
            <a:off x="616353" y="1076632"/>
            <a:ext cx="2857511" cy="140847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>
                <a:solidFill>
                  <a:schemeClr val="tx1"/>
                </a:solidFill>
              </a:rPr>
              <a:t>18 </a:t>
            </a:r>
            <a:r>
              <a:rPr lang="de-DE" sz="2400" b="1" dirty="0" err="1">
                <a:solidFill>
                  <a:schemeClr val="tx1"/>
                </a:solidFill>
              </a:rPr>
              <a:t>bit</a:t>
            </a:r>
            <a:r>
              <a:rPr lang="de-DE" sz="2400" b="1" dirty="0">
                <a:solidFill>
                  <a:schemeClr val="tx1"/>
                </a:solidFill>
              </a:rPr>
              <a:t> </a:t>
            </a:r>
            <a:r>
              <a:rPr lang="de-DE" sz="2400" b="1" dirty="0" err="1">
                <a:solidFill>
                  <a:schemeClr val="tx1"/>
                </a:solidFill>
              </a:rPr>
              <a:t>available</a:t>
            </a:r>
            <a:r>
              <a:rPr lang="de-DE" sz="2400" b="1" dirty="0">
                <a:solidFill>
                  <a:schemeClr val="tx1"/>
                </a:solidFill>
              </a:rPr>
              <a:t>, but 24 </a:t>
            </a:r>
            <a:r>
              <a:rPr lang="de-DE" sz="2400" b="1" dirty="0" err="1">
                <a:solidFill>
                  <a:schemeClr val="tx1"/>
                </a:solidFill>
              </a:rPr>
              <a:t>read</a:t>
            </a:r>
            <a:r>
              <a:rPr lang="de-DE" sz="2400" b="1" dirty="0">
                <a:solidFill>
                  <a:schemeClr val="tx1"/>
                </a:solidFill>
              </a:rPr>
              <a:t> out???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E346B6EF-5B1D-4C6A-91F6-5ED4745A67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15950" y="2644775"/>
            <a:ext cx="8001000" cy="2409825"/>
            <a:chOff x="388" y="1666"/>
            <a:chExt cx="5040" cy="1518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C3551981-FFF8-4B3B-9F08-7CBA6BF557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8" y="1666"/>
              <a:ext cx="5040" cy="1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4C3D6C1-4F86-45E1-9F94-601EF36746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" y="1918"/>
              <a:ext cx="73" cy="455"/>
            </a:xfrm>
            <a:custGeom>
              <a:avLst/>
              <a:gdLst>
                <a:gd name="T0" fmla="*/ 49 w 73"/>
                <a:gd name="T1" fmla="*/ 455 h 455"/>
                <a:gd name="T2" fmla="*/ 49 w 73"/>
                <a:gd name="T3" fmla="*/ 61 h 455"/>
                <a:gd name="T4" fmla="*/ 25 w 73"/>
                <a:gd name="T5" fmla="*/ 61 h 455"/>
                <a:gd name="T6" fmla="*/ 25 w 73"/>
                <a:gd name="T7" fmla="*/ 455 h 455"/>
                <a:gd name="T8" fmla="*/ 49 w 73"/>
                <a:gd name="T9" fmla="*/ 455 h 455"/>
                <a:gd name="T10" fmla="*/ 73 w 73"/>
                <a:gd name="T11" fmla="*/ 73 h 455"/>
                <a:gd name="T12" fmla="*/ 37 w 73"/>
                <a:gd name="T13" fmla="*/ 0 h 455"/>
                <a:gd name="T14" fmla="*/ 0 w 73"/>
                <a:gd name="T15" fmla="*/ 73 h 455"/>
                <a:gd name="T16" fmla="*/ 73 w 73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55">
                  <a:moveTo>
                    <a:pt x="49" y="455"/>
                  </a:moveTo>
                  <a:lnTo>
                    <a:pt x="49" y="61"/>
                  </a:lnTo>
                  <a:lnTo>
                    <a:pt x="25" y="61"/>
                  </a:lnTo>
                  <a:lnTo>
                    <a:pt x="25" y="455"/>
                  </a:lnTo>
                  <a:lnTo>
                    <a:pt x="49" y="455"/>
                  </a:lnTo>
                  <a:close/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B96A5E7-E851-4CBC-925A-B252695AF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EB649D3-059D-4D83-8659-8961D48F2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918"/>
              <a:ext cx="73" cy="73"/>
            </a:xfrm>
            <a:custGeom>
              <a:avLst/>
              <a:gdLst>
                <a:gd name="T0" fmla="*/ 73 w 73"/>
                <a:gd name="T1" fmla="*/ 73 h 73"/>
                <a:gd name="T2" fmla="*/ 37 w 73"/>
                <a:gd name="T3" fmla="*/ 0 h 73"/>
                <a:gd name="T4" fmla="*/ 0 w 73"/>
                <a:gd name="T5" fmla="*/ 73 h 73"/>
                <a:gd name="T6" fmla="*/ 73 w 7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3"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Line 8">
              <a:extLst>
                <a:ext uri="{FF2B5EF4-FFF2-40B4-BE49-F238E27FC236}">
                  <a16:creationId xmlns:a16="http://schemas.microsoft.com/office/drawing/2014/main" id="{83B8883E-1926-4963-84B4-BD91C128A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6" y="1931"/>
              <a:ext cx="22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Line 9">
              <a:extLst>
                <a:ext uri="{FF2B5EF4-FFF2-40B4-BE49-F238E27FC236}">
                  <a16:creationId xmlns:a16="http://schemas.microsoft.com/office/drawing/2014/main" id="{D96D6685-123E-4CEE-BD96-E869669B1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4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9DF2C19-4348-4D79-8A65-9C747A635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" y="1780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Line 11">
              <a:extLst>
                <a:ext uri="{FF2B5EF4-FFF2-40B4-BE49-F238E27FC236}">
                  <a16:creationId xmlns:a16="http://schemas.microsoft.com/office/drawing/2014/main" id="{1DE07DC9-FCFC-4830-9211-89E5E3E337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4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9" name="Line 12">
              <a:extLst>
                <a:ext uri="{FF2B5EF4-FFF2-40B4-BE49-F238E27FC236}">
                  <a16:creationId xmlns:a16="http://schemas.microsoft.com/office/drawing/2014/main" id="{096F866E-AE84-4B7E-B3E5-E0CF5E1433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3" y="2607"/>
              <a:ext cx="55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" name="Line 13">
              <a:extLst>
                <a:ext uri="{FF2B5EF4-FFF2-40B4-BE49-F238E27FC236}">
                  <a16:creationId xmlns:a16="http://schemas.microsoft.com/office/drawing/2014/main" id="{EFFC84CC-F1A8-489F-9870-E3C3FC924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70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A6E2C355-5C2C-4B45-8D94-FD9EB088B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69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626AFF07-98AB-4D06-8B93-ECB93A9A72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" y="2607"/>
              <a:ext cx="57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3A7E8B11-6A46-4BE7-A9FF-4992F9EF84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7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F11D5C4B-C4D5-4B9E-820B-583D6AA2C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8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19B7927D-3929-44D6-BE69-D6C1076E9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" y="2711"/>
              <a:ext cx="17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9">
              <a:extLst>
                <a:ext uri="{FF2B5EF4-FFF2-40B4-BE49-F238E27FC236}">
                  <a16:creationId xmlns:a16="http://schemas.microsoft.com/office/drawing/2014/main" id="{4000B10F-0794-478B-83A7-30ABBB4C3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</a:t>
              </a:r>
              <a:endParaRPr kumimoji="0" lang="de-DE" altLang="de-D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6567B9CA-D221-4F6D-A512-A604A1E2C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" y="1918"/>
              <a:ext cx="72" cy="455"/>
            </a:xfrm>
            <a:custGeom>
              <a:avLst/>
              <a:gdLst>
                <a:gd name="T0" fmla="*/ 48 w 72"/>
                <a:gd name="T1" fmla="*/ 455 h 455"/>
                <a:gd name="T2" fmla="*/ 48 w 72"/>
                <a:gd name="T3" fmla="*/ 61 h 455"/>
                <a:gd name="T4" fmla="*/ 24 w 72"/>
                <a:gd name="T5" fmla="*/ 61 h 455"/>
                <a:gd name="T6" fmla="*/ 24 w 72"/>
                <a:gd name="T7" fmla="*/ 455 h 455"/>
                <a:gd name="T8" fmla="*/ 48 w 72"/>
                <a:gd name="T9" fmla="*/ 455 h 455"/>
                <a:gd name="T10" fmla="*/ 72 w 72"/>
                <a:gd name="T11" fmla="*/ 73 h 455"/>
                <a:gd name="T12" fmla="*/ 36 w 72"/>
                <a:gd name="T13" fmla="*/ 0 h 455"/>
                <a:gd name="T14" fmla="*/ 0 w 72"/>
                <a:gd name="T15" fmla="*/ 73 h 455"/>
                <a:gd name="T16" fmla="*/ 72 w 72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5">
                  <a:moveTo>
                    <a:pt x="48" y="455"/>
                  </a:moveTo>
                  <a:lnTo>
                    <a:pt x="48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8" y="455"/>
                  </a:lnTo>
                  <a:close/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E4BFEF47-F033-4D4B-88C1-5173C903D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632A696-02BE-4C6F-B50C-9356DD64E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" y="1918"/>
              <a:ext cx="72" cy="73"/>
            </a:xfrm>
            <a:custGeom>
              <a:avLst/>
              <a:gdLst>
                <a:gd name="T0" fmla="*/ 72 w 72"/>
                <a:gd name="T1" fmla="*/ 73 h 73"/>
                <a:gd name="T2" fmla="*/ 36 w 72"/>
                <a:gd name="T3" fmla="*/ 0 h 73"/>
                <a:gd name="T4" fmla="*/ 0 w 72"/>
                <a:gd name="T5" fmla="*/ 73 h 73"/>
                <a:gd name="T6" fmla="*/ 72 w 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id="{706CE1C8-2BF8-4E59-BB6C-3F3DFE74A8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0" y="1931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id="{C5EE5F12-0083-4FAA-B684-9579BCC671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77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FE89B87B-9BC4-4DD8-903B-A597D4605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" y="1780"/>
              <a:ext cx="9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id="{0488A75E-9972-43C0-B8C1-3E756166A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7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id="{5DDC6731-F3CE-4751-B526-66A588948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46" y="2607"/>
              <a:ext cx="55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id="{1F08C258-1C35-4596-8668-302904A89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3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Line 29">
              <a:extLst>
                <a:ext uri="{FF2B5EF4-FFF2-40B4-BE49-F238E27FC236}">
                  <a16:creationId xmlns:a16="http://schemas.microsoft.com/office/drawing/2014/main" id="{715FC842-6475-4265-ADB2-40F93346C0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Line 30">
              <a:extLst>
                <a:ext uri="{FF2B5EF4-FFF2-40B4-BE49-F238E27FC236}">
                  <a16:creationId xmlns:a16="http://schemas.microsoft.com/office/drawing/2014/main" id="{49CA3304-E552-4FEE-AC5D-34A9944A0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7" y="2607"/>
              <a:ext cx="57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Line 31">
              <a:extLst>
                <a:ext uri="{FF2B5EF4-FFF2-40B4-BE49-F238E27FC236}">
                  <a16:creationId xmlns:a16="http://schemas.microsoft.com/office/drawing/2014/main" id="{3C57C9F0-8E07-47C6-B68D-E8AC3026F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0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9" name="Line 32">
              <a:extLst>
                <a:ext uri="{FF2B5EF4-FFF2-40B4-BE49-F238E27FC236}">
                  <a16:creationId xmlns:a16="http://schemas.microsoft.com/office/drawing/2014/main" id="{006BAD42-E422-4610-B0EC-CB0B40CF31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11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40B0A9D8-DC72-4CE0-BD48-9FC330BCE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2711"/>
              <a:ext cx="174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56867439-78F2-4311-9814-6E34508D8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16</a:t>
              </a:r>
              <a:endParaRPr kumimoji="0" lang="de-DE" altLang="de-D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6C3044A8-0A69-4F90-B783-E003E1AE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3" y="1918"/>
              <a:ext cx="72" cy="455"/>
            </a:xfrm>
            <a:custGeom>
              <a:avLst/>
              <a:gdLst>
                <a:gd name="T0" fmla="*/ 48 w 72"/>
                <a:gd name="T1" fmla="*/ 455 h 455"/>
                <a:gd name="T2" fmla="*/ 48 w 72"/>
                <a:gd name="T3" fmla="*/ 61 h 455"/>
                <a:gd name="T4" fmla="*/ 24 w 72"/>
                <a:gd name="T5" fmla="*/ 61 h 455"/>
                <a:gd name="T6" fmla="*/ 24 w 72"/>
                <a:gd name="T7" fmla="*/ 455 h 455"/>
                <a:gd name="T8" fmla="*/ 48 w 72"/>
                <a:gd name="T9" fmla="*/ 455 h 455"/>
                <a:gd name="T10" fmla="*/ 72 w 72"/>
                <a:gd name="T11" fmla="*/ 73 h 455"/>
                <a:gd name="T12" fmla="*/ 36 w 72"/>
                <a:gd name="T13" fmla="*/ 0 h 455"/>
                <a:gd name="T14" fmla="*/ 0 w 72"/>
                <a:gd name="T15" fmla="*/ 73 h 455"/>
                <a:gd name="T16" fmla="*/ 72 w 72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5">
                  <a:moveTo>
                    <a:pt x="48" y="455"/>
                  </a:moveTo>
                  <a:lnTo>
                    <a:pt x="48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8" y="455"/>
                  </a:lnTo>
                  <a:close/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5D4B84C1-F42A-4BC4-968D-393DA8275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8DCB0F1C-4512-4830-B49D-02050A5F8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" y="1918"/>
              <a:ext cx="72" cy="73"/>
            </a:xfrm>
            <a:custGeom>
              <a:avLst/>
              <a:gdLst>
                <a:gd name="T0" fmla="*/ 72 w 72"/>
                <a:gd name="T1" fmla="*/ 73 h 73"/>
                <a:gd name="T2" fmla="*/ 36 w 72"/>
                <a:gd name="T3" fmla="*/ 0 h 73"/>
                <a:gd name="T4" fmla="*/ 0 w 72"/>
                <a:gd name="T5" fmla="*/ 73 h 73"/>
                <a:gd name="T6" fmla="*/ 72 w 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Line 38">
              <a:extLst>
                <a:ext uri="{FF2B5EF4-FFF2-40B4-BE49-F238E27FC236}">
                  <a16:creationId xmlns:a16="http://schemas.microsoft.com/office/drawing/2014/main" id="{E395397A-D6C2-4DEE-8534-5CB6D7D454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07" y="1931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7E5ED971-1DC4-40B9-9945-56FC51E593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4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7EF31A07-A368-4232-8150-34EA5A28E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4" y="1780"/>
              <a:ext cx="1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17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Line 41">
              <a:extLst>
                <a:ext uri="{FF2B5EF4-FFF2-40B4-BE49-F238E27FC236}">
                  <a16:creationId xmlns:a16="http://schemas.microsoft.com/office/drawing/2014/main" id="{3272934D-1121-48FC-83A5-DAB7DD2DBA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34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1" name="Line 42">
              <a:extLst>
                <a:ext uri="{FF2B5EF4-FFF2-40B4-BE49-F238E27FC236}">
                  <a16:creationId xmlns:a16="http://schemas.microsoft.com/office/drawing/2014/main" id="{08A5E5A6-8793-4C61-8FA9-62D0BB2809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02" y="2607"/>
              <a:ext cx="56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2" name="Line 43">
              <a:extLst>
                <a:ext uri="{FF2B5EF4-FFF2-40B4-BE49-F238E27FC236}">
                  <a16:creationId xmlns:a16="http://schemas.microsoft.com/office/drawing/2014/main" id="{61D28F2B-167A-4D93-9CA6-DB98D2A098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799" y="2820"/>
              <a:ext cx="62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3" name="Line 44">
              <a:extLst>
                <a:ext uri="{FF2B5EF4-FFF2-40B4-BE49-F238E27FC236}">
                  <a16:creationId xmlns:a16="http://schemas.microsoft.com/office/drawing/2014/main" id="{14849DFA-E1EE-437E-B807-A38721462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99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Line 45">
              <a:extLst>
                <a:ext uri="{FF2B5EF4-FFF2-40B4-BE49-F238E27FC236}">
                  <a16:creationId xmlns:a16="http://schemas.microsoft.com/office/drawing/2014/main" id="{2476A126-5A14-4C5D-954E-6997D6F3E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3" y="2607"/>
              <a:ext cx="58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7" name="Line 46">
              <a:extLst>
                <a:ext uri="{FF2B5EF4-FFF2-40B4-BE49-F238E27FC236}">
                  <a16:creationId xmlns:a16="http://schemas.microsoft.com/office/drawing/2014/main" id="{A6607AEE-921C-47F0-8A28-37A612013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6" y="2607"/>
              <a:ext cx="346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8" name="Line 47">
              <a:extLst>
                <a:ext uri="{FF2B5EF4-FFF2-40B4-BE49-F238E27FC236}">
                  <a16:creationId xmlns:a16="http://schemas.microsoft.com/office/drawing/2014/main" id="{7B27A1DB-631D-44A1-8146-252D3A1342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68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9" name="Rectangle 48">
              <a:extLst>
                <a:ext uri="{FF2B5EF4-FFF2-40B4-BE49-F238E27FC236}">
                  <a16:creationId xmlns:a16="http://schemas.microsoft.com/office/drawing/2014/main" id="{23B63088-7E6E-444C-BFF2-0F8AE53B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2711"/>
              <a:ext cx="1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C40A0209-5103-4180-808D-1D97630D5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" y="2828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de-DE" altLang="de-D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Freeform 50">
              <a:extLst>
                <a:ext uri="{FF2B5EF4-FFF2-40B4-BE49-F238E27FC236}">
                  <a16:creationId xmlns:a16="http://schemas.microsoft.com/office/drawing/2014/main" id="{63EAED95-84F9-4876-BA30-F9EE3E5ACE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7" y="1918"/>
              <a:ext cx="72" cy="455"/>
            </a:xfrm>
            <a:custGeom>
              <a:avLst/>
              <a:gdLst>
                <a:gd name="T0" fmla="*/ 48 w 72"/>
                <a:gd name="T1" fmla="*/ 455 h 455"/>
                <a:gd name="T2" fmla="*/ 48 w 72"/>
                <a:gd name="T3" fmla="*/ 61 h 455"/>
                <a:gd name="T4" fmla="*/ 24 w 72"/>
                <a:gd name="T5" fmla="*/ 61 h 455"/>
                <a:gd name="T6" fmla="*/ 24 w 72"/>
                <a:gd name="T7" fmla="*/ 455 h 455"/>
                <a:gd name="T8" fmla="*/ 48 w 72"/>
                <a:gd name="T9" fmla="*/ 455 h 455"/>
                <a:gd name="T10" fmla="*/ 72 w 72"/>
                <a:gd name="T11" fmla="*/ 73 h 455"/>
                <a:gd name="T12" fmla="*/ 36 w 72"/>
                <a:gd name="T13" fmla="*/ 0 h 455"/>
                <a:gd name="T14" fmla="*/ 0 w 72"/>
                <a:gd name="T15" fmla="*/ 73 h 455"/>
                <a:gd name="T16" fmla="*/ 72 w 72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5">
                  <a:moveTo>
                    <a:pt x="48" y="455"/>
                  </a:moveTo>
                  <a:lnTo>
                    <a:pt x="48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8" y="455"/>
                  </a:lnTo>
                  <a:close/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E79904DF-CA87-4124-9212-E17991EFC4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1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3" name="Freeform 52">
              <a:extLst>
                <a:ext uri="{FF2B5EF4-FFF2-40B4-BE49-F238E27FC236}">
                  <a16:creationId xmlns:a16="http://schemas.microsoft.com/office/drawing/2014/main" id="{C407E1E0-9450-4EEC-B260-DA4821D9F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7" y="1918"/>
              <a:ext cx="72" cy="73"/>
            </a:xfrm>
            <a:custGeom>
              <a:avLst/>
              <a:gdLst>
                <a:gd name="T0" fmla="*/ 72 w 72"/>
                <a:gd name="T1" fmla="*/ 73 h 73"/>
                <a:gd name="T2" fmla="*/ 36 w 72"/>
                <a:gd name="T3" fmla="*/ 0 h 73"/>
                <a:gd name="T4" fmla="*/ 0 w 72"/>
                <a:gd name="T5" fmla="*/ 73 h 73"/>
                <a:gd name="T6" fmla="*/ 72 w 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4" name="Line 53">
              <a:extLst>
                <a:ext uri="{FF2B5EF4-FFF2-40B4-BE49-F238E27FC236}">
                  <a16:creationId xmlns:a16="http://schemas.microsoft.com/office/drawing/2014/main" id="{E753A6AB-6554-4DB8-841D-33E4320B8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0" y="1931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5" name="Line 54">
              <a:extLst>
                <a:ext uri="{FF2B5EF4-FFF2-40B4-BE49-F238E27FC236}">
                  <a16:creationId xmlns:a16="http://schemas.microsoft.com/office/drawing/2014/main" id="{24836278-B4DB-4217-A346-08ABE5A696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7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6" name="Rectangle 55">
              <a:extLst>
                <a:ext uri="{FF2B5EF4-FFF2-40B4-BE49-F238E27FC236}">
                  <a16:creationId xmlns:a16="http://schemas.microsoft.com/office/drawing/2014/main" id="{8F178D3E-B28F-446A-9AA2-4009D4999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7" y="1780"/>
              <a:ext cx="1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18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Line 56">
              <a:extLst>
                <a:ext uri="{FF2B5EF4-FFF2-40B4-BE49-F238E27FC236}">
                  <a16:creationId xmlns:a16="http://schemas.microsoft.com/office/drawing/2014/main" id="{7199A3A2-AF9B-48D8-A410-0DD477E4C8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7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8" name="Line 57">
              <a:extLst>
                <a:ext uri="{FF2B5EF4-FFF2-40B4-BE49-F238E27FC236}">
                  <a16:creationId xmlns:a16="http://schemas.microsoft.com/office/drawing/2014/main" id="{08CFB8A0-4884-4877-8334-1F148F1120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75" y="2607"/>
              <a:ext cx="56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69" name="Line 58">
              <a:extLst>
                <a:ext uri="{FF2B5EF4-FFF2-40B4-BE49-F238E27FC236}">
                  <a16:creationId xmlns:a16="http://schemas.microsoft.com/office/drawing/2014/main" id="{0B88F16C-C522-4D92-BE99-5ED0E09BF7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73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0" name="Line 59">
              <a:extLst>
                <a:ext uri="{FF2B5EF4-FFF2-40B4-BE49-F238E27FC236}">
                  <a16:creationId xmlns:a16="http://schemas.microsoft.com/office/drawing/2014/main" id="{E236A470-120B-4651-8163-CED31D45FE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2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1" name="Line 60">
              <a:extLst>
                <a:ext uri="{FF2B5EF4-FFF2-40B4-BE49-F238E27FC236}">
                  <a16:creationId xmlns:a16="http://schemas.microsoft.com/office/drawing/2014/main" id="{3E6C773A-8387-4719-B25E-3BD406C337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7" y="2607"/>
              <a:ext cx="57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2" name="Line 61">
              <a:extLst>
                <a:ext uri="{FF2B5EF4-FFF2-40B4-BE49-F238E27FC236}">
                  <a16:creationId xmlns:a16="http://schemas.microsoft.com/office/drawing/2014/main" id="{2C52A857-373B-40CD-8060-CD6AD58492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0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3" name="Line 62">
              <a:extLst>
                <a:ext uri="{FF2B5EF4-FFF2-40B4-BE49-F238E27FC236}">
                  <a16:creationId xmlns:a16="http://schemas.microsoft.com/office/drawing/2014/main" id="{09FCFB99-ED34-4BA5-B5F4-73F083A76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41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35F95E4F-AA25-42B7-AAD1-84B6789F2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4" y="2711"/>
              <a:ext cx="150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ST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5B77CC95-81E5-4643-BBD2-DDB5B23E99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" y="2828"/>
              <a:ext cx="8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de-DE" altLang="de-DE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Freeform 65">
              <a:extLst>
                <a:ext uri="{FF2B5EF4-FFF2-40B4-BE49-F238E27FC236}">
                  <a16:creationId xmlns:a16="http://schemas.microsoft.com/office/drawing/2014/main" id="{B4BDA1DD-EC60-4B41-AA28-FE3687AEB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706"/>
              <a:ext cx="312" cy="1468"/>
            </a:xfrm>
            <a:custGeom>
              <a:avLst/>
              <a:gdLst>
                <a:gd name="T0" fmla="*/ 0 w 312"/>
                <a:gd name="T1" fmla="*/ 0 h 1468"/>
                <a:gd name="T2" fmla="*/ 156 w 312"/>
                <a:gd name="T3" fmla="*/ 734 h 1468"/>
                <a:gd name="T4" fmla="*/ 312 w 312"/>
                <a:gd name="T5" fmla="*/ 1468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468">
                  <a:moveTo>
                    <a:pt x="0" y="0"/>
                  </a:moveTo>
                  <a:cubicBezTo>
                    <a:pt x="0" y="367"/>
                    <a:pt x="78" y="734"/>
                    <a:pt x="156" y="734"/>
                  </a:cubicBezTo>
                  <a:cubicBezTo>
                    <a:pt x="234" y="734"/>
                    <a:pt x="312" y="1101"/>
                    <a:pt x="312" y="146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7" name="Freeform 66">
              <a:extLst>
                <a:ext uri="{FF2B5EF4-FFF2-40B4-BE49-F238E27FC236}">
                  <a16:creationId xmlns:a16="http://schemas.microsoft.com/office/drawing/2014/main" id="{13652ED4-30CA-46EB-B6F6-069746E87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8" y="1706"/>
              <a:ext cx="312" cy="1468"/>
            </a:xfrm>
            <a:custGeom>
              <a:avLst/>
              <a:gdLst>
                <a:gd name="T0" fmla="*/ 0 w 312"/>
                <a:gd name="T1" fmla="*/ 0 h 1468"/>
                <a:gd name="T2" fmla="*/ 156 w 312"/>
                <a:gd name="T3" fmla="*/ 734 h 1468"/>
                <a:gd name="T4" fmla="*/ 312 w 312"/>
                <a:gd name="T5" fmla="*/ 1468 h 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468">
                  <a:moveTo>
                    <a:pt x="0" y="0"/>
                  </a:moveTo>
                  <a:cubicBezTo>
                    <a:pt x="0" y="367"/>
                    <a:pt x="78" y="734"/>
                    <a:pt x="156" y="734"/>
                  </a:cubicBezTo>
                  <a:cubicBezTo>
                    <a:pt x="234" y="734"/>
                    <a:pt x="312" y="1101"/>
                    <a:pt x="312" y="1468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8" name="Freeform 67">
              <a:extLst>
                <a:ext uri="{FF2B5EF4-FFF2-40B4-BE49-F238E27FC236}">
                  <a16:creationId xmlns:a16="http://schemas.microsoft.com/office/drawing/2014/main" id="{9F37AB05-CD70-47FA-AF53-39B70BA84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1676"/>
              <a:ext cx="312" cy="1474"/>
            </a:xfrm>
            <a:custGeom>
              <a:avLst/>
              <a:gdLst>
                <a:gd name="T0" fmla="*/ 0 w 312"/>
                <a:gd name="T1" fmla="*/ 0 h 1474"/>
                <a:gd name="T2" fmla="*/ 156 w 312"/>
                <a:gd name="T3" fmla="*/ 737 h 1474"/>
                <a:gd name="T4" fmla="*/ 312 w 312"/>
                <a:gd name="T5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474">
                  <a:moveTo>
                    <a:pt x="0" y="0"/>
                  </a:moveTo>
                  <a:cubicBezTo>
                    <a:pt x="0" y="369"/>
                    <a:pt x="78" y="737"/>
                    <a:pt x="156" y="737"/>
                  </a:cubicBezTo>
                  <a:cubicBezTo>
                    <a:pt x="234" y="737"/>
                    <a:pt x="312" y="1106"/>
                    <a:pt x="312" y="1474"/>
                  </a:cubicBezTo>
                </a:path>
              </a:pathLst>
            </a:custGeom>
            <a:noFill/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79" name="Freeform 68">
              <a:extLst>
                <a:ext uri="{FF2B5EF4-FFF2-40B4-BE49-F238E27FC236}">
                  <a16:creationId xmlns:a16="http://schemas.microsoft.com/office/drawing/2014/main" id="{7050E585-B2AB-4CC2-9F23-7EC6AA5C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8" y="1676"/>
              <a:ext cx="312" cy="1474"/>
            </a:xfrm>
            <a:custGeom>
              <a:avLst/>
              <a:gdLst>
                <a:gd name="T0" fmla="*/ 0 w 312"/>
                <a:gd name="T1" fmla="*/ 0 h 1474"/>
                <a:gd name="T2" fmla="*/ 156 w 312"/>
                <a:gd name="T3" fmla="*/ 737 h 1474"/>
                <a:gd name="T4" fmla="*/ 312 w 312"/>
                <a:gd name="T5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474">
                  <a:moveTo>
                    <a:pt x="0" y="0"/>
                  </a:moveTo>
                  <a:cubicBezTo>
                    <a:pt x="0" y="369"/>
                    <a:pt x="78" y="737"/>
                    <a:pt x="156" y="737"/>
                  </a:cubicBezTo>
                  <a:cubicBezTo>
                    <a:pt x="234" y="737"/>
                    <a:pt x="312" y="1106"/>
                    <a:pt x="312" y="1474"/>
                  </a:cubicBezTo>
                </a:path>
              </a:pathLst>
            </a:custGeom>
            <a:noFill/>
            <a:ln w="365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0" name="Freeform 69">
              <a:extLst>
                <a:ext uri="{FF2B5EF4-FFF2-40B4-BE49-F238E27FC236}">
                  <a16:creationId xmlns:a16="http://schemas.microsoft.com/office/drawing/2014/main" id="{7B3EB4EE-7416-4E6D-8166-02F988734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1" y="1918"/>
              <a:ext cx="73" cy="455"/>
            </a:xfrm>
            <a:custGeom>
              <a:avLst/>
              <a:gdLst>
                <a:gd name="T0" fmla="*/ 49 w 73"/>
                <a:gd name="T1" fmla="*/ 455 h 455"/>
                <a:gd name="T2" fmla="*/ 49 w 73"/>
                <a:gd name="T3" fmla="*/ 61 h 455"/>
                <a:gd name="T4" fmla="*/ 25 w 73"/>
                <a:gd name="T5" fmla="*/ 61 h 455"/>
                <a:gd name="T6" fmla="*/ 25 w 73"/>
                <a:gd name="T7" fmla="*/ 455 h 455"/>
                <a:gd name="T8" fmla="*/ 49 w 73"/>
                <a:gd name="T9" fmla="*/ 455 h 455"/>
                <a:gd name="T10" fmla="*/ 73 w 73"/>
                <a:gd name="T11" fmla="*/ 73 h 455"/>
                <a:gd name="T12" fmla="*/ 37 w 73"/>
                <a:gd name="T13" fmla="*/ 0 h 455"/>
                <a:gd name="T14" fmla="*/ 0 w 73"/>
                <a:gd name="T15" fmla="*/ 73 h 455"/>
                <a:gd name="T16" fmla="*/ 73 w 73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55">
                  <a:moveTo>
                    <a:pt x="49" y="455"/>
                  </a:moveTo>
                  <a:lnTo>
                    <a:pt x="49" y="61"/>
                  </a:lnTo>
                  <a:lnTo>
                    <a:pt x="25" y="61"/>
                  </a:lnTo>
                  <a:lnTo>
                    <a:pt x="25" y="455"/>
                  </a:lnTo>
                  <a:lnTo>
                    <a:pt x="49" y="455"/>
                  </a:lnTo>
                  <a:close/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F93A0EB4-0277-4358-915B-FDC210B0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6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2" name="Freeform 71">
              <a:extLst>
                <a:ext uri="{FF2B5EF4-FFF2-40B4-BE49-F238E27FC236}">
                  <a16:creationId xmlns:a16="http://schemas.microsoft.com/office/drawing/2014/main" id="{FFE46424-5334-4B6D-80AB-B48D775CD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" y="1918"/>
              <a:ext cx="73" cy="73"/>
            </a:xfrm>
            <a:custGeom>
              <a:avLst/>
              <a:gdLst>
                <a:gd name="T0" fmla="*/ 73 w 73"/>
                <a:gd name="T1" fmla="*/ 73 h 73"/>
                <a:gd name="T2" fmla="*/ 37 w 73"/>
                <a:gd name="T3" fmla="*/ 0 h 73"/>
                <a:gd name="T4" fmla="*/ 0 w 73"/>
                <a:gd name="T5" fmla="*/ 73 h 73"/>
                <a:gd name="T6" fmla="*/ 73 w 7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3"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3" name="Line 72">
              <a:extLst>
                <a:ext uri="{FF2B5EF4-FFF2-40B4-BE49-F238E27FC236}">
                  <a16:creationId xmlns:a16="http://schemas.microsoft.com/office/drawing/2014/main" id="{1DDFD4E4-031A-41C7-9899-AEFA4C89E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44" y="1931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4" name="Line 73">
              <a:extLst>
                <a:ext uri="{FF2B5EF4-FFF2-40B4-BE49-F238E27FC236}">
                  <a16:creationId xmlns:a16="http://schemas.microsoft.com/office/drawing/2014/main" id="{E24527D4-C2C6-4658-82CB-15ED946E27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71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id="{73295628-862C-4F50-8F58-7865D6BBB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2" y="1780"/>
              <a:ext cx="1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75">
              <a:extLst>
                <a:ext uri="{FF2B5EF4-FFF2-40B4-BE49-F238E27FC236}">
                  <a16:creationId xmlns:a16="http://schemas.microsoft.com/office/drawing/2014/main" id="{C283B5D7-D3F7-4AC8-8DAC-F2A15DD96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71" y="2373"/>
              <a:ext cx="22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7" name="Line 76">
              <a:extLst>
                <a:ext uri="{FF2B5EF4-FFF2-40B4-BE49-F238E27FC236}">
                  <a16:creationId xmlns:a16="http://schemas.microsoft.com/office/drawing/2014/main" id="{080EE33C-5C0D-4AA5-B841-6D41F5F53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0" y="2607"/>
              <a:ext cx="55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8" name="Line 77">
              <a:extLst>
                <a:ext uri="{FF2B5EF4-FFF2-40B4-BE49-F238E27FC236}">
                  <a16:creationId xmlns:a16="http://schemas.microsoft.com/office/drawing/2014/main" id="{DD97E9CC-1745-4689-8CD2-3973A586E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138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89" name="Line 78">
              <a:extLst>
                <a:ext uri="{FF2B5EF4-FFF2-40B4-BE49-F238E27FC236}">
                  <a16:creationId xmlns:a16="http://schemas.microsoft.com/office/drawing/2014/main" id="{24D664CF-AFCE-4C91-9A1D-C6302000A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7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0" name="Line 79">
              <a:extLst>
                <a:ext uri="{FF2B5EF4-FFF2-40B4-BE49-F238E27FC236}">
                  <a16:creationId xmlns:a16="http://schemas.microsoft.com/office/drawing/2014/main" id="{7951AB59-4DF0-4CD7-B5B1-30A1B565A7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1" y="2607"/>
              <a:ext cx="58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1" name="Line 80">
              <a:extLst>
                <a:ext uri="{FF2B5EF4-FFF2-40B4-BE49-F238E27FC236}">
                  <a16:creationId xmlns:a16="http://schemas.microsoft.com/office/drawing/2014/main" id="{6BF47BF0-36CC-472C-8DF9-80183D38F8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4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2" name="Line 81">
              <a:extLst>
                <a:ext uri="{FF2B5EF4-FFF2-40B4-BE49-F238E27FC236}">
                  <a16:creationId xmlns:a16="http://schemas.microsoft.com/office/drawing/2014/main" id="{28137FC9-9717-4162-BED4-7EED30488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5" y="3050"/>
              <a:ext cx="332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3" name="Rectangle 82">
              <a:extLst>
                <a:ext uri="{FF2B5EF4-FFF2-40B4-BE49-F238E27FC236}">
                  <a16:creationId xmlns:a16="http://schemas.microsoft.com/office/drawing/2014/main" id="{57684AA5-4060-42CB-8C31-FA2B69933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711"/>
              <a:ext cx="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ST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94" name="Rectangle 83">
              <a:extLst>
                <a:ext uri="{FF2B5EF4-FFF2-40B4-BE49-F238E27FC236}">
                  <a16:creationId xmlns:a16="http://schemas.microsoft.com/office/drawing/2014/main" id="{17CF1DCA-F529-40AC-9112-D9889CBF6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5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17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95" name="Freeform 84">
              <a:extLst>
                <a:ext uri="{FF2B5EF4-FFF2-40B4-BE49-F238E27FC236}">
                  <a16:creationId xmlns:a16="http://schemas.microsoft.com/office/drawing/2014/main" id="{7CAB86A2-8786-4EFE-973F-E6CB4DBD80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5" y="1918"/>
              <a:ext cx="72" cy="455"/>
            </a:xfrm>
            <a:custGeom>
              <a:avLst/>
              <a:gdLst>
                <a:gd name="T0" fmla="*/ 48 w 72"/>
                <a:gd name="T1" fmla="*/ 455 h 455"/>
                <a:gd name="T2" fmla="*/ 48 w 72"/>
                <a:gd name="T3" fmla="*/ 61 h 455"/>
                <a:gd name="T4" fmla="*/ 24 w 72"/>
                <a:gd name="T5" fmla="*/ 61 h 455"/>
                <a:gd name="T6" fmla="*/ 24 w 72"/>
                <a:gd name="T7" fmla="*/ 455 h 455"/>
                <a:gd name="T8" fmla="*/ 48 w 72"/>
                <a:gd name="T9" fmla="*/ 455 h 455"/>
                <a:gd name="T10" fmla="*/ 72 w 72"/>
                <a:gd name="T11" fmla="*/ 73 h 455"/>
                <a:gd name="T12" fmla="*/ 36 w 72"/>
                <a:gd name="T13" fmla="*/ 0 h 455"/>
                <a:gd name="T14" fmla="*/ 0 w 72"/>
                <a:gd name="T15" fmla="*/ 73 h 455"/>
                <a:gd name="T16" fmla="*/ 72 w 72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5">
                  <a:moveTo>
                    <a:pt x="48" y="455"/>
                  </a:moveTo>
                  <a:lnTo>
                    <a:pt x="48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8" y="455"/>
                  </a:lnTo>
                  <a:close/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6" name="Rectangle 85">
              <a:extLst>
                <a:ext uri="{FF2B5EF4-FFF2-40B4-BE49-F238E27FC236}">
                  <a16:creationId xmlns:a16="http://schemas.microsoft.com/office/drawing/2014/main" id="{C59495A8-444F-469C-BEDB-9BCEE7B13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9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7" name="Freeform 86">
              <a:extLst>
                <a:ext uri="{FF2B5EF4-FFF2-40B4-BE49-F238E27FC236}">
                  <a16:creationId xmlns:a16="http://schemas.microsoft.com/office/drawing/2014/main" id="{960A7257-5099-4286-850A-9FF08507A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5" y="1918"/>
              <a:ext cx="72" cy="73"/>
            </a:xfrm>
            <a:custGeom>
              <a:avLst/>
              <a:gdLst>
                <a:gd name="T0" fmla="*/ 72 w 72"/>
                <a:gd name="T1" fmla="*/ 73 h 73"/>
                <a:gd name="T2" fmla="*/ 36 w 72"/>
                <a:gd name="T3" fmla="*/ 0 h 73"/>
                <a:gd name="T4" fmla="*/ 0 w 72"/>
                <a:gd name="T5" fmla="*/ 73 h 73"/>
                <a:gd name="T6" fmla="*/ 72 w 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8" name="Line 87">
              <a:extLst>
                <a:ext uri="{FF2B5EF4-FFF2-40B4-BE49-F238E27FC236}">
                  <a16:creationId xmlns:a16="http://schemas.microsoft.com/office/drawing/2014/main" id="{9FF7DCCF-738F-4130-97F7-12FB512539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7" y="1931"/>
              <a:ext cx="22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99" name="Line 88">
              <a:extLst>
                <a:ext uri="{FF2B5EF4-FFF2-40B4-BE49-F238E27FC236}">
                  <a16:creationId xmlns:a16="http://schemas.microsoft.com/office/drawing/2014/main" id="{C465C0A0-D226-476F-8215-356A47EE5B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5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82D735B4-71C6-4E49-93AF-B36B801BF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5" y="1780"/>
              <a:ext cx="1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Line 90">
              <a:extLst>
                <a:ext uri="{FF2B5EF4-FFF2-40B4-BE49-F238E27FC236}">
                  <a16:creationId xmlns:a16="http://schemas.microsoft.com/office/drawing/2014/main" id="{77FD9273-3AD1-437F-AE54-F18857031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5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2" name="Line 91">
              <a:extLst>
                <a:ext uri="{FF2B5EF4-FFF2-40B4-BE49-F238E27FC236}">
                  <a16:creationId xmlns:a16="http://schemas.microsoft.com/office/drawing/2014/main" id="{A4B51C48-4964-42F2-98D4-ECFE0B2D22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14" y="2607"/>
              <a:ext cx="55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3" name="Line 92">
              <a:extLst>
                <a:ext uri="{FF2B5EF4-FFF2-40B4-BE49-F238E27FC236}">
                  <a16:creationId xmlns:a16="http://schemas.microsoft.com/office/drawing/2014/main" id="{3681E8C1-22DD-4DE8-9BDE-03A6B0900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11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4" name="Line 93">
              <a:extLst>
                <a:ext uri="{FF2B5EF4-FFF2-40B4-BE49-F238E27FC236}">
                  <a16:creationId xmlns:a16="http://schemas.microsoft.com/office/drawing/2014/main" id="{520578B8-993D-4998-8CE8-2B739E5E0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0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5" name="Line 94">
              <a:extLst>
                <a:ext uri="{FF2B5EF4-FFF2-40B4-BE49-F238E27FC236}">
                  <a16:creationId xmlns:a16="http://schemas.microsoft.com/office/drawing/2014/main" id="{0612B4BF-7DA2-4EEC-83E1-C6FE66419C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15" y="2607"/>
              <a:ext cx="57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6" name="Line 95">
              <a:extLst>
                <a:ext uri="{FF2B5EF4-FFF2-40B4-BE49-F238E27FC236}">
                  <a16:creationId xmlns:a16="http://schemas.microsoft.com/office/drawing/2014/main" id="{8252F4FA-A0F9-4B06-B0E4-23C42ACCD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8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7" name="Line 96">
              <a:extLst>
                <a:ext uri="{FF2B5EF4-FFF2-40B4-BE49-F238E27FC236}">
                  <a16:creationId xmlns:a16="http://schemas.microsoft.com/office/drawing/2014/main" id="{D10D87CE-28C8-464F-A45D-61A30F035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9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08" name="Rectangle 97">
              <a:extLst>
                <a:ext uri="{FF2B5EF4-FFF2-40B4-BE49-F238E27FC236}">
                  <a16:creationId xmlns:a16="http://schemas.microsoft.com/office/drawing/2014/main" id="{16424A09-66A1-41FA-8763-CAFAA8FE2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2" y="2711"/>
              <a:ext cx="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altLang="de-DE" sz="1200" dirty="0">
                  <a:solidFill>
                    <a:srgbClr val="000000"/>
                  </a:solidFill>
                  <a:highlight>
                    <a:srgbClr val="FF0000"/>
                  </a:highlight>
                  <a:latin typeface="Calibri" panose="020F0502020204030204" pitchFamily="34" charset="0"/>
                </a:rPr>
                <a:t>ST</a:t>
              </a:r>
            </a:p>
          </p:txBody>
        </p:sp>
        <p:sp>
          <p:nvSpPr>
            <p:cNvPr id="109" name="Rectangle 98">
              <a:extLst>
                <a:ext uri="{FF2B5EF4-FFF2-40B4-BE49-F238E27FC236}">
                  <a16:creationId xmlns:a16="http://schemas.microsoft.com/office/drawing/2014/main" id="{65DC7AEA-C1C7-46C1-BFEF-C6C11283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9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16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10" name="Freeform 99">
              <a:extLst>
                <a:ext uri="{FF2B5EF4-FFF2-40B4-BE49-F238E27FC236}">
                  <a16:creationId xmlns:a16="http://schemas.microsoft.com/office/drawing/2014/main" id="{BDA72C44-0B17-47D5-802B-4E296948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1676"/>
              <a:ext cx="312" cy="1474"/>
            </a:xfrm>
            <a:custGeom>
              <a:avLst/>
              <a:gdLst>
                <a:gd name="T0" fmla="*/ 0 w 312"/>
                <a:gd name="T1" fmla="*/ 0 h 1474"/>
                <a:gd name="T2" fmla="*/ 156 w 312"/>
                <a:gd name="T3" fmla="*/ 737 h 1474"/>
                <a:gd name="T4" fmla="*/ 312 w 312"/>
                <a:gd name="T5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2" h="1474">
                  <a:moveTo>
                    <a:pt x="0" y="0"/>
                  </a:moveTo>
                  <a:cubicBezTo>
                    <a:pt x="0" y="369"/>
                    <a:pt x="78" y="737"/>
                    <a:pt x="156" y="737"/>
                  </a:cubicBezTo>
                  <a:cubicBezTo>
                    <a:pt x="234" y="737"/>
                    <a:pt x="312" y="1106"/>
                    <a:pt x="312" y="1474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1" name="Freeform 100">
              <a:extLst>
                <a:ext uri="{FF2B5EF4-FFF2-40B4-BE49-F238E27FC236}">
                  <a16:creationId xmlns:a16="http://schemas.microsoft.com/office/drawing/2014/main" id="{0A5A5265-2099-415F-AC3E-E8C9F8C74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1676"/>
              <a:ext cx="311" cy="1474"/>
            </a:xfrm>
            <a:custGeom>
              <a:avLst/>
              <a:gdLst>
                <a:gd name="T0" fmla="*/ 0 w 311"/>
                <a:gd name="T1" fmla="*/ 0 h 1474"/>
                <a:gd name="T2" fmla="*/ 156 w 311"/>
                <a:gd name="T3" fmla="*/ 737 h 1474"/>
                <a:gd name="T4" fmla="*/ 311 w 311"/>
                <a:gd name="T5" fmla="*/ 1474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1" h="1474">
                  <a:moveTo>
                    <a:pt x="0" y="0"/>
                  </a:moveTo>
                  <a:cubicBezTo>
                    <a:pt x="0" y="369"/>
                    <a:pt x="78" y="737"/>
                    <a:pt x="156" y="737"/>
                  </a:cubicBezTo>
                  <a:cubicBezTo>
                    <a:pt x="233" y="737"/>
                    <a:pt x="311" y="1106"/>
                    <a:pt x="311" y="1474"/>
                  </a:cubicBez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2" name="Freeform 101">
              <a:extLst>
                <a:ext uri="{FF2B5EF4-FFF2-40B4-BE49-F238E27FC236}">
                  <a16:creationId xmlns:a16="http://schemas.microsoft.com/office/drawing/2014/main" id="{F047BDB9-8804-4674-8D59-C00E78E45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9" y="1918"/>
              <a:ext cx="72" cy="455"/>
            </a:xfrm>
            <a:custGeom>
              <a:avLst/>
              <a:gdLst>
                <a:gd name="T0" fmla="*/ 48 w 72"/>
                <a:gd name="T1" fmla="*/ 455 h 455"/>
                <a:gd name="T2" fmla="*/ 48 w 72"/>
                <a:gd name="T3" fmla="*/ 61 h 455"/>
                <a:gd name="T4" fmla="*/ 24 w 72"/>
                <a:gd name="T5" fmla="*/ 61 h 455"/>
                <a:gd name="T6" fmla="*/ 24 w 72"/>
                <a:gd name="T7" fmla="*/ 455 h 455"/>
                <a:gd name="T8" fmla="*/ 48 w 72"/>
                <a:gd name="T9" fmla="*/ 455 h 455"/>
                <a:gd name="T10" fmla="*/ 72 w 72"/>
                <a:gd name="T11" fmla="*/ 73 h 455"/>
                <a:gd name="T12" fmla="*/ 36 w 72"/>
                <a:gd name="T13" fmla="*/ 0 h 455"/>
                <a:gd name="T14" fmla="*/ 0 w 72"/>
                <a:gd name="T15" fmla="*/ 73 h 455"/>
                <a:gd name="T16" fmla="*/ 72 w 72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55">
                  <a:moveTo>
                    <a:pt x="48" y="455"/>
                  </a:moveTo>
                  <a:lnTo>
                    <a:pt x="48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8" y="455"/>
                  </a:lnTo>
                  <a:close/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3" name="Rectangle 102">
              <a:extLst>
                <a:ext uri="{FF2B5EF4-FFF2-40B4-BE49-F238E27FC236}">
                  <a16:creationId xmlns:a16="http://schemas.microsoft.com/office/drawing/2014/main" id="{266CA1BD-5B8F-4071-9875-F7FB38ADB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3" y="1979"/>
              <a:ext cx="24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4" name="Freeform 103">
              <a:extLst>
                <a:ext uri="{FF2B5EF4-FFF2-40B4-BE49-F238E27FC236}">
                  <a16:creationId xmlns:a16="http://schemas.microsoft.com/office/drawing/2014/main" id="{35F96D4B-1507-4D64-BB5F-6EC43971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918"/>
              <a:ext cx="72" cy="73"/>
            </a:xfrm>
            <a:custGeom>
              <a:avLst/>
              <a:gdLst>
                <a:gd name="T0" fmla="*/ 72 w 72"/>
                <a:gd name="T1" fmla="*/ 73 h 73"/>
                <a:gd name="T2" fmla="*/ 36 w 72"/>
                <a:gd name="T3" fmla="*/ 0 h 73"/>
                <a:gd name="T4" fmla="*/ 0 w 72"/>
                <a:gd name="T5" fmla="*/ 73 h 73"/>
                <a:gd name="T6" fmla="*/ 72 w 72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lnTo>
                    <a:pt x="36" y="0"/>
                  </a:lnTo>
                  <a:lnTo>
                    <a:pt x="0" y="73"/>
                  </a:lnTo>
                  <a:lnTo>
                    <a:pt x="72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5" name="Line 104">
              <a:extLst>
                <a:ext uri="{FF2B5EF4-FFF2-40B4-BE49-F238E27FC236}">
                  <a16:creationId xmlns:a16="http://schemas.microsoft.com/office/drawing/2014/main" id="{F6D3582A-80F0-4B34-9249-5174127B6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2" y="1931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6" name="Line 105">
              <a:extLst>
                <a:ext uri="{FF2B5EF4-FFF2-40B4-BE49-F238E27FC236}">
                  <a16:creationId xmlns:a16="http://schemas.microsoft.com/office/drawing/2014/main" id="{95076356-7BD8-4471-8444-DF2933C8C1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9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7" name="Rectangle 106">
              <a:extLst>
                <a:ext uri="{FF2B5EF4-FFF2-40B4-BE49-F238E27FC236}">
                  <a16:creationId xmlns:a16="http://schemas.microsoft.com/office/drawing/2014/main" id="{90D9B867-AC27-4006-BA8F-F4F85C167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1780"/>
              <a:ext cx="14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23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Line 107">
              <a:extLst>
                <a:ext uri="{FF2B5EF4-FFF2-40B4-BE49-F238E27FC236}">
                  <a16:creationId xmlns:a16="http://schemas.microsoft.com/office/drawing/2014/main" id="{92B66CFF-7BBE-4FB7-871F-813F4496C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9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19" name="Line 108">
              <a:extLst>
                <a:ext uri="{FF2B5EF4-FFF2-40B4-BE49-F238E27FC236}">
                  <a16:creationId xmlns:a16="http://schemas.microsoft.com/office/drawing/2014/main" id="{D34C03BA-5CD6-41C2-9074-248F89AB4C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8" y="2607"/>
              <a:ext cx="55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0" name="Line 109">
              <a:extLst>
                <a:ext uri="{FF2B5EF4-FFF2-40B4-BE49-F238E27FC236}">
                  <a16:creationId xmlns:a16="http://schemas.microsoft.com/office/drawing/2014/main" id="{1ACB9CE5-9A38-48B5-93E7-C663E15A6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475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1" name="Line 110">
              <a:extLst>
                <a:ext uri="{FF2B5EF4-FFF2-40B4-BE49-F238E27FC236}">
                  <a16:creationId xmlns:a16="http://schemas.microsoft.com/office/drawing/2014/main" id="{6A52A71F-01CB-43E2-94FF-1D3BCE1CEE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75" y="2845"/>
              <a:ext cx="58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2" name="Line 111">
              <a:extLst>
                <a:ext uri="{FF2B5EF4-FFF2-40B4-BE49-F238E27FC236}">
                  <a16:creationId xmlns:a16="http://schemas.microsoft.com/office/drawing/2014/main" id="{A55F0A50-6090-4311-A07C-A11C435B2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9" y="2607"/>
              <a:ext cx="57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3" name="Line 112">
              <a:extLst>
                <a:ext uri="{FF2B5EF4-FFF2-40B4-BE49-F238E27FC236}">
                  <a16:creationId xmlns:a16="http://schemas.microsoft.com/office/drawing/2014/main" id="{A60FB045-2BA6-4EA1-90F1-5E385BCFE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32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4" name="Line 113">
              <a:extLst>
                <a:ext uri="{FF2B5EF4-FFF2-40B4-BE49-F238E27FC236}">
                  <a16:creationId xmlns:a16="http://schemas.microsoft.com/office/drawing/2014/main" id="{ADF62B91-029E-4DC2-B86E-0DF760B8F2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3" y="3050"/>
              <a:ext cx="332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5" name="Rectangle 114">
              <a:extLst>
                <a:ext uri="{FF2B5EF4-FFF2-40B4-BE49-F238E27FC236}">
                  <a16:creationId xmlns:a16="http://schemas.microsoft.com/office/drawing/2014/main" id="{B1DFBD04-953E-4568-96A6-C9A35BA8F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711"/>
              <a:ext cx="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ST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26" name="Rectangle 115">
              <a:extLst>
                <a:ext uri="{FF2B5EF4-FFF2-40B4-BE49-F238E27FC236}">
                  <a16:creationId xmlns:a16="http://schemas.microsoft.com/office/drawing/2014/main" id="{29CAA10B-1B25-4D48-BF0A-F160C0E60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13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27" name="Freeform 116">
              <a:extLst>
                <a:ext uri="{FF2B5EF4-FFF2-40B4-BE49-F238E27FC236}">
                  <a16:creationId xmlns:a16="http://schemas.microsoft.com/office/drawing/2014/main" id="{ED464FB7-FDFF-48B2-BBB1-2A0A010206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2" y="1918"/>
              <a:ext cx="73" cy="455"/>
            </a:xfrm>
            <a:custGeom>
              <a:avLst/>
              <a:gdLst>
                <a:gd name="T0" fmla="*/ 49 w 73"/>
                <a:gd name="T1" fmla="*/ 455 h 455"/>
                <a:gd name="T2" fmla="*/ 49 w 73"/>
                <a:gd name="T3" fmla="*/ 61 h 455"/>
                <a:gd name="T4" fmla="*/ 24 w 73"/>
                <a:gd name="T5" fmla="*/ 61 h 455"/>
                <a:gd name="T6" fmla="*/ 24 w 73"/>
                <a:gd name="T7" fmla="*/ 455 h 455"/>
                <a:gd name="T8" fmla="*/ 49 w 73"/>
                <a:gd name="T9" fmla="*/ 455 h 455"/>
                <a:gd name="T10" fmla="*/ 73 w 73"/>
                <a:gd name="T11" fmla="*/ 73 h 455"/>
                <a:gd name="T12" fmla="*/ 37 w 73"/>
                <a:gd name="T13" fmla="*/ 0 h 455"/>
                <a:gd name="T14" fmla="*/ 0 w 73"/>
                <a:gd name="T15" fmla="*/ 73 h 455"/>
                <a:gd name="T16" fmla="*/ 73 w 73"/>
                <a:gd name="T17" fmla="*/ 73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455">
                  <a:moveTo>
                    <a:pt x="49" y="455"/>
                  </a:moveTo>
                  <a:lnTo>
                    <a:pt x="49" y="61"/>
                  </a:lnTo>
                  <a:lnTo>
                    <a:pt x="24" y="61"/>
                  </a:lnTo>
                  <a:lnTo>
                    <a:pt x="24" y="455"/>
                  </a:lnTo>
                  <a:lnTo>
                    <a:pt x="49" y="455"/>
                  </a:lnTo>
                  <a:close/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8" name="Rectangle 117">
              <a:extLst>
                <a:ext uri="{FF2B5EF4-FFF2-40B4-BE49-F238E27FC236}">
                  <a16:creationId xmlns:a16="http://schemas.microsoft.com/office/drawing/2014/main" id="{273ECA8F-8C3D-471A-901D-0490607D1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6" y="1979"/>
              <a:ext cx="25" cy="394"/>
            </a:xfrm>
            <a:prstGeom prst="rect">
              <a:avLst/>
            </a:pr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F5865A0A-48F4-4CFF-B8D1-F676FC35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2" y="1918"/>
              <a:ext cx="73" cy="73"/>
            </a:xfrm>
            <a:custGeom>
              <a:avLst/>
              <a:gdLst>
                <a:gd name="T0" fmla="*/ 73 w 73"/>
                <a:gd name="T1" fmla="*/ 73 h 73"/>
                <a:gd name="T2" fmla="*/ 37 w 73"/>
                <a:gd name="T3" fmla="*/ 0 h 73"/>
                <a:gd name="T4" fmla="*/ 0 w 73"/>
                <a:gd name="T5" fmla="*/ 73 h 73"/>
                <a:gd name="T6" fmla="*/ 73 w 73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73">
                  <a:moveTo>
                    <a:pt x="73" y="73"/>
                  </a:moveTo>
                  <a:lnTo>
                    <a:pt x="37" y="0"/>
                  </a:lnTo>
                  <a:lnTo>
                    <a:pt x="0" y="73"/>
                  </a:lnTo>
                  <a:lnTo>
                    <a:pt x="73" y="73"/>
                  </a:lnTo>
                </a:path>
              </a:pathLst>
            </a:custGeom>
            <a:noFill/>
            <a:ln w="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0" name="Line 119">
              <a:extLst>
                <a:ext uri="{FF2B5EF4-FFF2-40B4-BE49-F238E27FC236}">
                  <a16:creationId xmlns:a16="http://schemas.microsoft.com/office/drawing/2014/main" id="{DA768B89-F03B-433D-9F3F-E202D5EB0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55" y="1931"/>
              <a:ext cx="228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1" name="Line 120">
              <a:extLst>
                <a:ext uri="{FF2B5EF4-FFF2-40B4-BE49-F238E27FC236}">
                  <a16:creationId xmlns:a16="http://schemas.microsoft.com/office/drawing/2014/main" id="{8DD37D11-DC2B-45F9-90AB-9CFC52359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3" y="1931"/>
              <a:ext cx="0" cy="44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2" name="Rectangle 121">
              <a:extLst>
                <a:ext uri="{FF2B5EF4-FFF2-40B4-BE49-F238E27FC236}">
                  <a16:creationId xmlns:a16="http://schemas.microsoft.com/office/drawing/2014/main" id="{60118583-C397-47F5-BD78-4340580B3F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" y="1780"/>
              <a:ext cx="14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24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Line 122">
              <a:extLst>
                <a:ext uri="{FF2B5EF4-FFF2-40B4-BE49-F238E27FC236}">
                  <a16:creationId xmlns:a16="http://schemas.microsoft.com/office/drawing/2014/main" id="{222750DF-AFC2-4B90-854B-4396AF0C87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3" y="2373"/>
              <a:ext cx="227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4" name="Line 123">
              <a:extLst>
                <a:ext uri="{FF2B5EF4-FFF2-40B4-BE49-F238E27FC236}">
                  <a16:creationId xmlns:a16="http://schemas.microsoft.com/office/drawing/2014/main" id="{8F25329B-50C9-4781-AB3C-D1E3036B5E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1" y="2607"/>
              <a:ext cx="56" cy="2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5" name="Line 124">
              <a:extLst>
                <a:ext uri="{FF2B5EF4-FFF2-40B4-BE49-F238E27FC236}">
                  <a16:creationId xmlns:a16="http://schemas.microsoft.com/office/drawing/2014/main" id="{0C66ABDE-3990-4AD7-AFE3-A0242D7C5E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949" y="2820"/>
              <a:ext cx="61" cy="23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6" name="Line 125">
              <a:extLst>
                <a:ext uri="{FF2B5EF4-FFF2-40B4-BE49-F238E27FC236}">
                  <a16:creationId xmlns:a16="http://schemas.microsoft.com/office/drawing/2014/main" id="{89D4A040-4EF2-40D2-BC94-B294EBD48F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48" y="2845"/>
              <a:ext cx="59" cy="20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7" name="Line 126">
              <a:extLst>
                <a:ext uri="{FF2B5EF4-FFF2-40B4-BE49-F238E27FC236}">
                  <a16:creationId xmlns:a16="http://schemas.microsoft.com/office/drawing/2014/main" id="{442EB8B3-311B-4658-8326-CC41EA087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52" y="2607"/>
              <a:ext cx="58" cy="23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8" name="Line 127">
              <a:extLst>
                <a:ext uri="{FF2B5EF4-FFF2-40B4-BE49-F238E27FC236}">
                  <a16:creationId xmlns:a16="http://schemas.microsoft.com/office/drawing/2014/main" id="{7B759686-715A-4F31-AF26-81E86E5998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05" y="2607"/>
              <a:ext cx="345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39" name="Line 128">
              <a:extLst>
                <a:ext uri="{FF2B5EF4-FFF2-40B4-BE49-F238E27FC236}">
                  <a16:creationId xmlns:a16="http://schemas.microsoft.com/office/drawing/2014/main" id="{F12796C2-9A07-4CAD-9B7D-6A9DB1B3F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7" y="3050"/>
              <a:ext cx="331" cy="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0" name="Rectangle 129">
              <a:extLst>
                <a:ext uri="{FF2B5EF4-FFF2-40B4-BE49-F238E27FC236}">
                  <a16:creationId xmlns:a16="http://schemas.microsoft.com/office/drawing/2014/main" id="{D199B67D-AA2E-4905-A6B0-B39208A4C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0" y="2711"/>
              <a:ext cx="91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ST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141" name="Rectangle 130">
              <a:extLst>
                <a:ext uri="{FF2B5EF4-FFF2-40B4-BE49-F238E27FC236}">
                  <a16:creationId xmlns:a16="http://schemas.microsoft.com/office/drawing/2014/main" id="{7E842E7E-0447-4AAA-89C0-79BE9E441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7" y="2828"/>
              <a:ext cx="114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2</a:t>
              </a:r>
              <a:r>
                <a:rPr kumimoji="0" lang="de-DE" altLang="de-DE" sz="1200" b="0" i="0" u="none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highlight>
                    <a:srgbClr val="FF0000"/>
                  </a:highlight>
                  <a:latin typeface="Calibri" panose="020F0502020204030204" pitchFamily="34" charset="0"/>
                </a:rPr>
                <a:t>12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0000"/>
                </a:highlight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45" name="Tabelle 144">
            <a:extLst>
              <a:ext uri="{FF2B5EF4-FFF2-40B4-BE49-F238E27FC236}">
                <a16:creationId xmlns:a16="http://schemas.microsoft.com/office/drawing/2014/main" id="{FFF1E832-6014-4308-A859-075B55BD2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536040"/>
              </p:ext>
            </p:extLst>
          </p:nvPr>
        </p:nvGraphicFramePr>
        <p:xfrm>
          <a:off x="788194" y="5751716"/>
          <a:ext cx="76200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7500">
                  <a:extLst>
                    <a:ext uri="{9D8B030D-6E8A-4147-A177-3AD203B41FA5}">
                      <a16:colId xmlns:a16="http://schemas.microsoft.com/office/drawing/2014/main" val="300124888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06566252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9099235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0657233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01320010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58379958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84662658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31040079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92365415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02339293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53006645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672422809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98207935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8199449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29195493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97030232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446496678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114904434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40576752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63254329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1544935856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77987921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3228991183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9314396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20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11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9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8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7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6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4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 dirty="0">
                          <a:effectLst/>
                        </a:rPr>
                        <a:t>3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46400"/>
                  </a:ext>
                </a:extLst>
              </a:tr>
              <a:tr h="190500">
                <a:tc gridSpan="18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err="1">
                          <a:effectLst/>
                        </a:rPr>
                        <a:t>useful</a:t>
                      </a:r>
                      <a:r>
                        <a:rPr lang="de-DE" sz="1100" u="none" strike="noStrike" dirty="0">
                          <a:effectLst/>
                        </a:rPr>
                        <a:t> </a:t>
                      </a:r>
                      <a:r>
                        <a:rPr lang="de-DE" sz="1100" u="none" strike="noStrike" dirty="0" err="1">
                          <a:effectLst/>
                        </a:rPr>
                        <a:t>data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„Noise“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51167"/>
                  </a:ext>
                </a:extLst>
              </a:tr>
            </a:tbl>
          </a:graphicData>
        </a:graphic>
      </p:graphicFrame>
      <p:pic>
        <p:nvPicPr>
          <p:cNvPr id="146" name="Grafik 145">
            <a:extLst>
              <a:ext uri="{FF2B5EF4-FFF2-40B4-BE49-F238E27FC236}">
                <a16:creationId xmlns:a16="http://schemas.microsoft.com/office/drawing/2014/main" id="{76A9AFF0-C995-41D7-8794-677E2E93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045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58D4B-355D-41DC-8F45-EEEAA778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- </a:t>
            </a:r>
            <a:r>
              <a:rPr lang="de-DE" dirty="0" err="1"/>
              <a:t>Configurator</a:t>
            </a:r>
            <a:r>
              <a:rPr lang="de-DE" dirty="0"/>
              <a:t> </a:t>
            </a:r>
            <a:r>
              <a:rPr lang="de-DE" dirty="0" err="1"/>
              <a:t>accessories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53F85C-79FD-4A9E-B772-C0736C892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4357"/>
            <a:ext cx="12192000" cy="280473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7429198-167C-43F8-AFC1-4780CBA3D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45397"/>
            <a:ext cx="12192000" cy="2032795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00A6DB1-8DFD-4A3C-BCBD-29AA742B4B7C}"/>
              </a:ext>
            </a:extLst>
          </p:cNvPr>
          <p:cNvSpPr/>
          <p:nvPr/>
        </p:nvSpPr>
        <p:spPr>
          <a:xfrm>
            <a:off x="9070258" y="1386348"/>
            <a:ext cx="3030794" cy="2986549"/>
          </a:xfrm>
          <a:prstGeom prst="rect">
            <a:avLst/>
          </a:prstGeom>
          <a:noFill/>
          <a:ln w="412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58D4B-355D-41DC-8F45-EEEAA778C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- </a:t>
            </a:r>
            <a:r>
              <a:rPr lang="de-DE" dirty="0" err="1"/>
              <a:t>Configurator</a:t>
            </a:r>
            <a:r>
              <a:rPr lang="de-DE" dirty="0"/>
              <a:t> </a:t>
            </a:r>
            <a:r>
              <a:rPr lang="de-DE" dirty="0" err="1"/>
              <a:t>accessories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D0273F-E984-4B7D-BEB4-569102CEF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600"/>
            <a:ext cx="12192000" cy="43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75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EA69F-3831-4269-9EC2-9223279F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 –„6.5-H“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47033C-D5BC-464C-B8A6-4CA0AA01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495644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improvements</a:t>
            </a:r>
            <a:r>
              <a:rPr lang="de-DE" dirty="0"/>
              <a:t>: ~50</a:t>
            </a:r>
          </a:p>
          <a:p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: „11/2022“</a:t>
            </a:r>
          </a:p>
          <a:p>
            <a:r>
              <a:rPr lang="de-DE" dirty="0"/>
              <a:t>Main </a:t>
            </a:r>
            <a:r>
              <a:rPr lang="de-DE" dirty="0" err="1"/>
              <a:t>focus</a:t>
            </a:r>
            <a:r>
              <a:rPr lang="de-DE" dirty="0"/>
              <a:t>: –</a:t>
            </a:r>
          </a:p>
          <a:p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maintenance</a:t>
            </a:r>
            <a:endParaRPr lang="de-DE" dirty="0"/>
          </a:p>
          <a:p>
            <a:pPr lvl="1"/>
            <a:r>
              <a:rPr lang="de-DE" dirty="0" err="1"/>
              <a:t>PROFIdrive</a:t>
            </a:r>
            <a:r>
              <a:rPr lang="de-DE" dirty="0"/>
              <a:t>: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TA</a:t>
            </a:r>
          </a:p>
          <a:p>
            <a:pPr lvl="1"/>
            <a:r>
              <a:rPr lang="de-DE" dirty="0"/>
              <a:t>Online </a:t>
            </a:r>
            <a:r>
              <a:rPr lang="de-DE" dirty="0" err="1"/>
              <a:t>help</a:t>
            </a:r>
            <a:r>
              <a:rPr lang="de-DE" dirty="0"/>
              <a:t>: </a:t>
            </a:r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and </a:t>
            </a:r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blocks</a:t>
            </a:r>
            <a:endParaRPr lang="de-DE" dirty="0"/>
          </a:p>
          <a:p>
            <a:pPr lvl="1"/>
            <a:r>
              <a:rPr lang="de-DE" dirty="0"/>
              <a:t>…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B00051E-22D4-4575-8783-4F0E31F96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4547" y="6375082"/>
            <a:ext cx="857087" cy="41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47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684EBB9-981D-4A5E-A630-FA1FCF4422B5}"/>
              </a:ext>
            </a:extLst>
          </p:cNvPr>
          <p:cNvSpPr/>
          <p:nvPr/>
        </p:nvSpPr>
        <p:spPr>
          <a:xfrm>
            <a:off x="287594" y="3719087"/>
            <a:ext cx="4483509" cy="2153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6ED919C-7149-48C7-A055-3F2D6CB01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6.5-G / 6.5-G SP1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46B71-FDDB-44F8-96E8-A8017BA7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9999"/>
            <a:ext cx="11161800" cy="5237945"/>
          </a:xfrm>
        </p:spPr>
        <p:txBody>
          <a:bodyPr/>
          <a:lstStyle/>
          <a:p>
            <a:r>
              <a:rPr lang="de-DE" dirty="0"/>
              <a:t>F </a:t>
            </a:r>
            <a:r>
              <a:rPr lang="de-DE" dirty="0" err="1"/>
              <a:t>becomes</a:t>
            </a:r>
            <a:r>
              <a:rPr lang="de-DE" dirty="0"/>
              <a:t> G</a:t>
            </a:r>
          </a:p>
          <a:p>
            <a:pPr lvl="1"/>
            <a:r>
              <a:rPr lang="de-DE" dirty="0"/>
              <a:t>F = feature release (</a:t>
            </a:r>
            <a:r>
              <a:rPr lang="de-DE" dirty="0" err="1"/>
              <a:t>withdrawn</a:t>
            </a:r>
            <a:r>
              <a:rPr lang="de-DE" dirty="0"/>
              <a:t>); </a:t>
            </a:r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12/2021</a:t>
            </a:r>
          </a:p>
          <a:p>
            <a:pPr lvl="1"/>
            <a:r>
              <a:rPr lang="de-DE" dirty="0"/>
              <a:t>G = „ </a:t>
            </a:r>
            <a:r>
              <a:rPr lang="de-DE" dirty="0" err="1"/>
              <a:t>unofficial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pack </a:t>
            </a:r>
            <a:r>
              <a:rPr lang="de-DE" dirty="0" err="1"/>
              <a:t>for</a:t>
            </a:r>
            <a:r>
              <a:rPr lang="de-DE" dirty="0"/>
              <a:t> F“ (FW, App, DS6)</a:t>
            </a:r>
          </a:p>
          <a:p>
            <a:pPr lvl="1"/>
            <a:r>
              <a:rPr lang="de-DE" dirty="0"/>
              <a:t>G SP1 = </a:t>
            </a:r>
            <a:r>
              <a:rPr lang="de-DE" dirty="0" err="1"/>
              <a:t>official</a:t>
            </a:r>
            <a:r>
              <a:rPr lang="de-DE" dirty="0"/>
              <a:t> </a:t>
            </a:r>
            <a:r>
              <a:rPr lang="de-DE" dirty="0" err="1"/>
              <a:t>service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 (</a:t>
            </a:r>
            <a:r>
              <a:rPr lang="de-DE" dirty="0" err="1"/>
              <a:t>only</a:t>
            </a:r>
            <a:r>
              <a:rPr lang="de-DE" dirty="0"/>
              <a:t> DS6)</a:t>
            </a:r>
          </a:p>
          <a:p>
            <a:pPr marL="0" indent="0">
              <a:buNone/>
            </a:pPr>
            <a:r>
              <a:rPr lang="de-DE" dirty="0"/>
              <a:t>&gt; 100 </a:t>
            </a:r>
            <a:r>
              <a:rPr lang="de-DE" dirty="0" err="1"/>
              <a:t>improvements</a:t>
            </a:r>
            <a:r>
              <a:rPr lang="de-DE" dirty="0"/>
              <a:t>,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endParaRPr lang="en-US" dirty="0"/>
          </a:p>
          <a:p>
            <a:r>
              <a:rPr lang="de-DE" dirty="0" err="1"/>
              <a:t>PROFIdrive</a:t>
            </a:r>
            <a:r>
              <a:rPr lang="de-DE" dirty="0"/>
              <a:t> IRT AC4</a:t>
            </a:r>
          </a:p>
          <a:p>
            <a:r>
              <a:rPr lang="de-DE" dirty="0"/>
              <a:t>EZ2</a:t>
            </a:r>
          </a:p>
          <a:p>
            <a:r>
              <a:rPr lang="en-US" dirty="0"/>
              <a:t>Online help and translations</a:t>
            </a:r>
          </a:p>
          <a:p>
            <a:r>
              <a:rPr lang="en-US" dirty="0"/>
              <a:t>Graphical programming</a:t>
            </a:r>
          </a:p>
          <a:p>
            <a:r>
              <a:rPr lang="en-US" dirty="0" err="1"/>
              <a:t>EtherCAT</a:t>
            </a:r>
            <a:r>
              <a:rPr lang="en-US" dirty="0"/>
              <a:t> Feature: Diagnosis History</a:t>
            </a:r>
          </a:p>
          <a:p>
            <a:r>
              <a:rPr lang="en-US" dirty="0"/>
              <a:t>Virtual Lifetime </a:t>
            </a:r>
          </a:p>
          <a:p>
            <a:r>
              <a:rPr lang="en-US" dirty="0"/>
              <a:t>SSI encoder evaluation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6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Online </a:t>
            </a:r>
            <a:r>
              <a:rPr lang="de-DE" dirty="0" err="1"/>
              <a:t>help</a:t>
            </a:r>
            <a:r>
              <a:rPr lang="de-DE" dirty="0"/>
              <a:t> and</a:t>
            </a:r>
            <a:br>
              <a:rPr lang="de-DE" dirty="0"/>
            </a:br>
            <a:r>
              <a:rPr lang="de-DE" dirty="0" err="1"/>
              <a:t>translations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47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0EEE-8225-418C-B7C7-B17B49FC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Online </a:t>
            </a:r>
            <a:r>
              <a:rPr lang="de-DE" sz="2400" dirty="0" err="1"/>
              <a:t>help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59E31-F404-443B-A6BB-AD48EE97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New: Integrated online </a:t>
            </a:r>
            <a:r>
              <a:rPr lang="de-DE" dirty="0" err="1"/>
              <a:t>help</a:t>
            </a:r>
            <a:endParaRPr lang="de-DE" dirty="0"/>
          </a:p>
          <a:p>
            <a:pPr lvl="1"/>
            <a:r>
              <a:rPr lang="de-DE" dirty="0" err="1"/>
              <a:t>For</a:t>
            </a:r>
            <a:r>
              <a:rPr lang="de-DE" dirty="0"/>
              <a:t> all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functions</a:t>
            </a:r>
            <a:r>
              <a:rPr lang="de-DE" dirty="0"/>
              <a:t>, </a:t>
            </a:r>
            <a:r>
              <a:rPr lang="de-DE" dirty="0" err="1"/>
              <a:t>except</a:t>
            </a:r>
            <a:r>
              <a:rPr lang="de-DE" dirty="0"/>
              <a:t>:</a:t>
            </a:r>
          </a:p>
          <a:p>
            <a:pPr lvl="2"/>
            <a:r>
              <a:rPr lang="de-DE" dirty="0" err="1"/>
              <a:t>Graphical</a:t>
            </a:r>
            <a:r>
              <a:rPr lang="de-DE" dirty="0"/>
              <a:t> </a:t>
            </a:r>
            <a:r>
              <a:rPr lang="de-DE" dirty="0" err="1"/>
              <a:t>programming</a:t>
            </a:r>
            <a:r>
              <a:rPr lang="de-DE" dirty="0"/>
              <a:t> (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)</a:t>
            </a:r>
          </a:p>
          <a:p>
            <a:pPr lvl="2"/>
            <a:r>
              <a:rPr lang="de-DE" dirty="0" err="1"/>
              <a:t>PASMotion</a:t>
            </a:r>
            <a:r>
              <a:rPr lang="de-DE" dirty="0"/>
              <a:t> (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own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integrated</a:t>
            </a:r>
            <a:r>
              <a:rPr lang="de-DE" dirty="0"/>
              <a:t>)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022F9E-97F8-4F86-BADF-656A85A06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042" y="2791562"/>
            <a:ext cx="8837916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8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10EEE-8225-418C-B7C7-B17B49FC6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Online </a:t>
            </a:r>
            <a:r>
              <a:rPr lang="de-DE" sz="2400" dirty="0" err="1"/>
              <a:t>help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659E31-F404-443B-A6BB-AD48EE97E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Context</a:t>
            </a:r>
            <a:r>
              <a:rPr lang="de-DE" dirty="0"/>
              <a:t> sensitive</a:t>
            </a:r>
          </a:p>
          <a:p>
            <a:pPr lvl="1"/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wizzard</a:t>
            </a:r>
            <a:r>
              <a:rPr lang="de-DE" dirty="0"/>
              <a:t>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partially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B0C3AE-1E7C-4268-BED2-10C4AD2DB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32" y="2246027"/>
            <a:ext cx="10470536" cy="425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0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TÖBER_Farben">
      <a:dk1>
        <a:sysClr val="windowText" lastClr="000000"/>
      </a:dk1>
      <a:lt1>
        <a:sysClr val="window" lastClr="FFFFFF"/>
      </a:lt1>
      <a:dk2>
        <a:srgbClr val="2F3965"/>
      </a:dk2>
      <a:lt2>
        <a:srgbClr val="E7E6E6"/>
      </a:lt2>
      <a:accent1>
        <a:srgbClr val="E19A32"/>
      </a:accent1>
      <a:accent2>
        <a:srgbClr val="3C77BA"/>
      </a:accent2>
      <a:accent3>
        <a:srgbClr val="A3A62C"/>
      </a:accent3>
      <a:accent4>
        <a:srgbClr val="98669F"/>
      </a:accent4>
      <a:accent5>
        <a:srgbClr val="83AFD6"/>
      </a:accent5>
      <a:accent6>
        <a:srgbClr val="1CA1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BE4510B-E333-41EA-A161-387568982D9A}" vid="{D76D92FE-D632-45A9-8F0F-C5B0A5C66379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STOBER PowerPoint MASTER 2020-11-17</Template>
  <TotalTime>0</TotalTime>
  <Words>2362</Words>
  <Application>Microsoft Office PowerPoint</Application>
  <PresentationFormat>Breitbild</PresentationFormat>
  <Paragraphs>452</Paragraphs>
  <Slides>55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1" baseType="lpstr">
      <vt:lpstr>Arial</vt:lpstr>
      <vt:lpstr>Calibri</vt:lpstr>
      <vt:lpstr>Cambria</vt:lpstr>
      <vt:lpstr>Consolas</vt:lpstr>
      <vt:lpstr>Segoe UI,Arial,Helvetica,Swiss</vt:lpstr>
      <vt:lpstr>Office</vt:lpstr>
      <vt:lpstr>Software NEWS</vt:lpstr>
      <vt:lpstr>Agenda</vt:lpstr>
      <vt:lpstr>Electronic cam disc</vt:lpstr>
      <vt:lpstr>Electronic cam disc</vt:lpstr>
      <vt:lpstr>6.5-F 6.5-G</vt:lpstr>
      <vt:lpstr>6.5-G / 6.5-G SP1</vt:lpstr>
      <vt:lpstr>Online help and translations</vt:lpstr>
      <vt:lpstr>Online help</vt:lpstr>
      <vt:lpstr>Online help</vt:lpstr>
      <vt:lpstr>Translations</vt:lpstr>
      <vt:lpstr>Graphical programming</vt:lpstr>
      <vt:lpstr>Graphical programing – new functions</vt:lpstr>
      <vt:lpstr>Graphical programing – new functions</vt:lpstr>
      <vt:lpstr>Graphical programing – new functions</vt:lpstr>
      <vt:lpstr>Graphical programing – new functions</vt:lpstr>
      <vt:lpstr>Graphical programing – new functions</vt:lpstr>
      <vt:lpstr>Graphical programming – new functions</vt:lpstr>
      <vt:lpstr>Graphical programming</vt:lpstr>
      <vt:lpstr>EtherCAT Feature Diagnosis History</vt:lpstr>
      <vt:lpstr>EtherCAT Feature: Diagnosis History</vt:lpstr>
      <vt:lpstr>EtherCAT Feature: Diagnosis History</vt:lpstr>
      <vt:lpstr>Virtual Lifetime</vt:lpstr>
      <vt:lpstr>Virtual Lifetime</vt:lpstr>
      <vt:lpstr>Virtual Lifetime / Predictive Maintanance - roadmap</vt:lpstr>
      <vt:lpstr>Virtual Lifetime - overview</vt:lpstr>
      <vt:lpstr>Virtual Lifetime - overview</vt:lpstr>
      <vt:lpstr>Virtual Lifetime - overview</vt:lpstr>
      <vt:lpstr>Virtual Lifetime - overview</vt:lpstr>
      <vt:lpstr>Recommendation change geared motor</vt:lpstr>
      <vt:lpstr>Life performance indicator</vt:lpstr>
      <vt:lpstr>Life performance indicator</vt:lpstr>
      <vt:lpstr>Load matrix</vt:lpstr>
      <vt:lpstr>Load matrix - principle</vt:lpstr>
      <vt:lpstr>Load matrix - principle</vt:lpstr>
      <vt:lpstr>Load matrix - principle</vt:lpstr>
      <vt:lpstr>Load matrix - access</vt:lpstr>
      <vt:lpstr>Load matrix – SD card</vt:lpstr>
      <vt:lpstr>Load matrix – *.csv</vt:lpstr>
      <vt:lpstr>Load matrix</vt:lpstr>
      <vt:lpstr>Load matrix - use cases</vt:lpstr>
      <vt:lpstr>Wizzard Predictive Maintenance</vt:lpstr>
      <vt:lpstr>Wizzard Predictive Maintenance - Manual configuration</vt:lpstr>
      <vt:lpstr>SSI encoder evaluation</vt:lpstr>
      <vt:lpstr>SSI encoder evaluation</vt:lpstr>
      <vt:lpstr>SSI encoder evaluation - comparison</vt:lpstr>
      <vt:lpstr>SSI encoder evaluation - comparison</vt:lpstr>
      <vt:lpstr>SSI encoder evaluation -  How does it work?</vt:lpstr>
      <vt:lpstr>SSI encoder evaluation -  How does it work?</vt:lpstr>
      <vt:lpstr>SSI encoder evaluation – example – new variant</vt:lpstr>
      <vt:lpstr>SSI encoder evaluation – example – old variant</vt:lpstr>
      <vt:lpstr>SSI encoder evaluation – example –old variant</vt:lpstr>
      <vt:lpstr>Outlook</vt:lpstr>
      <vt:lpstr>Outlook - Configurator accessories</vt:lpstr>
      <vt:lpstr>Outlook - Configurator accessories</vt:lpstr>
      <vt:lpstr>Outlook –„6.5-H“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NEWS</dc:title>
  <dc:creator>Augenstein, Lutz</dc:creator>
  <cp:lastModifiedBy>Augenstein, Lutz</cp:lastModifiedBy>
  <cp:revision>76</cp:revision>
  <dcterms:created xsi:type="dcterms:W3CDTF">2021-10-07T06:20:52Z</dcterms:created>
  <dcterms:modified xsi:type="dcterms:W3CDTF">2022-05-18T07:15:43Z</dcterms:modified>
</cp:coreProperties>
</file>