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35"/>
  </p:notesMasterIdLst>
  <p:sldIdLst>
    <p:sldId id="256" r:id="rId2"/>
    <p:sldId id="257" r:id="rId3"/>
    <p:sldId id="429" r:id="rId4"/>
    <p:sldId id="430" r:id="rId5"/>
    <p:sldId id="472" r:id="rId6"/>
    <p:sldId id="432" r:id="rId7"/>
    <p:sldId id="434" r:id="rId8"/>
    <p:sldId id="435" r:id="rId9"/>
    <p:sldId id="433" r:id="rId10"/>
    <p:sldId id="473" r:id="rId11"/>
    <p:sldId id="438" r:id="rId12"/>
    <p:sldId id="439" r:id="rId13"/>
    <p:sldId id="475" r:id="rId14"/>
    <p:sldId id="440" r:id="rId15"/>
    <p:sldId id="442" r:id="rId16"/>
    <p:sldId id="441" r:id="rId17"/>
    <p:sldId id="443" r:id="rId18"/>
    <p:sldId id="444" r:id="rId19"/>
    <p:sldId id="463" r:id="rId20"/>
    <p:sldId id="464" r:id="rId21"/>
    <p:sldId id="461" r:id="rId22"/>
    <p:sldId id="455" r:id="rId23"/>
    <p:sldId id="469" r:id="rId24"/>
    <p:sldId id="468" r:id="rId25"/>
    <p:sldId id="471" r:id="rId26"/>
    <p:sldId id="447" r:id="rId27"/>
    <p:sldId id="451" r:id="rId28"/>
    <p:sldId id="450" r:id="rId29"/>
    <p:sldId id="467" r:id="rId30"/>
    <p:sldId id="453" r:id="rId31"/>
    <p:sldId id="454" r:id="rId32"/>
    <p:sldId id="456" r:id="rId33"/>
    <p:sldId id="458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  <a:srgbClr val="E94994"/>
    <a:srgbClr val="FE8002"/>
    <a:srgbClr val="E6A025"/>
    <a:srgbClr val="003E74"/>
    <a:srgbClr val="004B88"/>
    <a:srgbClr val="007FC4"/>
    <a:srgbClr val="6A9DD3"/>
    <a:srgbClr val="00386B"/>
    <a:srgbClr val="00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B71E04-8A48-45CB-9FC1-AC838C371C48}" v="18" dt="2021-12-07T09:21:57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80"/>
  </p:normalViewPr>
  <p:slideViewPr>
    <p:cSldViewPr snapToGrid="0" snapToObjects="1">
      <p:cViewPr varScale="1">
        <p:scale>
          <a:sx n="119" d="100"/>
          <a:sy n="119" d="100"/>
        </p:scale>
        <p:origin x="132" y="270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yering, Matthias" userId="26a28b04-4679-4e18-93f3-bfea86a13d9a" providerId="ADAL" clId="{CDB71E04-8A48-45CB-9FC1-AC838C371C48}"/>
    <pc:docChg chg="undo custSel addSld delSld modSld sldOrd">
      <pc:chgData name="Meyering, Matthias" userId="26a28b04-4679-4e18-93f3-bfea86a13d9a" providerId="ADAL" clId="{CDB71E04-8A48-45CB-9FC1-AC838C371C48}" dt="2021-12-09T07:44:05.769" v="868" actId="1076"/>
      <pc:docMkLst>
        <pc:docMk/>
      </pc:docMkLst>
      <pc:sldChg chg="addSp modSp mod modAnim">
        <pc:chgData name="Meyering, Matthias" userId="26a28b04-4679-4e18-93f3-bfea86a13d9a" providerId="ADAL" clId="{CDB71E04-8A48-45CB-9FC1-AC838C371C48}" dt="2021-12-07T09:11:29.113" v="728"/>
        <pc:sldMkLst>
          <pc:docMk/>
          <pc:sldMk cId="3234239454" sldId="257"/>
        </pc:sldMkLst>
        <pc:spChg chg="mod">
          <ac:chgData name="Meyering, Matthias" userId="26a28b04-4679-4e18-93f3-bfea86a13d9a" providerId="ADAL" clId="{CDB71E04-8A48-45CB-9FC1-AC838C371C48}" dt="2021-12-07T09:10:13.520" v="715" actId="113"/>
          <ac:spMkLst>
            <pc:docMk/>
            <pc:sldMk cId="3234239454" sldId="257"/>
            <ac:spMk id="3" creationId="{00000000-0000-0000-0000-000000000000}"/>
          </ac:spMkLst>
        </pc:spChg>
        <pc:spChg chg="add mod">
          <ac:chgData name="Meyering, Matthias" userId="26a28b04-4679-4e18-93f3-bfea86a13d9a" providerId="ADAL" clId="{CDB71E04-8A48-45CB-9FC1-AC838C371C48}" dt="2021-12-07T09:11:02.315" v="726" actId="1038"/>
          <ac:spMkLst>
            <pc:docMk/>
            <pc:sldMk cId="3234239454" sldId="257"/>
            <ac:spMk id="4" creationId="{9B51E49A-C308-4002-89C7-A11DCA503794}"/>
          </ac:spMkLst>
        </pc:spChg>
      </pc:sldChg>
      <pc:sldChg chg="modSp mod">
        <pc:chgData name="Meyering, Matthias" userId="26a28b04-4679-4e18-93f3-bfea86a13d9a" providerId="ADAL" clId="{CDB71E04-8A48-45CB-9FC1-AC838C371C48}" dt="2021-12-07T09:11:16.549" v="727" actId="208"/>
        <pc:sldMkLst>
          <pc:docMk/>
          <pc:sldMk cId="239714586" sldId="429"/>
        </pc:sldMkLst>
        <pc:spChg chg="mod">
          <ac:chgData name="Meyering, Matthias" userId="26a28b04-4679-4e18-93f3-bfea86a13d9a" providerId="ADAL" clId="{CDB71E04-8A48-45CB-9FC1-AC838C371C48}" dt="2021-12-07T09:11:16.549" v="727" actId="208"/>
          <ac:spMkLst>
            <pc:docMk/>
            <pc:sldMk cId="239714586" sldId="429"/>
            <ac:spMk id="14" creationId="{8A46438E-7EFD-4613-AE33-9FB64E84318E}"/>
          </ac:spMkLst>
        </pc:spChg>
      </pc:sldChg>
      <pc:sldChg chg="modSp mod">
        <pc:chgData name="Meyering, Matthias" userId="26a28b04-4679-4e18-93f3-bfea86a13d9a" providerId="ADAL" clId="{CDB71E04-8A48-45CB-9FC1-AC838C371C48}" dt="2021-12-07T09:42:07.543" v="842" actId="20577"/>
        <pc:sldMkLst>
          <pc:docMk/>
          <pc:sldMk cId="2427740574" sldId="430"/>
        </pc:sldMkLst>
        <pc:spChg chg="mod">
          <ac:chgData name="Meyering, Matthias" userId="26a28b04-4679-4e18-93f3-bfea86a13d9a" providerId="ADAL" clId="{CDB71E04-8A48-45CB-9FC1-AC838C371C48}" dt="2021-12-07T09:42:07.543" v="842" actId="20577"/>
          <ac:spMkLst>
            <pc:docMk/>
            <pc:sldMk cId="2427740574" sldId="430"/>
            <ac:spMk id="2" creationId="{48B95DDE-5FD4-461F-9F95-0E96110B3C15}"/>
          </ac:spMkLst>
        </pc:spChg>
      </pc:sldChg>
      <pc:sldChg chg="ord">
        <pc:chgData name="Meyering, Matthias" userId="26a28b04-4679-4e18-93f3-bfea86a13d9a" providerId="ADAL" clId="{CDB71E04-8A48-45CB-9FC1-AC838C371C48}" dt="2021-12-06T17:27:58.634" v="571"/>
        <pc:sldMkLst>
          <pc:docMk/>
          <pc:sldMk cId="2499311454" sldId="433"/>
        </pc:sldMkLst>
      </pc:sldChg>
      <pc:sldChg chg="modSp mod">
        <pc:chgData name="Meyering, Matthias" userId="26a28b04-4679-4e18-93f3-bfea86a13d9a" providerId="ADAL" clId="{CDB71E04-8A48-45CB-9FC1-AC838C371C48}" dt="2021-12-07T09:16:47.962" v="730" actId="20577"/>
        <pc:sldMkLst>
          <pc:docMk/>
          <pc:sldMk cId="1133564292" sldId="435"/>
        </pc:sldMkLst>
        <pc:spChg chg="mod">
          <ac:chgData name="Meyering, Matthias" userId="26a28b04-4679-4e18-93f3-bfea86a13d9a" providerId="ADAL" clId="{CDB71E04-8A48-45CB-9FC1-AC838C371C48}" dt="2021-12-07T09:16:47.962" v="730" actId="20577"/>
          <ac:spMkLst>
            <pc:docMk/>
            <pc:sldMk cId="1133564292" sldId="435"/>
            <ac:spMk id="3" creationId="{2016A8AB-4951-4D37-A410-78B5600B5422}"/>
          </ac:spMkLst>
        </pc:spChg>
      </pc:sldChg>
      <pc:sldChg chg="del">
        <pc:chgData name="Meyering, Matthias" userId="26a28b04-4679-4e18-93f3-bfea86a13d9a" providerId="ADAL" clId="{CDB71E04-8A48-45CB-9FC1-AC838C371C48}" dt="2021-12-06T17:28:24.631" v="572" actId="47"/>
        <pc:sldMkLst>
          <pc:docMk/>
          <pc:sldMk cId="3614191208" sldId="436"/>
        </pc:sldMkLst>
      </pc:sldChg>
      <pc:sldChg chg="modSp mod">
        <pc:chgData name="Meyering, Matthias" userId="26a28b04-4679-4e18-93f3-bfea86a13d9a" providerId="ADAL" clId="{CDB71E04-8A48-45CB-9FC1-AC838C371C48}" dt="2021-12-07T09:25:36.100" v="732" actId="20577"/>
        <pc:sldMkLst>
          <pc:docMk/>
          <pc:sldMk cId="4138316372" sldId="438"/>
        </pc:sldMkLst>
        <pc:spChg chg="mod">
          <ac:chgData name="Meyering, Matthias" userId="26a28b04-4679-4e18-93f3-bfea86a13d9a" providerId="ADAL" clId="{CDB71E04-8A48-45CB-9FC1-AC838C371C48}" dt="2021-12-07T09:25:36.100" v="732" actId="20577"/>
          <ac:spMkLst>
            <pc:docMk/>
            <pc:sldMk cId="4138316372" sldId="438"/>
            <ac:spMk id="3" creationId="{00BBEEED-2BF5-4F82-B57B-09839B4E61A0}"/>
          </ac:spMkLst>
        </pc:spChg>
      </pc:sldChg>
      <pc:sldChg chg="modSp mod">
        <pc:chgData name="Meyering, Matthias" userId="26a28b04-4679-4e18-93f3-bfea86a13d9a" providerId="ADAL" clId="{CDB71E04-8A48-45CB-9FC1-AC838C371C48}" dt="2021-12-06T17:36:24.552" v="680" actId="20577"/>
        <pc:sldMkLst>
          <pc:docMk/>
          <pc:sldMk cId="411106916" sldId="439"/>
        </pc:sldMkLst>
        <pc:spChg chg="mod">
          <ac:chgData name="Meyering, Matthias" userId="26a28b04-4679-4e18-93f3-bfea86a13d9a" providerId="ADAL" clId="{CDB71E04-8A48-45CB-9FC1-AC838C371C48}" dt="2021-12-06T17:36:24.552" v="680" actId="20577"/>
          <ac:spMkLst>
            <pc:docMk/>
            <pc:sldMk cId="411106916" sldId="439"/>
            <ac:spMk id="2" creationId="{410DDFF3-DFCB-4FC9-8620-5827FA24ECDD}"/>
          </ac:spMkLst>
        </pc:spChg>
      </pc:sldChg>
      <pc:sldChg chg="addSp modSp mod">
        <pc:chgData name="Meyering, Matthias" userId="26a28b04-4679-4e18-93f3-bfea86a13d9a" providerId="ADAL" clId="{CDB71E04-8A48-45CB-9FC1-AC838C371C48}" dt="2021-12-06T17:33:27.316" v="617" actId="1035"/>
        <pc:sldMkLst>
          <pc:docMk/>
          <pc:sldMk cId="1130676176" sldId="443"/>
        </pc:sldMkLst>
        <pc:spChg chg="mod">
          <ac:chgData name="Meyering, Matthias" userId="26a28b04-4679-4e18-93f3-bfea86a13d9a" providerId="ADAL" clId="{CDB71E04-8A48-45CB-9FC1-AC838C371C48}" dt="2021-12-06T17:32:41.991" v="604" actId="6549"/>
          <ac:spMkLst>
            <pc:docMk/>
            <pc:sldMk cId="1130676176" sldId="443"/>
            <ac:spMk id="3" creationId="{853CE423-EB54-4276-ACC1-8F35656B17FB}"/>
          </ac:spMkLst>
        </pc:spChg>
        <pc:picChg chg="add mod modCrop">
          <ac:chgData name="Meyering, Matthias" userId="26a28b04-4679-4e18-93f3-bfea86a13d9a" providerId="ADAL" clId="{CDB71E04-8A48-45CB-9FC1-AC838C371C48}" dt="2021-12-06T17:33:27.316" v="617" actId="1035"/>
          <ac:picMkLst>
            <pc:docMk/>
            <pc:sldMk cId="1130676176" sldId="443"/>
            <ac:picMk id="4" creationId="{8E082E65-F932-4FEA-9B93-98D6308366A1}"/>
          </ac:picMkLst>
        </pc:picChg>
        <pc:picChg chg="add mod modCrop">
          <ac:chgData name="Meyering, Matthias" userId="26a28b04-4679-4e18-93f3-bfea86a13d9a" providerId="ADAL" clId="{CDB71E04-8A48-45CB-9FC1-AC838C371C48}" dt="2021-12-06T17:33:00.709" v="611" actId="1035"/>
          <ac:picMkLst>
            <pc:docMk/>
            <pc:sldMk cId="1130676176" sldId="443"/>
            <ac:picMk id="5" creationId="{B003631A-A591-4354-8C4A-F3C222337073}"/>
          </ac:picMkLst>
        </pc:picChg>
      </pc:sldChg>
      <pc:sldChg chg="addSp delSp modSp add mod">
        <pc:chgData name="Meyering, Matthias" userId="26a28b04-4679-4e18-93f3-bfea86a13d9a" providerId="ADAL" clId="{CDB71E04-8A48-45CB-9FC1-AC838C371C48}" dt="2021-12-06T17:17:04.599" v="313" actId="1035"/>
        <pc:sldMkLst>
          <pc:docMk/>
          <pc:sldMk cId="1921188152" sldId="450"/>
        </pc:sldMkLst>
        <pc:spChg chg="mod">
          <ac:chgData name="Meyering, Matthias" userId="26a28b04-4679-4e18-93f3-bfea86a13d9a" providerId="ADAL" clId="{CDB71E04-8A48-45CB-9FC1-AC838C371C48}" dt="2021-12-06T17:10:28.091" v="230" actId="20577"/>
          <ac:spMkLst>
            <pc:docMk/>
            <pc:sldMk cId="1921188152" sldId="450"/>
            <ac:spMk id="2" creationId="{D6A628AB-1CB6-4BD5-9D72-79B9926E5E3E}"/>
          </ac:spMkLst>
        </pc:spChg>
        <pc:spChg chg="mod">
          <ac:chgData name="Meyering, Matthias" userId="26a28b04-4679-4e18-93f3-bfea86a13d9a" providerId="ADAL" clId="{CDB71E04-8A48-45CB-9FC1-AC838C371C48}" dt="2021-12-06T17:11:33.152" v="275" actId="20577"/>
          <ac:spMkLst>
            <pc:docMk/>
            <pc:sldMk cId="1921188152" sldId="450"/>
            <ac:spMk id="4" creationId="{04FE072B-85DD-427C-936A-FA794DFDD3B7}"/>
          </ac:spMkLst>
        </pc:spChg>
        <pc:spChg chg="mod">
          <ac:chgData name="Meyering, Matthias" userId="26a28b04-4679-4e18-93f3-bfea86a13d9a" providerId="ADAL" clId="{CDB71E04-8A48-45CB-9FC1-AC838C371C48}" dt="2021-12-06T17:10:48.528" v="251" actId="1035"/>
          <ac:spMkLst>
            <pc:docMk/>
            <pc:sldMk cId="1921188152" sldId="450"/>
            <ac:spMk id="9" creationId="{551A3D15-DACC-44CC-95E6-802C60380C7D}"/>
          </ac:spMkLst>
        </pc:spChg>
        <pc:spChg chg="mod">
          <ac:chgData name="Meyering, Matthias" userId="26a28b04-4679-4e18-93f3-bfea86a13d9a" providerId="ADAL" clId="{CDB71E04-8A48-45CB-9FC1-AC838C371C48}" dt="2021-12-06T17:11:16.041" v="256" actId="1035"/>
          <ac:spMkLst>
            <pc:docMk/>
            <pc:sldMk cId="1921188152" sldId="450"/>
            <ac:spMk id="10" creationId="{B83330CC-1F33-47E4-AF0F-6998DBD56EF6}"/>
          </ac:spMkLst>
        </pc:spChg>
        <pc:spChg chg="mod">
          <ac:chgData name="Meyering, Matthias" userId="26a28b04-4679-4e18-93f3-bfea86a13d9a" providerId="ADAL" clId="{CDB71E04-8A48-45CB-9FC1-AC838C371C48}" dt="2021-12-06T17:11:08.673" v="253" actId="1076"/>
          <ac:spMkLst>
            <pc:docMk/>
            <pc:sldMk cId="1921188152" sldId="450"/>
            <ac:spMk id="11" creationId="{9AF4F698-BC51-4522-B16D-A67D095F2967}"/>
          </ac:spMkLst>
        </pc:spChg>
        <pc:picChg chg="del mod">
          <ac:chgData name="Meyering, Matthias" userId="26a28b04-4679-4e18-93f3-bfea86a13d9a" providerId="ADAL" clId="{CDB71E04-8A48-45CB-9FC1-AC838C371C48}" dt="2021-12-06T17:14:20.280" v="280" actId="478"/>
          <ac:picMkLst>
            <pc:docMk/>
            <pc:sldMk cId="1921188152" sldId="450"/>
            <ac:picMk id="5" creationId="{602E2DB9-4C11-41D5-8200-0842250A57BC}"/>
          </ac:picMkLst>
        </pc:picChg>
        <pc:picChg chg="del">
          <ac:chgData name="Meyering, Matthias" userId="26a28b04-4679-4e18-93f3-bfea86a13d9a" providerId="ADAL" clId="{CDB71E04-8A48-45CB-9FC1-AC838C371C48}" dt="2021-12-06T17:16:47.111" v="290" actId="478"/>
          <ac:picMkLst>
            <pc:docMk/>
            <pc:sldMk cId="1921188152" sldId="450"/>
            <ac:picMk id="6" creationId="{AD119709-128A-47A0-82EE-07E96CF3E7C3}"/>
          </ac:picMkLst>
        </pc:picChg>
        <pc:picChg chg="add del mod">
          <ac:chgData name="Meyering, Matthias" userId="26a28b04-4679-4e18-93f3-bfea86a13d9a" providerId="ADAL" clId="{CDB71E04-8A48-45CB-9FC1-AC838C371C48}" dt="2021-12-06T17:14:18.748" v="279" actId="21"/>
          <ac:picMkLst>
            <pc:docMk/>
            <pc:sldMk cId="1921188152" sldId="450"/>
            <ac:picMk id="8" creationId="{98C06FC4-4E08-4F66-B2D2-4D1F521BF452}"/>
          </ac:picMkLst>
        </pc:picChg>
        <pc:picChg chg="add mod ord">
          <ac:chgData name="Meyering, Matthias" userId="26a28b04-4679-4e18-93f3-bfea86a13d9a" providerId="ADAL" clId="{CDB71E04-8A48-45CB-9FC1-AC838C371C48}" dt="2021-12-06T17:14:48.253" v="285" actId="1076"/>
          <ac:picMkLst>
            <pc:docMk/>
            <pc:sldMk cId="1921188152" sldId="450"/>
            <ac:picMk id="12" creationId="{96892A10-B37C-4477-9D62-EC870AA69F88}"/>
          </ac:picMkLst>
        </pc:picChg>
        <pc:picChg chg="add del mod">
          <ac:chgData name="Meyering, Matthias" userId="26a28b04-4679-4e18-93f3-bfea86a13d9a" providerId="ADAL" clId="{CDB71E04-8A48-45CB-9FC1-AC838C371C48}" dt="2021-12-06T17:16:45.143" v="289" actId="21"/>
          <ac:picMkLst>
            <pc:docMk/>
            <pc:sldMk cId="1921188152" sldId="450"/>
            <ac:picMk id="14" creationId="{CD047313-B560-4013-A12E-93D4A57D912E}"/>
          </ac:picMkLst>
        </pc:picChg>
        <pc:picChg chg="add mod">
          <ac:chgData name="Meyering, Matthias" userId="26a28b04-4679-4e18-93f3-bfea86a13d9a" providerId="ADAL" clId="{CDB71E04-8A48-45CB-9FC1-AC838C371C48}" dt="2021-12-06T17:17:04.599" v="313" actId="1035"/>
          <ac:picMkLst>
            <pc:docMk/>
            <pc:sldMk cId="1921188152" sldId="450"/>
            <ac:picMk id="15" creationId="{9AFC3AA9-2D27-4DA6-A52A-C8B1BECD49C7}"/>
          </ac:picMkLst>
        </pc:picChg>
      </pc:sldChg>
      <pc:sldChg chg="addSp modSp mod">
        <pc:chgData name="Meyering, Matthias" userId="26a28b04-4679-4e18-93f3-bfea86a13d9a" providerId="ADAL" clId="{CDB71E04-8A48-45CB-9FC1-AC838C371C48}" dt="2021-12-06T16:47:40.456" v="33" actId="1076"/>
        <pc:sldMkLst>
          <pc:docMk/>
          <pc:sldMk cId="2237520792" sldId="453"/>
        </pc:sldMkLst>
        <pc:spChg chg="mod">
          <ac:chgData name="Meyering, Matthias" userId="26a28b04-4679-4e18-93f3-bfea86a13d9a" providerId="ADAL" clId="{CDB71E04-8A48-45CB-9FC1-AC838C371C48}" dt="2021-12-06T16:47:14.516" v="29" actId="1036"/>
          <ac:spMkLst>
            <pc:docMk/>
            <pc:sldMk cId="2237520792" sldId="453"/>
            <ac:spMk id="13" creationId="{ECF3C89D-06BE-4417-9FAA-720FDCEEA051}"/>
          </ac:spMkLst>
        </pc:spChg>
        <pc:spChg chg="mod">
          <ac:chgData name="Meyering, Matthias" userId="26a28b04-4679-4e18-93f3-bfea86a13d9a" providerId="ADAL" clId="{CDB71E04-8A48-45CB-9FC1-AC838C371C48}" dt="2021-12-06T16:47:40.456" v="33" actId="1076"/>
          <ac:spMkLst>
            <pc:docMk/>
            <pc:sldMk cId="2237520792" sldId="453"/>
            <ac:spMk id="14" creationId="{B26071D1-C205-4ADF-B52A-428D94BDF741}"/>
          </ac:spMkLst>
        </pc:spChg>
        <pc:picChg chg="mod">
          <ac:chgData name="Meyering, Matthias" userId="26a28b04-4679-4e18-93f3-bfea86a13d9a" providerId="ADAL" clId="{CDB71E04-8A48-45CB-9FC1-AC838C371C48}" dt="2021-12-06T16:47:14.516" v="29" actId="1036"/>
          <ac:picMkLst>
            <pc:docMk/>
            <pc:sldMk cId="2237520792" sldId="453"/>
            <ac:picMk id="4" creationId="{14ED3888-F7C8-4D1E-B198-398AE2903279}"/>
          </ac:picMkLst>
        </pc:picChg>
        <pc:picChg chg="mod">
          <ac:chgData name="Meyering, Matthias" userId="26a28b04-4679-4e18-93f3-bfea86a13d9a" providerId="ADAL" clId="{CDB71E04-8A48-45CB-9FC1-AC838C371C48}" dt="2021-12-06T16:47:30.746" v="32" actId="14100"/>
          <ac:picMkLst>
            <pc:docMk/>
            <pc:sldMk cId="2237520792" sldId="453"/>
            <ac:picMk id="9" creationId="{FAA4AF77-63F8-4F92-93D5-3BB7999D4F75}"/>
          </ac:picMkLst>
        </pc:picChg>
        <pc:picChg chg="add mod">
          <ac:chgData name="Meyering, Matthias" userId="26a28b04-4679-4e18-93f3-bfea86a13d9a" providerId="ADAL" clId="{CDB71E04-8A48-45CB-9FC1-AC838C371C48}" dt="2021-12-06T16:46:54.251" v="4" actId="1076"/>
          <ac:picMkLst>
            <pc:docMk/>
            <pc:sldMk cId="2237520792" sldId="453"/>
            <ac:picMk id="10" creationId="{199E4098-0A0D-4648-9075-A33C37A1514F}"/>
          </ac:picMkLst>
        </pc:picChg>
        <pc:cxnChg chg="mod">
          <ac:chgData name="Meyering, Matthias" userId="26a28b04-4679-4e18-93f3-bfea86a13d9a" providerId="ADAL" clId="{CDB71E04-8A48-45CB-9FC1-AC838C371C48}" dt="2021-12-06T16:47:24.165" v="30" actId="14100"/>
          <ac:cxnSpMkLst>
            <pc:docMk/>
            <pc:sldMk cId="2237520792" sldId="453"/>
            <ac:cxnSpMk id="11" creationId="{2B3D98D2-0E35-4EA5-A76F-2F409068AC2A}"/>
          </ac:cxnSpMkLst>
        </pc:cxnChg>
        <pc:cxnChg chg="mod">
          <ac:chgData name="Meyering, Matthias" userId="26a28b04-4679-4e18-93f3-bfea86a13d9a" providerId="ADAL" clId="{CDB71E04-8A48-45CB-9FC1-AC838C371C48}" dt="2021-12-06T16:47:26.944" v="31" actId="14100"/>
          <ac:cxnSpMkLst>
            <pc:docMk/>
            <pc:sldMk cId="2237520792" sldId="453"/>
            <ac:cxnSpMk id="12" creationId="{03D544E1-BD9C-4116-9B44-1403EF0BF0F5}"/>
          </ac:cxnSpMkLst>
        </pc:cxnChg>
      </pc:sldChg>
      <pc:sldChg chg="addSp modSp mod">
        <pc:chgData name="Meyering, Matthias" userId="26a28b04-4679-4e18-93f3-bfea86a13d9a" providerId="ADAL" clId="{CDB71E04-8A48-45CB-9FC1-AC838C371C48}" dt="2021-12-07T09:50:04.777" v="867" actId="1038"/>
        <pc:sldMkLst>
          <pc:docMk/>
          <pc:sldMk cId="1035346822" sldId="454"/>
        </pc:sldMkLst>
        <pc:spChg chg="mod">
          <ac:chgData name="Meyering, Matthias" userId="26a28b04-4679-4e18-93f3-bfea86a13d9a" providerId="ADAL" clId="{CDB71E04-8A48-45CB-9FC1-AC838C371C48}" dt="2021-12-07T09:40:45.299" v="824" actId="20577"/>
          <ac:spMkLst>
            <pc:docMk/>
            <pc:sldMk cId="1035346822" sldId="454"/>
            <ac:spMk id="2" creationId="{F948C3AD-FF71-4FBE-A6EA-08B0B7A1461E}"/>
          </ac:spMkLst>
        </pc:spChg>
        <pc:spChg chg="mod">
          <ac:chgData name="Meyering, Matthias" userId="26a28b04-4679-4e18-93f3-bfea86a13d9a" providerId="ADAL" clId="{CDB71E04-8A48-45CB-9FC1-AC838C371C48}" dt="2021-12-06T17:19:46.039" v="367" actId="1076"/>
          <ac:spMkLst>
            <pc:docMk/>
            <pc:sldMk cId="1035346822" sldId="454"/>
            <ac:spMk id="4" creationId="{9757F3D5-1A8F-4F07-93D5-BA9210D976BE}"/>
          </ac:spMkLst>
        </pc:spChg>
        <pc:spChg chg="add mod">
          <ac:chgData name="Meyering, Matthias" userId="26a28b04-4679-4e18-93f3-bfea86a13d9a" providerId="ADAL" clId="{CDB71E04-8A48-45CB-9FC1-AC838C371C48}" dt="2021-12-06T17:20:36.089" v="381" actId="14100"/>
          <ac:spMkLst>
            <pc:docMk/>
            <pc:sldMk cId="1035346822" sldId="454"/>
            <ac:spMk id="56" creationId="{B0E5BA1B-F62C-471B-B330-E2E0A9077224}"/>
          </ac:spMkLst>
        </pc:spChg>
        <pc:spChg chg="mod">
          <ac:chgData name="Meyering, Matthias" userId="26a28b04-4679-4e18-93f3-bfea86a13d9a" providerId="ADAL" clId="{CDB71E04-8A48-45CB-9FC1-AC838C371C48}" dt="2021-12-07T09:50:04.777" v="867" actId="1038"/>
          <ac:spMkLst>
            <pc:docMk/>
            <pc:sldMk cId="1035346822" sldId="454"/>
            <ac:spMk id="63" creationId="{45AEADA7-0371-4BCF-A37D-F998F01A73D7}"/>
          </ac:spMkLst>
        </pc:spChg>
        <pc:picChg chg="mod">
          <ac:chgData name="Meyering, Matthias" userId="26a28b04-4679-4e18-93f3-bfea86a13d9a" providerId="ADAL" clId="{CDB71E04-8A48-45CB-9FC1-AC838C371C48}" dt="2021-12-07T09:50:04.777" v="867" actId="1038"/>
          <ac:picMkLst>
            <pc:docMk/>
            <pc:sldMk cId="1035346822" sldId="454"/>
            <ac:picMk id="34" creationId="{8F517EFA-3C8A-421C-96A0-328F121792A9}"/>
          </ac:picMkLst>
        </pc:picChg>
        <pc:picChg chg="mod">
          <ac:chgData name="Meyering, Matthias" userId="26a28b04-4679-4e18-93f3-bfea86a13d9a" providerId="ADAL" clId="{CDB71E04-8A48-45CB-9FC1-AC838C371C48}" dt="2021-12-07T09:50:04.777" v="867" actId="1038"/>
          <ac:picMkLst>
            <pc:docMk/>
            <pc:sldMk cId="1035346822" sldId="454"/>
            <ac:picMk id="50" creationId="{80446685-6CDE-4793-9C62-3A89B2FD60FA}"/>
          </ac:picMkLst>
        </pc:picChg>
        <pc:picChg chg="mod">
          <ac:chgData name="Meyering, Matthias" userId="26a28b04-4679-4e18-93f3-bfea86a13d9a" providerId="ADAL" clId="{CDB71E04-8A48-45CB-9FC1-AC838C371C48}" dt="2021-12-07T09:50:04.777" v="867" actId="1038"/>
          <ac:picMkLst>
            <pc:docMk/>
            <pc:sldMk cId="1035346822" sldId="454"/>
            <ac:picMk id="62" creationId="{BE0847C5-A959-4A52-98AA-D583C8C14029}"/>
          </ac:picMkLst>
        </pc:picChg>
        <pc:picChg chg="mod">
          <ac:chgData name="Meyering, Matthias" userId="26a28b04-4679-4e18-93f3-bfea86a13d9a" providerId="ADAL" clId="{CDB71E04-8A48-45CB-9FC1-AC838C371C48}" dt="2021-12-07T09:50:04.777" v="867" actId="1038"/>
          <ac:picMkLst>
            <pc:docMk/>
            <pc:sldMk cId="1035346822" sldId="454"/>
            <ac:picMk id="66" creationId="{EF978F2B-BF97-4547-B251-D97CBF2EC514}"/>
          </ac:picMkLst>
        </pc:picChg>
        <pc:picChg chg="mod">
          <ac:chgData name="Meyering, Matthias" userId="26a28b04-4679-4e18-93f3-bfea86a13d9a" providerId="ADAL" clId="{CDB71E04-8A48-45CB-9FC1-AC838C371C48}" dt="2021-12-07T09:50:04.777" v="867" actId="1038"/>
          <ac:picMkLst>
            <pc:docMk/>
            <pc:sldMk cId="1035346822" sldId="454"/>
            <ac:picMk id="68" creationId="{91D4FF54-B439-4CE4-B7F4-6CACF7219305}"/>
          </ac:picMkLst>
        </pc:picChg>
      </pc:sldChg>
      <pc:sldChg chg="modSp mod">
        <pc:chgData name="Meyering, Matthias" userId="26a28b04-4679-4e18-93f3-bfea86a13d9a" providerId="ADAL" clId="{CDB71E04-8A48-45CB-9FC1-AC838C371C48}" dt="2021-12-07T09:39:38.706" v="782" actId="20577"/>
        <pc:sldMkLst>
          <pc:docMk/>
          <pc:sldMk cId="2209771829" sldId="455"/>
        </pc:sldMkLst>
        <pc:spChg chg="mod">
          <ac:chgData name="Meyering, Matthias" userId="26a28b04-4679-4e18-93f3-bfea86a13d9a" providerId="ADAL" clId="{CDB71E04-8A48-45CB-9FC1-AC838C371C48}" dt="2021-12-07T09:39:38.706" v="782" actId="20577"/>
          <ac:spMkLst>
            <pc:docMk/>
            <pc:sldMk cId="2209771829" sldId="455"/>
            <ac:spMk id="2" creationId="{190D6BC0-73AA-40C4-BBCE-640FBEC97989}"/>
          </ac:spMkLst>
        </pc:spChg>
      </pc:sldChg>
      <pc:sldChg chg="modSp mod">
        <pc:chgData name="Meyering, Matthias" userId="26a28b04-4679-4e18-93f3-bfea86a13d9a" providerId="ADAL" clId="{CDB71E04-8A48-45CB-9FC1-AC838C371C48}" dt="2021-12-07T09:40:55.843" v="831" actId="20577"/>
        <pc:sldMkLst>
          <pc:docMk/>
          <pc:sldMk cId="1421701233" sldId="456"/>
        </pc:sldMkLst>
        <pc:spChg chg="mod">
          <ac:chgData name="Meyering, Matthias" userId="26a28b04-4679-4e18-93f3-bfea86a13d9a" providerId="ADAL" clId="{CDB71E04-8A48-45CB-9FC1-AC838C371C48}" dt="2021-12-07T09:40:55.843" v="831" actId="20577"/>
          <ac:spMkLst>
            <pc:docMk/>
            <pc:sldMk cId="1421701233" sldId="456"/>
            <ac:spMk id="2" creationId="{CC1D4099-60C6-4C1D-B092-976C6808869F}"/>
          </ac:spMkLst>
        </pc:spChg>
        <pc:spChg chg="mod">
          <ac:chgData name="Meyering, Matthias" userId="26a28b04-4679-4e18-93f3-bfea86a13d9a" providerId="ADAL" clId="{CDB71E04-8A48-45CB-9FC1-AC838C371C48}" dt="2021-12-07T09:35:49.266" v="744" actId="947"/>
          <ac:spMkLst>
            <pc:docMk/>
            <pc:sldMk cId="1421701233" sldId="456"/>
            <ac:spMk id="3" creationId="{0119602A-7CE6-4111-B678-349517DF39EE}"/>
          </ac:spMkLst>
        </pc:spChg>
        <pc:spChg chg="mod">
          <ac:chgData name="Meyering, Matthias" userId="26a28b04-4679-4e18-93f3-bfea86a13d9a" providerId="ADAL" clId="{CDB71E04-8A48-45CB-9FC1-AC838C371C48}" dt="2021-12-06T17:23:06.346" v="473" actId="6549"/>
          <ac:spMkLst>
            <pc:docMk/>
            <pc:sldMk cId="1421701233" sldId="456"/>
            <ac:spMk id="6" creationId="{50F8F40E-ECF2-49FE-B612-C64FF2BB22CE}"/>
          </ac:spMkLst>
        </pc:spChg>
      </pc:sldChg>
      <pc:sldChg chg="addSp delSp modSp mod">
        <pc:chgData name="Meyering, Matthias" userId="26a28b04-4679-4e18-93f3-bfea86a13d9a" providerId="ADAL" clId="{CDB71E04-8A48-45CB-9FC1-AC838C371C48}" dt="2021-12-07T09:41:06.392" v="840" actId="20577"/>
        <pc:sldMkLst>
          <pc:docMk/>
          <pc:sldMk cId="4131322588" sldId="458"/>
        </pc:sldMkLst>
        <pc:spChg chg="mod">
          <ac:chgData name="Meyering, Matthias" userId="26a28b04-4679-4e18-93f3-bfea86a13d9a" providerId="ADAL" clId="{CDB71E04-8A48-45CB-9FC1-AC838C371C48}" dt="2021-12-07T09:41:06.392" v="840" actId="20577"/>
          <ac:spMkLst>
            <pc:docMk/>
            <pc:sldMk cId="4131322588" sldId="458"/>
            <ac:spMk id="2" creationId="{63ED5A35-5CBB-4C83-84DB-F7F9B3D631F8}"/>
          </ac:spMkLst>
        </pc:spChg>
        <pc:picChg chg="del">
          <ac:chgData name="Meyering, Matthias" userId="26a28b04-4679-4e18-93f3-bfea86a13d9a" providerId="ADAL" clId="{CDB71E04-8A48-45CB-9FC1-AC838C371C48}" dt="2021-12-06T17:27:04.535" v="568" actId="478"/>
          <ac:picMkLst>
            <pc:docMk/>
            <pc:sldMk cId="4131322588" sldId="458"/>
            <ac:picMk id="5" creationId="{2C737474-0835-45FD-BD95-975C06CEC187}"/>
          </ac:picMkLst>
        </pc:picChg>
        <pc:picChg chg="add del mod">
          <ac:chgData name="Meyering, Matthias" userId="26a28b04-4679-4e18-93f3-bfea86a13d9a" providerId="ADAL" clId="{CDB71E04-8A48-45CB-9FC1-AC838C371C48}" dt="2021-12-06T17:27:02.890" v="567" actId="21"/>
          <ac:picMkLst>
            <pc:docMk/>
            <pc:sldMk cId="4131322588" sldId="458"/>
            <ac:picMk id="6" creationId="{A2BD810D-81D6-42C3-A985-5D517F3D51EC}"/>
          </ac:picMkLst>
        </pc:picChg>
        <pc:picChg chg="add mod">
          <ac:chgData name="Meyering, Matthias" userId="26a28b04-4679-4e18-93f3-bfea86a13d9a" providerId="ADAL" clId="{CDB71E04-8A48-45CB-9FC1-AC838C371C48}" dt="2021-12-06T17:27:05.023" v="569"/>
          <ac:picMkLst>
            <pc:docMk/>
            <pc:sldMk cId="4131322588" sldId="458"/>
            <ac:picMk id="7" creationId="{3D5719A6-701F-4CDF-9819-7F6BEFB6C4D8}"/>
          </ac:picMkLst>
        </pc:picChg>
      </pc:sldChg>
      <pc:sldChg chg="addSp delSp modSp mod ord">
        <pc:chgData name="Meyering, Matthias" userId="26a28b04-4679-4e18-93f3-bfea86a13d9a" providerId="ADAL" clId="{CDB71E04-8A48-45CB-9FC1-AC838C371C48}" dt="2021-12-07T09:39:25.446" v="773" actId="6549"/>
        <pc:sldMkLst>
          <pc:docMk/>
          <pc:sldMk cId="2055805089" sldId="461"/>
        </pc:sldMkLst>
        <pc:spChg chg="mod">
          <ac:chgData name="Meyering, Matthias" userId="26a28b04-4679-4e18-93f3-bfea86a13d9a" providerId="ADAL" clId="{CDB71E04-8A48-45CB-9FC1-AC838C371C48}" dt="2021-12-07T09:39:25.446" v="773" actId="6549"/>
          <ac:spMkLst>
            <pc:docMk/>
            <pc:sldMk cId="2055805089" sldId="461"/>
            <ac:spMk id="2" creationId="{45BDDC36-7E88-422E-B68B-FB6262346EA5}"/>
          </ac:spMkLst>
        </pc:spChg>
        <pc:spChg chg="mod">
          <ac:chgData name="Meyering, Matthias" userId="26a28b04-4679-4e18-93f3-bfea86a13d9a" providerId="ADAL" clId="{CDB71E04-8A48-45CB-9FC1-AC838C371C48}" dt="2021-12-06T16:56:05.138" v="55" actId="6549"/>
          <ac:spMkLst>
            <pc:docMk/>
            <pc:sldMk cId="2055805089" sldId="461"/>
            <ac:spMk id="45" creationId="{BD96E5A2-DCDF-4307-BEEC-186F56081B2D}"/>
          </ac:spMkLst>
        </pc:spChg>
        <pc:graphicFrameChg chg="add del mod">
          <ac:chgData name="Meyering, Matthias" userId="26a28b04-4679-4e18-93f3-bfea86a13d9a" providerId="ADAL" clId="{CDB71E04-8A48-45CB-9FC1-AC838C371C48}" dt="2021-12-06T16:55:37.001" v="35"/>
          <ac:graphicFrameMkLst>
            <pc:docMk/>
            <pc:sldMk cId="2055805089" sldId="461"/>
            <ac:graphicFrameMk id="4" creationId="{FE290CDF-0D50-421B-B0E5-7343AF075B53}"/>
          </ac:graphicFrameMkLst>
        </pc:graphicFrameChg>
        <pc:picChg chg="del">
          <ac:chgData name="Meyering, Matthias" userId="26a28b04-4679-4e18-93f3-bfea86a13d9a" providerId="ADAL" clId="{CDB71E04-8A48-45CB-9FC1-AC838C371C48}" dt="2021-12-06T16:55:39.060" v="37" actId="478"/>
          <ac:picMkLst>
            <pc:docMk/>
            <pc:sldMk cId="2055805089" sldId="461"/>
            <ac:picMk id="5" creationId="{8DC4F163-B6B0-461B-9C11-0EF20872EBDA}"/>
          </ac:picMkLst>
        </pc:picChg>
        <pc:picChg chg="add mod">
          <ac:chgData name="Meyering, Matthias" userId="26a28b04-4679-4e18-93f3-bfea86a13d9a" providerId="ADAL" clId="{CDB71E04-8A48-45CB-9FC1-AC838C371C48}" dt="2021-12-06T16:55:55.630" v="53" actId="1037"/>
          <ac:picMkLst>
            <pc:docMk/>
            <pc:sldMk cId="2055805089" sldId="461"/>
            <ac:picMk id="46" creationId="{C9C3FFCA-D512-4B42-A296-FAC86D4E5511}"/>
          </ac:picMkLst>
        </pc:picChg>
      </pc:sldChg>
      <pc:sldChg chg="modSp mod">
        <pc:chgData name="Meyering, Matthias" userId="26a28b04-4679-4e18-93f3-bfea86a13d9a" providerId="ADAL" clId="{CDB71E04-8A48-45CB-9FC1-AC838C371C48}" dt="2021-12-07T09:38:26.039" v="757" actId="6549"/>
        <pc:sldMkLst>
          <pc:docMk/>
          <pc:sldMk cId="315266675" sldId="463"/>
        </pc:sldMkLst>
        <pc:spChg chg="mod">
          <ac:chgData name="Meyering, Matthias" userId="26a28b04-4679-4e18-93f3-bfea86a13d9a" providerId="ADAL" clId="{CDB71E04-8A48-45CB-9FC1-AC838C371C48}" dt="2021-12-07T09:38:26.039" v="757" actId="6549"/>
          <ac:spMkLst>
            <pc:docMk/>
            <pc:sldMk cId="315266675" sldId="463"/>
            <ac:spMk id="2" creationId="{2A1AB417-DBB3-4685-AEA4-031557C5EEA4}"/>
          </ac:spMkLst>
        </pc:spChg>
        <pc:spChg chg="mod">
          <ac:chgData name="Meyering, Matthias" userId="26a28b04-4679-4e18-93f3-bfea86a13d9a" providerId="ADAL" clId="{CDB71E04-8A48-45CB-9FC1-AC838C371C48}" dt="2021-12-07T09:28:53.263" v="734" actId="20577"/>
          <ac:spMkLst>
            <pc:docMk/>
            <pc:sldMk cId="315266675" sldId="463"/>
            <ac:spMk id="9" creationId="{0C4FAB9D-0A0B-4D9E-921B-5A95EA740920}"/>
          </ac:spMkLst>
        </pc:spChg>
      </pc:sldChg>
      <pc:sldChg chg="modSp mod">
        <pc:chgData name="Meyering, Matthias" userId="26a28b04-4679-4e18-93f3-bfea86a13d9a" providerId="ADAL" clId="{CDB71E04-8A48-45CB-9FC1-AC838C371C48}" dt="2021-12-09T07:44:05.769" v="868" actId="1076"/>
        <pc:sldMkLst>
          <pc:docMk/>
          <pc:sldMk cId="3058215386" sldId="464"/>
        </pc:sldMkLst>
        <pc:spChg chg="mod">
          <ac:chgData name="Meyering, Matthias" userId="26a28b04-4679-4e18-93f3-bfea86a13d9a" providerId="ADAL" clId="{CDB71E04-8A48-45CB-9FC1-AC838C371C48}" dt="2021-12-07T09:38:42.371" v="761" actId="6549"/>
          <ac:spMkLst>
            <pc:docMk/>
            <pc:sldMk cId="3058215386" sldId="464"/>
            <ac:spMk id="2" creationId="{88B60D0D-9B26-4BB4-A08D-FADBB3B5583B}"/>
          </ac:spMkLst>
        </pc:spChg>
        <pc:spChg chg="mod">
          <ac:chgData name="Meyering, Matthias" userId="26a28b04-4679-4e18-93f3-bfea86a13d9a" providerId="ADAL" clId="{CDB71E04-8A48-45CB-9FC1-AC838C371C48}" dt="2021-12-06T16:57:39.310" v="121" actId="20577"/>
          <ac:spMkLst>
            <pc:docMk/>
            <pc:sldMk cId="3058215386" sldId="464"/>
            <ac:spMk id="3" creationId="{1BE4E008-57F4-44D8-9F05-52B53D360CC4}"/>
          </ac:spMkLst>
        </pc:spChg>
        <pc:spChg chg="mod">
          <ac:chgData name="Meyering, Matthias" userId="26a28b04-4679-4e18-93f3-bfea86a13d9a" providerId="ADAL" clId="{CDB71E04-8A48-45CB-9FC1-AC838C371C48}" dt="2021-12-06T16:56:56.194" v="65" actId="1076"/>
          <ac:spMkLst>
            <pc:docMk/>
            <pc:sldMk cId="3058215386" sldId="464"/>
            <ac:spMk id="8" creationId="{5A064D15-C30F-445A-974D-2703D11F9CDE}"/>
          </ac:spMkLst>
        </pc:spChg>
        <pc:picChg chg="mod">
          <ac:chgData name="Meyering, Matthias" userId="26a28b04-4679-4e18-93f3-bfea86a13d9a" providerId="ADAL" clId="{CDB71E04-8A48-45CB-9FC1-AC838C371C48}" dt="2021-12-09T07:44:05.769" v="868" actId="1076"/>
          <ac:picMkLst>
            <pc:docMk/>
            <pc:sldMk cId="3058215386" sldId="464"/>
            <ac:picMk id="5" creationId="{9102689D-7DF1-47A6-A766-55D805EFE3F2}"/>
          </ac:picMkLst>
        </pc:picChg>
      </pc:sldChg>
      <pc:sldChg chg="addSp delSp modSp add mod">
        <pc:chgData name="Meyering, Matthias" userId="26a28b04-4679-4e18-93f3-bfea86a13d9a" providerId="ADAL" clId="{CDB71E04-8A48-45CB-9FC1-AC838C371C48}" dt="2021-12-06T17:18:56.444" v="364" actId="6549"/>
        <pc:sldMkLst>
          <pc:docMk/>
          <pc:sldMk cId="1392339362" sldId="467"/>
        </pc:sldMkLst>
        <pc:spChg chg="mod">
          <ac:chgData name="Meyering, Matthias" userId="26a28b04-4679-4e18-93f3-bfea86a13d9a" providerId="ADAL" clId="{CDB71E04-8A48-45CB-9FC1-AC838C371C48}" dt="2021-12-06T17:18:56.444" v="364" actId="6549"/>
          <ac:spMkLst>
            <pc:docMk/>
            <pc:sldMk cId="1392339362" sldId="467"/>
            <ac:spMk id="2" creationId="{CFCCB29C-5602-40AA-9CC2-5E98EFFC7FFB}"/>
          </ac:spMkLst>
        </pc:spChg>
        <pc:picChg chg="add del mod">
          <ac:chgData name="Meyering, Matthias" userId="26a28b04-4679-4e18-93f3-bfea86a13d9a" providerId="ADAL" clId="{CDB71E04-8A48-45CB-9FC1-AC838C371C48}" dt="2021-12-06T17:17:59.915" v="318" actId="21"/>
          <ac:picMkLst>
            <pc:docMk/>
            <pc:sldMk cId="1392339362" sldId="467"/>
            <ac:picMk id="4" creationId="{2180CBE9-E9DE-4498-9504-EBCA414DE768}"/>
          </ac:picMkLst>
        </pc:picChg>
        <pc:picChg chg="del">
          <ac:chgData name="Meyering, Matthias" userId="26a28b04-4679-4e18-93f3-bfea86a13d9a" providerId="ADAL" clId="{CDB71E04-8A48-45CB-9FC1-AC838C371C48}" dt="2021-12-06T17:18:01.769" v="319" actId="478"/>
          <ac:picMkLst>
            <pc:docMk/>
            <pc:sldMk cId="1392339362" sldId="467"/>
            <ac:picMk id="5" creationId="{E506878E-20AA-4F74-BCCA-756E0D108EE7}"/>
          </ac:picMkLst>
        </pc:picChg>
        <pc:picChg chg="add mod">
          <ac:chgData name="Meyering, Matthias" userId="26a28b04-4679-4e18-93f3-bfea86a13d9a" providerId="ADAL" clId="{CDB71E04-8A48-45CB-9FC1-AC838C371C48}" dt="2021-12-06T17:18:02.320" v="320"/>
          <ac:picMkLst>
            <pc:docMk/>
            <pc:sldMk cId="1392339362" sldId="467"/>
            <ac:picMk id="7" creationId="{171B5B52-A56E-42D0-8259-33B5AF09BD65}"/>
          </ac:picMkLst>
        </pc:picChg>
      </pc:sldChg>
      <pc:sldChg chg="addSp delSp modSp mod">
        <pc:chgData name="Meyering, Matthias" userId="26a28b04-4679-4e18-93f3-bfea86a13d9a" providerId="ADAL" clId="{CDB71E04-8A48-45CB-9FC1-AC838C371C48}" dt="2021-12-06T17:08:29.297" v="221" actId="1076"/>
        <pc:sldMkLst>
          <pc:docMk/>
          <pc:sldMk cId="1386978732" sldId="468"/>
        </pc:sldMkLst>
        <pc:spChg chg="mod">
          <ac:chgData name="Meyering, Matthias" userId="26a28b04-4679-4e18-93f3-bfea86a13d9a" providerId="ADAL" clId="{CDB71E04-8A48-45CB-9FC1-AC838C371C48}" dt="2021-12-06T17:03:20.653" v="210" actId="15"/>
          <ac:spMkLst>
            <pc:docMk/>
            <pc:sldMk cId="1386978732" sldId="468"/>
            <ac:spMk id="3" creationId="{5A4A0BB7-62CB-45DB-B423-DE0CA11EBE9D}"/>
          </ac:spMkLst>
        </pc:spChg>
        <pc:spChg chg="mod">
          <ac:chgData name="Meyering, Matthias" userId="26a28b04-4679-4e18-93f3-bfea86a13d9a" providerId="ADAL" clId="{CDB71E04-8A48-45CB-9FC1-AC838C371C48}" dt="2021-12-06T17:00:09.287" v="142" actId="164"/>
          <ac:spMkLst>
            <pc:docMk/>
            <pc:sldMk cId="1386978732" sldId="468"/>
            <ac:spMk id="6" creationId="{17CCDA7D-AA4E-451E-BF42-EC214F3E69A6}"/>
          </ac:spMkLst>
        </pc:spChg>
        <pc:spChg chg="add mod">
          <ac:chgData name="Meyering, Matthias" userId="26a28b04-4679-4e18-93f3-bfea86a13d9a" providerId="ADAL" clId="{CDB71E04-8A48-45CB-9FC1-AC838C371C48}" dt="2021-12-06T17:00:58.979" v="168" actId="1076"/>
          <ac:spMkLst>
            <pc:docMk/>
            <pc:sldMk cId="1386978732" sldId="468"/>
            <ac:spMk id="9" creationId="{373D0D6B-A745-4622-BA2D-5E66EB6A0C2D}"/>
          </ac:spMkLst>
        </pc:spChg>
        <pc:grpChg chg="add mod">
          <ac:chgData name="Meyering, Matthias" userId="26a28b04-4679-4e18-93f3-bfea86a13d9a" providerId="ADAL" clId="{CDB71E04-8A48-45CB-9FC1-AC838C371C48}" dt="2021-12-06T17:00:48.616" v="166" actId="14100"/>
          <ac:grpSpMkLst>
            <pc:docMk/>
            <pc:sldMk cId="1386978732" sldId="468"/>
            <ac:grpSpMk id="4" creationId="{DAF4CC92-98E1-40AE-B822-FCFAA7084CCE}"/>
          </ac:grpSpMkLst>
        </pc:grpChg>
        <pc:graphicFrameChg chg="add del mod">
          <ac:chgData name="Meyering, Matthias" userId="26a28b04-4679-4e18-93f3-bfea86a13d9a" providerId="ADAL" clId="{CDB71E04-8A48-45CB-9FC1-AC838C371C48}" dt="2021-12-06T17:08:02.952" v="214"/>
          <ac:graphicFrameMkLst>
            <pc:docMk/>
            <pc:sldMk cId="1386978732" sldId="468"/>
            <ac:graphicFrameMk id="7" creationId="{ABD34B63-84C0-4C13-991C-50899FBF98ED}"/>
          </ac:graphicFrameMkLst>
        </pc:graphicFrameChg>
        <pc:picChg chg="mod">
          <ac:chgData name="Meyering, Matthias" userId="26a28b04-4679-4e18-93f3-bfea86a13d9a" providerId="ADAL" clId="{CDB71E04-8A48-45CB-9FC1-AC838C371C48}" dt="2021-12-06T17:00:09.287" v="142" actId="164"/>
          <ac:picMkLst>
            <pc:docMk/>
            <pc:sldMk cId="1386978732" sldId="468"/>
            <ac:picMk id="5" creationId="{3B448B33-6EC8-452F-ABA4-34657140A953}"/>
          </ac:picMkLst>
        </pc:picChg>
        <pc:picChg chg="del mod">
          <ac:chgData name="Meyering, Matthias" userId="26a28b04-4679-4e18-93f3-bfea86a13d9a" providerId="ADAL" clId="{CDB71E04-8A48-45CB-9FC1-AC838C371C48}" dt="2021-12-06T17:08:16.585" v="218" actId="478"/>
          <ac:picMkLst>
            <pc:docMk/>
            <pc:sldMk cId="1386978732" sldId="468"/>
            <ac:picMk id="8" creationId="{B7E3B189-D1D7-4E4D-83B5-15836067A3EB}"/>
          </ac:picMkLst>
        </pc:picChg>
        <pc:picChg chg="add mod">
          <ac:chgData name="Meyering, Matthias" userId="26a28b04-4679-4e18-93f3-bfea86a13d9a" providerId="ADAL" clId="{CDB71E04-8A48-45CB-9FC1-AC838C371C48}" dt="2021-12-06T17:08:29.297" v="221" actId="1076"/>
          <ac:picMkLst>
            <pc:docMk/>
            <pc:sldMk cId="1386978732" sldId="468"/>
            <ac:picMk id="10" creationId="{E282403F-4BE2-40AF-A2DF-6D72B9190FB1}"/>
          </ac:picMkLst>
        </pc:picChg>
      </pc:sldChg>
      <pc:sldChg chg="modSp mod">
        <pc:chgData name="Meyering, Matthias" userId="26a28b04-4679-4e18-93f3-bfea86a13d9a" providerId="ADAL" clId="{CDB71E04-8A48-45CB-9FC1-AC838C371C48}" dt="2021-12-07T09:39:46.386" v="791" actId="20577"/>
        <pc:sldMkLst>
          <pc:docMk/>
          <pc:sldMk cId="2295008186" sldId="469"/>
        </pc:sldMkLst>
        <pc:spChg chg="mod">
          <ac:chgData name="Meyering, Matthias" userId="26a28b04-4679-4e18-93f3-bfea86a13d9a" providerId="ADAL" clId="{CDB71E04-8A48-45CB-9FC1-AC838C371C48}" dt="2021-12-07T09:39:46.386" v="791" actId="20577"/>
          <ac:spMkLst>
            <pc:docMk/>
            <pc:sldMk cId="2295008186" sldId="469"/>
            <ac:spMk id="2" creationId="{1FE30D97-CEBF-4D58-87EC-AEC7E5050483}"/>
          </ac:spMkLst>
        </pc:spChg>
      </pc:sldChg>
      <pc:sldChg chg="del">
        <pc:chgData name="Meyering, Matthias" userId="26a28b04-4679-4e18-93f3-bfea86a13d9a" providerId="ADAL" clId="{CDB71E04-8A48-45CB-9FC1-AC838C371C48}" dt="2021-12-06T16:45:31.199" v="0" actId="47"/>
        <pc:sldMkLst>
          <pc:docMk/>
          <pc:sldMk cId="1683802107" sldId="470"/>
        </pc:sldMkLst>
      </pc:sldChg>
      <pc:sldChg chg="modSp mod">
        <pc:chgData name="Meyering, Matthias" userId="26a28b04-4679-4e18-93f3-bfea86a13d9a" providerId="ADAL" clId="{CDB71E04-8A48-45CB-9FC1-AC838C371C48}" dt="2021-12-07T09:40:15.910" v="817" actId="20577"/>
        <pc:sldMkLst>
          <pc:docMk/>
          <pc:sldMk cId="1152674722" sldId="471"/>
        </pc:sldMkLst>
        <pc:spChg chg="mod">
          <ac:chgData name="Meyering, Matthias" userId="26a28b04-4679-4e18-93f3-bfea86a13d9a" providerId="ADAL" clId="{CDB71E04-8A48-45CB-9FC1-AC838C371C48}" dt="2021-12-07T09:40:15.910" v="817" actId="20577"/>
          <ac:spMkLst>
            <pc:docMk/>
            <pc:sldMk cId="1152674722" sldId="471"/>
            <ac:spMk id="2" creationId="{946B3060-A0C8-4AC0-A5AC-0B13633130B2}"/>
          </ac:spMkLst>
        </pc:spChg>
      </pc:sldChg>
      <pc:sldChg chg="addSp modSp mod">
        <pc:chgData name="Meyering, Matthias" userId="26a28b04-4679-4e18-93f3-bfea86a13d9a" providerId="ADAL" clId="{CDB71E04-8A48-45CB-9FC1-AC838C371C48}" dt="2021-12-07T09:43:53.148" v="844" actId="14100"/>
        <pc:sldMkLst>
          <pc:docMk/>
          <pc:sldMk cId="2500233567" sldId="473"/>
        </pc:sldMkLst>
        <pc:spChg chg="mod">
          <ac:chgData name="Meyering, Matthias" userId="26a28b04-4679-4e18-93f3-bfea86a13d9a" providerId="ADAL" clId="{CDB71E04-8A48-45CB-9FC1-AC838C371C48}" dt="2021-12-06T17:36:03.468" v="663" actId="20577"/>
          <ac:spMkLst>
            <pc:docMk/>
            <pc:sldMk cId="2500233567" sldId="473"/>
            <ac:spMk id="2" creationId="{CBA651D3-AA19-4358-A4BD-417AD0915ABC}"/>
          </ac:spMkLst>
        </pc:spChg>
        <pc:spChg chg="mod">
          <ac:chgData name="Meyering, Matthias" userId="26a28b04-4679-4e18-93f3-bfea86a13d9a" providerId="ADAL" clId="{CDB71E04-8A48-45CB-9FC1-AC838C371C48}" dt="2021-12-07T09:43:07.525" v="843" actId="20577"/>
          <ac:spMkLst>
            <pc:docMk/>
            <pc:sldMk cId="2500233567" sldId="473"/>
            <ac:spMk id="3" creationId="{4C9B3836-7CFB-471A-A083-80DDE46CE79B}"/>
          </ac:spMkLst>
        </pc:spChg>
        <pc:spChg chg="mod">
          <ac:chgData name="Meyering, Matthias" userId="26a28b04-4679-4e18-93f3-bfea86a13d9a" providerId="ADAL" clId="{CDB71E04-8A48-45CB-9FC1-AC838C371C48}" dt="2021-12-07T09:21:57.235" v="731"/>
          <ac:spMkLst>
            <pc:docMk/>
            <pc:sldMk cId="2500233567" sldId="473"/>
            <ac:spMk id="9" creationId="{2DE23C2B-E347-4EBB-B179-025AEEC816D2}"/>
          </ac:spMkLst>
        </pc:spChg>
        <pc:grpChg chg="add mod">
          <ac:chgData name="Meyering, Matthias" userId="26a28b04-4679-4e18-93f3-bfea86a13d9a" providerId="ADAL" clId="{CDB71E04-8A48-45CB-9FC1-AC838C371C48}" dt="2021-12-07T09:21:57.235" v="731"/>
          <ac:grpSpMkLst>
            <pc:docMk/>
            <pc:sldMk cId="2500233567" sldId="473"/>
            <ac:grpSpMk id="7" creationId="{C6E987F3-E484-4DD0-A3E6-AB53E4DFA85D}"/>
          </ac:grpSpMkLst>
        </pc:grpChg>
        <pc:picChg chg="mod">
          <ac:chgData name="Meyering, Matthias" userId="26a28b04-4679-4e18-93f3-bfea86a13d9a" providerId="ADAL" clId="{CDB71E04-8A48-45CB-9FC1-AC838C371C48}" dt="2021-12-07T09:43:53.148" v="844" actId="14100"/>
          <ac:picMkLst>
            <pc:docMk/>
            <pc:sldMk cId="2500233567" sldId="473"/>
            <ac:picMk id="6" creationId="{44D9DF55-5BFC-430C-BC36-1FF308968682}"/>
          </ac:picMkLst>
        </pc:picChg>
        <pc:picChg chg="mod">
          <ac:chgData name="Meyering, Matthias" userId="26a28b04-4679-4e18-93f3-bfea86a13d9a" providerId="ADAL" clId="{CDB71E04-8A48-45CB-9FC1-AC838C371C48}" dt="2021-12-07T09:21:57.235" v="731"/>
          <ac:picMkLst>
            <pc:docMk/>
            <pc:sldMk cId="2500233567" sldId="473"/>
            <ac:picMk id="8" creationId="{558D7BAB-CF04-4070-8340-A72A02B9432B}"/>
          </ac:picMkLst>
        </pc:picChg>
      </pc:sldChg>
      <pc:sldChg chg="delSp modSp del mod">
        <pc:chgData name="Meyering, Matthias" userId="26a28b04-4679-4e18-93f3-bfea86a13d9a" providerId="ADAL" clId="{CDB71E04-8A48-45CB-9FC1-AC838C371C48}" dt="2021-12-06T17:04:21.822" v="212" actId="47"/>
        <pc:sldMkLst>
          <pc:docMk/>
          <pc:sldMk cId="527765123" sldId="474"/>
        </pc:sldMkLst>
        <pc:spChg chg="del">
          <ac:chgData name="Meyering, Matthias" userId="26a28b04-4679-4e18-93f3-bfea86a13d9a" providerId="ADAL" clId="{CDB71E04-8A48-45CB-9FC1-AC838C371C48}" dt="2021-12-06T16:58:36.285" v="124" actId="478"/>
          <ac:spMkLst>
            <pc:docMk/>
            <pc:sldMk cId="527765123" sldId="474"/>
            <ac:spMk id="3" creationId="{B81E9456-BF06-4B24-BC3F-95CE21A1FC74}"/>
          </ac:spMkLst>
        </pc:spChg>
        <pc:spChg chg="del mod">
          <ac:chgData name="Meyering, Matthias" userId="26a28b04-4679-4e18-93f3-bfea86a13d9a" providerId="ADAL" clId="{CDB71E04-8A48-45CB-9FC1-AC838C371C48}" dt="2021-12-06T16:59:18.754" v="138" actId="21"/>
          <ac:spMkLst>
            <pc:docMk/>
            <pc:sldMk cId="527765123" sldId="474"/>
            <ac:spMk id="4" creationId="{ED6B7A77-507E-428B-AD19-29B4EFCD66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30747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5048436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93A89B8-7CDB-43F6-B224-CD312B3FA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9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System </a:t>
            </a:r>
            <a:r>
              <a:rPr lang="de-DE" dirty="0" err="1"/>
              <a:t>cables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Power, </a:t>
            </a:r>
            <a:r>
              <a:rPr lang="de-DE" dirty="0" err="1"/>
              <a:t>encoder</a:t>
            </a:r>
            <a:r>
              <a:rPr lang="de-DE" dirty="0"/>
              <a:t> and hybrid </a:t>
            </a:r>
            <a:r>
              <a:rPr lang="de-DE" dirty="0" err="1"/>
              <a:t>cables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651D3-AA19-4358-A4BD-417AD091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Technique</a:t>
            </a:r>
            <a:r>
              <a:rPr lang="de-DE" dirty="0"/>
              <a:t> – Power </a:t>
            </a:r>
            <a:r>
              <a:rPr lang="de-DE" dirty="0" err="1"/>
              <a:t>cables</a:t>
            </a:r>
            <a:r>
              <a:rPr lang="de-DE" dirty="0"/>
              <a:t>: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sections</a:t>
            </a:r>
            <a:r>
              <a:rPr lang="de-DE" dirty="0"/>
              <a:t> and </a:t>
            </a:r>
            <a:r>
              <a:rPr lang="de-DE" dirty="0" err="1"/>
              <a:t>current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B3836-7CFB-471A-A083-80DDE46CE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6285673" cy="1956443"/>
          </a:xfrm>
        </p:spPr>
        <p:txBody>
          <a:bodyPr/>
          <a:lstStyle/>
          <a:p>
            <a:r>
              <a:rPr lang="de-DE" dirty="0"/>
              <a:t>4 power </a:t>
            </a:r>
            <a:r>
              <a:rPr lang="de-DE" dirty="0" err="1"/>
              <a:t>wires</a:t>
            </a:r>
            <a:r>
              <a:rPr lang="de-DE" dirty="0"/>
              <a:t> (1 (U), 2 (V), 3 (W), PE)</a:t>
            </a:r>
          </a:p>
          <a:p>
            <a:r>
              <a:rPr lang="de-DE" dirty="0"/>
              <a:t>2 </a:t>
            </a:r>
            <a:r>
              <a:rPr lang="de-DE" dirty="0" err="1"/>
              <a:t>brake</a:t>
            </a:r>
            <a:r>
              <a:rPr lang="de-DE" dirty="0"/>
              <a:t> </a:t>
            </a:r>
            <a:r>
              <a:rPr lang="de-DE" dirty="0" err="1"/>
              <a:t>wires</a:t>
            </a:r>
            <a:r>
              <a:rPr lang="de-DE" dirty="0"/>
              <a:t> (5, 6)</a:t>
            </a:r>
          </a:p>
          <a:p>
            <a:r>
              <a:rPr lang="de-DE" dirty="0"/>
              <a:t>2 Thermal </a:t>
            </a:r>
            <a:r>
              <a:rPr lang="de-DE" dirty="0" err="1"/>
              <a:t>sensor</a:t>
            </a:r>
            <a:r>
              <a:rPr lang="de-DE" dirty="0"/>
              <a:t> </a:t>
            </a:r>
            <a:r>
              <a:rPr lang="de-DE" dirty="0" err="1"/>
              <a:t>wires</a:t>
            </a:r>
            <a:r>
              <a:rPr lang="de-DE" dirty="0"/>
              <a:t> (7, 8)</a:t>
            </a:r>
          </a:p>
          <a:p>
            <a:pPr lvl="1"/>
            <a:r>
              <a:rPr lang="de-DE" dirty="0"/>
              <a:t>PTC </a:t>
            </a:r>
            <a:r>
              <a:rPr lang="de-DE" dirty="0" err="1"/>
              <a:t>triplet</a:t>
            </a:r>
            <a:endParaRPr lang="de-DE" dirty="0"/>
          </a:p>
          <a:p>
            <a:pPr lvl="1"/>
            <a:r>
              <a:rPr lang="de-DE" dirty="0"/>
              <a:t>Pt1000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D9DF55-5BFC-430C-BC36-1FF30896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945" y="3186608"/>
            <a:ext cx="2734543" cy="214520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EC9283E-50B2-489D-9C25-337B5DEE6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3428999"/>
            <a:ext cx="5339432" cy="214520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6E987F3-E484-4DD0-A3E6-AB53E4DFA85D}"/>
              </a:ext>
            </a:extLst>
          </p:cNvPr>
          <p:cNvGrpSpPr/>
          <p:nvPr/>
        </p:nvGrpSpPr>
        <p:grpSpPr>
          <a:xfrm>
            <a:off x="9978189" y="1048504"/>
            <a:ext cx="2067700" cy="3290886"/>
            <a:chOff x="9697453" y="1224965"/>
            <a:chExt cx="2348436" cy="3592737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58D7BAB-CF04-4070-8340-A72A02B94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70"/>
            <a:stretch/>
          </p:blipFill>
          <p:spPr>
            <a:xfrm>
              <a:off x="9697453" y="1241007"/>
              <a:ext cx="2348436" cy="3576695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DE23C2B-E347-4EBB-B179-025AEEC816D2}"/>
                </a:ext>
              </a:extLst>
            </p:cNvPr>
            <p:cNvSpPr/>
            <p:nvPr/>
          </p:nvSpPr>
          <p:spPr>
            <a:xfrm>
              <a:off x="11228847" y="1224965"/>
              <a:ext cx="224589" cy="104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0023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D204F-961C-43C3-8606-CB5B2CD4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Technique</a:t>
            </a:r>
            <a:r>
              <a:rPr lang="de-DE" dirty="0"/>
              <a:t> –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cable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BBEEED-2BF5-4F82-B57B-09839B4E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224" y="4701504"/>
            <a:ext cx="3358231" cy="1458664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5050044 (</a:t>
            </a:r>
            <a:r>
              <a:rPr lang="de-DE" sz="1800" dirty="0" err="1"/>
              <a:t>formerly</a:t>
            </a:r>
            <a:r>
              <a:rPr lang="de-DE" sz="1800" dirty="0"/>
              <a:t> 49484)</a:t>
            </a:r>
          </a:p>
          <a:p>
            <a:pPr marL="0" indent="0">
              <a:buNone/>
            </a:pPr>
            <a:br>
              <a:rPr lang="de-DE" sz="1800" dirty="0"/>
            </a:br>
            <a:r>
              <a:rPr lang="de-DE" sz="1800" b="0" i="0" u="none" strike="noStrike" baseline="0" dirty="0">
                <a:latin typeface="Calibri" panose="020F0502020204030204" pitchFamily="34" charset="0"/>
              </a:rPr>
              <a:t>(3 x 2 x 0,14 mm² + 2 x 0,25 mm²</a:t>
            </a:r>
            <a:r>
              <a:rPr lang="de-DE" b="0" i="0" u="none" strike="noStrike" baseline="0" dirty="0">
                <a:latin typeface="Calibri" panose="020F0502020204030204" pitchFamily="34" charset="0"/>
              </a:rPr>
              <a:t>)</a:t>
            </a:r>
            <a:br>
              <a:rPr lang="de-DE" b="0" i="0" u="none" strike="noStrike" baseline="0" dirty="0">
                <a:latin typeface="Calibri" panose="020F0502020204030204" pitchFamily="34" charset="0"/>
              </a:rPr>
            </a:br>
            <a:endParaRPr lang="de-DE" dirty="0">
              <a:latin typeface="Calibri" panose="020F0502020204030204" pitchFamily="34" charset="0"/>
            </a:endParaRPr>
          </a:p>
          <a:p>
            <a:pPr lvl="1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7475A4C-A110-4FB9-912C-873C2A14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879" y="1277874"/>
            <a:ext cx="2888372" cy="286307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53D038F-A613-42F1-BC41-9EFD1AF1F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24" y="1277574"/>
            <a:ext cx="2886995" cy="288184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E3BB81D-BAD0-4491-81F7-0CAD04B14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405" y="1277874"/>
            <a:ext cx="2886995" cy="2886995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B423DB5-5FD6-4787-BADE-E5AB0015D036}"/>
              </a:ext>
            </a:extLst>
          </p:cNvPr>
          <p:cNvSpPr txBox="1">
            <a:spLocks/>
          </p:cNvSpPr>
          <p:nvPr/>
        </p:nvSpPr>
        <p:spPr>
          <a:xfrm>
            <a:off x="4449879" y="4751196"/>
            <a:ext cx="3753853" cy="1689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</a:rPr>
              <a:t>44206</a:t>
            </a:r>
          </a:p>
          <a:p>
            <a:pPr marL="0" indent="0">
              <a:buNone/>
            </a:pPr>
            <a:br>
              <a:rPr lang="de-DE" sz="1800" dirty="0">
                <a:latin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</a:rPr>
              <a:t>(3 × (2 × 0,14 mm²) + (2 × </a:t>
            </a:r>
            <a:br>
              <a:rPr lang="de-DE" sz="1800" dirty="0">
                <a:latin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</a:rPr>
              <a:t>0,25 mm²))</a:t>
            </a:r>
            <a:br>
              <a:rPr lang="de-DE" sz="1800" dirty="0">
                <a:latin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</a:rPr>
              <a:t>Twisted </a:t>
            </a:r>
            <a:r>
              <a:rPr lang="de-DE" sz="1800" dirty="0" err="1">
                <a:latin typeface="Calibri" panose="020F0502020204030204" pitchFamily="34" charset="0"/>
              </a:rPr>
              <a:t>pairs</a:t>
            </a:r>
            <a:r>
              <a:rPr lang="de-DE" sz="1800" dirty="0">
                <a:latin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</a:rPr>
              <a:t>shielded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br>
              <a:rPr lang="de-DE" sz="1800" dirty="0">
                <a:latin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</a:rPr>
              <a:t>and </a:t>
            </a:r>
            <a:r>
              <a:rPr lang="de-DE" sz="1800" dirty="0" err="1">
                <a:latin typeface="Calibri" panose="020F0502020204030204" pitchFamily="34" charset="0"/>
              </a:rPr>
              <a:t>jacketed</a:t>
            </a:r>
            <a:br>
              <a:rPr lang="de-DE" dirty="0">
                <a:latin typeface="Calibri" panose="020F0502020204030204" pitchFamily="34" charset="0"/>
              </a:rPr>
            </a:br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3A1130B7-B11E-4A51-A791-1BCC776278F2}"/>
              </a:ext>
            </a:extLst>
          </p:cNvPr>
          <p:cNvSpPr txBox="1">
            <a:spLocks/>
          </p:cNvSpPr>
          <p:nvPr/>
        </p:nvSpPr>
        <p:spPr>
          <a:xfrm>
            <a:off x="7828405" y="4751196"/>
            <a:ext cx="3651384" cy="1632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</a:rPr>
              <a:t>44207</a:t>
            </a:r>
          </a:p>
          <a:p>
            <a:pPr marL="0" indent="0">
              <a:buNone/>
            </a:pPr>
            <a:br>
              <a:rPr lang="de-DE" sz="1800" dirty="0">
                <a:latin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</a:rPr>
              <a:t>(2 x 2 x 0,25 mm² + 2 x 2 x 0,14 mm² + 2 x (2 x 0,14 mm²) + 2 x 0,34 mm²)</a:t>
            </a:r>
            <a:br>
              <a:rPr lang="de-DE" sz="1800" dirty="0">
                <a:latin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</a:rPr>
              <a:t>Sinus and </a:t>
            </a:r>
            <a:r>
              <a:rPr lang="de-DE" sz="1800" dirty="0" err="1">
                <a:latin typeface="Calibri" panose="020F0502020204030204" pitchFamily="34" charset="0"/>
              </a:rPr>
              <a:t>cosinus</a:t>
            </a:r>
            <a:r>
              <a:rPr lang="de-DE" sz="1800" dirty="0">
                <a:latin typeface="Calibri" panose="020F0502020204030204" pitchFamily="34" charset="0"/>
              </a:rPr>
              <a:t>: </a:t>
            </a:r>
            <a:r>
              <a:rPr lang="de-DE" sz="1800" dirty="0" err="1">
                <a:latin typeface="Calibri" panose="020F0502020204030204" pitchFamily="34" charset="0"/>
              </a:rPr>
              <a:t>twisted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</a:rPr>
              <a:t>pairs</a:t>
            </a:r>
            <a:r>
              <a:rPr lang="de-DE" sz="1800" dirty="0">
                <a:latin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</a:rPr>
              <a:t>shielded</a:t>
            </a:r>
            <a:r>
              <a:rPr lang="de-DE" sz="1800" dirty="0">
                <a:latin typeface="Calibri" panose="020F0502020204030204" pitchFamily="34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</a:rPr>
              <a:t>jacketed</a:t>
            </a:r>
            <a:endParaRPr lang="de-DE" sz="1800" dirty="0">
              <a:latin typeface="Calibri" panose="020F0502020204030204" pitchFamily="34" charset="0"/>
            </a:endParaRPr>
          </a:p>
          <a:p>
            <a:pPr lvl="1"/>
            <a:endParaRPr lang="de-DE" dirty="0">
              <a:latin typeface="Calibri" panose="020F0502020204030204" pitchFamily="34" charset="0"/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316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DDFF3-DFCB-4FC9-8620-5827FA24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Technique</a:t>
            </a:r>
            <a:r>
              <a:rPr lang="de-DE" dirty="0"/>
              <a:t> – </a:t>
            </a:r>
            <a:r>
              <a:rPr lang="de-DE" dirty="0" err="1"/>
              <a:t>twisted</a:t>
            </a:r>
            <a:r>
              <a:rPr lang="de-DE" dirty="0"/>
              <a:t> </a:t>
            </a:r>
            <a:r>
              <a:rPr lang="de-DE" dirty="0" err="1"/>
              <a:t>pairs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768C08-514B-4542-9156-86EBC2D39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8428509" cy="5048436"/>
          </a:xfrm>
        </p:spPr>
        <p:txBody>
          <a:bodyPr/>
          <a:lstStyle/>
          <a:p>
            <a:r>
              <a:rPr lang="en-US" dirty="0"/>
              <a:t>Reduction of interference from external electromagnetic fields, as they act on the cable in constantly changing spatial directions due to the twisting and cancel each other out</a:t>
            </a:r>
          </a:p>
          <a:p>
            <a:r>
              <a:rPr lang="en-US" dirty="0"/>
              <a:t>Lower interference radiation of the cable itself</a:t>
            </a:r>
          </a:p>
          <a:p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crosstalk</a:t>
            </a:r>
            <a:br>
              <a:rPr lang="de-DE" dirty="0"/>
            </a:br>
            <a:endParaRPr lang="de-DE" dirty="0"/>
          </a:p>
          <a:p>
            <a:r>
              <a:rPr lang="en-US" dirty="0"/>
              <a:t>Influence on the towing capacity due to the mechanical load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6AE94A-E7D9-43F6-B545-BAB6B39E7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509" y="2193362"/>
            <a:ext cx="2971084" cy="2471275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1D9CF987-F439-4CFB-9716-B54131D3CC7F}"/>
              </a:ext>
            </a:extLst>
          </p:cNvPr>
          <p:cNvSpPr txBox="1"/>
          <p:nvPr/>
        </p:nvSpPr>
        <p:spPr>
          <a:xfrm>
            <a:off x="7167891" y="4705851"/>
            <a:ext cx="586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Data +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764DEDE-30A0-4F99-B999-934D9C976FC5}"/>
              </a:ext>
            </a:extLst>
          </p:cNvPr>
          <p:cNvSpPr txBox="1"/>
          <p:nvPr/>
        </p:nvSpPr>
        <p:spPr>
          <a:xfrm>
            <a:off x="7176822" y="4862632"/>
            <a:ext cx="556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Data -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396C80E-BEAF-42ED-B5AA-5FBA45A14273}"/>
              </a:ext>
            </a:extLst>
          </p:cNvPr>
          <p:cNvSpPr txBox="1"/>
          <p:nvPr/>
        </p:nvSpPr>
        <p:spPr>
          <a:xfrm>
            <a:off x="7176822" y="5004046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Clock +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44E5683-1EBC-4F40-9C86-9D3451E16CB0}"/>
              </a:ext>
            </a:extLst>
          </p:cNvPr>
          <p:cNvSpPr txBox="1"/>
          <p:nvPr/>
        </p:nvSpPr>
        <p:spPr>
          <a:xfrm>
            <a:off x="7185753" y="5160827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Clock -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F7B2D9C-C94D-4BF5-AC85-9DC386E7E107}"/>
              </a:ext>
            </a:extLst>
          </p:cNvPr>
          <p:cNvSpPr txBox="1"/>
          <p:nvPr/>
        </p:nvSpPr>
        <p:spPr>
          <a:xfrm>
            <a:off x="7173524" y="5570063"/>
            <a:ext cx="3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U</a:t>
            </a:r>
            <a:r>
              <a:rPr lang="de-DE" sz="1200" baseline="-25000" dirty="0"/>
              <a:t>2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D1159E69-5680-4C4E-8554-2DA715579F84}"/>
              </a:ext>
            </a:extLst>
          </p:cNvPr>
          <p:cNvSpPr txBox="1"/>
          <p:nvPr/>
        </p:nvSpPr>
        <p:spPr>
          <a:xfrm>
            <a:off x="7182455" y="5726844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0V GND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B627EC4C-D0CC-4D77-A391-0562D852889C}"/>
              </a:ext>
            </a:extLst>
          </p:cNvPr>
          <p:cNvSpPr txBox="1"/>
          <p:nvPr/>
        </p:nvSpPr>
        <p:spPr>
          <a:xfrm>
            <a:off x="7167891" y="5418914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U</a:t>
            </a:r>
            <a:r>
              <a:rPr lang="de-DE" sz="1200" baseline="-25000" dirty="0"/>
              <a:t>2 </a:t>
            </a:r>
            <a:r>
              <a:rPr lang="de-DE" sz="1200" dirty="0"/>
              <a:t>Sense</a:t>
            </a:r>
            <a:endParaRPr lang="de-DE" sz="1200" baseline="-25000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E75E9C8-FF85-4565-8E54-3C3126B62775}"/>
              </a:ext>
            </a:extLst>
          </p:cNvPr>
          <p:cNvSpPr txBox="1"/>
          <p:nvPr/>
        </p:nvSpPr>
        <p:spPr>
          <a:xfrm>
            <a:off x="1069758" y="6037912"/>
            <a:ext cx="4666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Sketch </a:t>
            </a:r>
            <a:r>
              <a:rPr lang="de-DE" sz="1400" dirty="0" err="1"/>
              <a:t>encoder</a:t>
            </a:r>
            <a:r>
              <a:rPr lang="de-DE" sz="1400" dirty="0"/>
              <a:t> </a:t>
            </a:r>
            <a:r>
              <a:rPr lang="de-DE" sz="1400" dirty="0" err="1"/>
              <a:t>cable</a:t>
            </a:r>
            <a:r>
              <a:rPr lang="de-DE" sz="1400" dirty="0"/>
              <a:t> 5050044 (49484) </a:t>
            </a:r>
            <a:r>
              <a:rPr lang="de-DE" sz="1400" dirty="0" err="1"/>
              <a:t>EnDat</a:t>
            </a:r>
            <a:r>
              <a:rPr lang="de-DE" sz="1400" dirty="0"/>
              <a:t> 2.1 / 2.2 digital</a:t>
            </a:r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FEAA56F3-A50C-494D-98C9-D46EB863A522}"/>
              </a:ext>
            </a:extLst>
          </p:cNvPr>
          <p:cNvGrpSpPr/>
          <p:nvPr/>
        </p:nvGrpSpPr>
        <p:grpSpPr>
          <a:xfrm>
            <a:off x="1066503" y="4764198"/>
            <a:ext cx="6055082" cy="1182688"/>
            <a:chOff x="1047410" y="4076700"/>
            <a:chExt cx="6055082" cy="1182688"/>
          </a:xfrm>
        </p:grpSpPr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B1BEC0BC-3865-4E09-BF75-25310BE76CB4}"/>
                </a:ext>
              </a:extLst>
            </p:cNvPr>
            <p:cNvSpPr/>
            <p:nvPr/>
          </p:nvSpPr>
          <p:spPr>
            <a:xfrm>
              <a:off x="1149349" y="4076700"/>
              <a:ext cx="5879523" cy="11763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750DFFC6-B1A9-47C8-9E93-E5AB9B8AFC0C}"/>
                </a:ext>
              </a:extLst>
            </p:cNvPr>
            <p:cNvGrpSpPr/>
            <p:nvPr/>
          </p:nvGrpSpPr>
          <p:grpSpPr>
            <a:xfrm>
              <a:off x="1053760" y="4714500"/>
              <a:ext cx="6048732" cy="181463"/>
              <a:chOff x="1053760" y="7386320"/>
              <a:chExt cx="6048732" cy="396645"/>
            </a:xfrm>
          </p:grpSpPr>
          <p:grpSp>
            <p:nvGrpSpPr>
              <p:cNvPr id="72" name="Gruppieren 71">
                <a:extLst>
                  <a:ext uri="{FF2B5EF4-FFF2-40B4-BE49-F238E27FC236}">
                    <a16:creationId xmlns:a16="http://schemas.microsoft.com/office/drawing/2014/main" id="{19549D49-4C35-40DD-A317-B74CBABECD71}"/>
                  </a:ext>
                </a:extLst>
              </p:cNvPr>
              <p:cNvGrpSpPr/>
              <p:nvPr/>
            </p:nvGrpSpPr>
            <p:grpSpPr>
              <a:xfrm rot="10800000">
                <a:off x="1053760" y="7386320"/>
                <a:ext cx="3024366" cy="375294"/>
                <a:chOff x="1053760" y="4867056"/>
                <a:chExt cx="3024366" cy="375294"/>
              </a:xfrm>
            </p:grpSpPr>
            <p:sp>
              <p:nvSpPr>
                <p:cNvPr id="76" name="Freihandform: Form 75">
                  <a:extLst>
                    <a:ext uri="{FF2B5EF4-FFF2-40B4-BE49-F238E27FC236}">
                      <a16:creationId xmlns:a16="http://schemas.microsoft.com/office/drawing/2014/main" id="{D19D6765-57F4-4D52-A841-889F52B60351}"/>
                    </a:ext>
                  </a:extLst>
                </p:cNvPr>
                <p:cNvSpPr/>
                <p:nvPr/>
              </p:nvSpPr>
              <p:spPr>
                <a:xfrm>
                  <a:off x="1053760" y="4867056"/>
                  <a:ext cx="3024366" cy="375294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E94994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7" name="Freihandform: Form 76">
                  <a:extLst>
                    <a:ext uri="{FF2B5EF4-FFF2-40B4-BE49-F238E27FC236}">
                      <a16:creationId xmlns:a16="http://schemas.microsoft.com/office/drawing/2014/main" id="{863D79A5-3532-49B6-AB94-993EFCD9AFEF}"/>
                    </a:ext>
                  </a:extLst>
                </p:cNvPr>
                <p:cNvSpPr/>
                <p:nvPr/>
              </p:nvSpPr>
              <p:spPr>
                <a:xfrm flipV="1">
                  <a:off x="1053760" y="4871847"/>
                  <a:ext cx="3024366" cy="357272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73" name="Gruppieren 72">
                <a:extLst>
                  <a:ext uri="{FF2B5EF4-FFF2-40B4-BE49-F238E27FC236}">
                    <a16:creationId xmlns:a16="http://schemas.microsoft.com/office/drawing/2014/main" id="{6E378242-9F12-42CF-B84B-E0BD69957226}"/>
                  </a:ext>
                </a:extLst>
              </p:cNvPr>
              <p:cNvGrpSpPr/>
              <p:nvPr/>
            </p:nvGrpSpPr>
            <p:grpSpPr>
              <a:xfrm>
                <a:off x="4078126" y="7407671"/>
                <a:ext cx="3024366" cy="375294"/>
                <a:chOff x="1053760" y="7386282"/>
                <a:chExt cx="3024366" cy="375294"/>
              </a:xfrm>
            </p:grpSpPr>
            <p:sp>
              <p:nvSpPr>
                <p:cNvPr id="74" name="Freihandform: Form 73">
                  <a:extLst>
                    <a:ext uri="{FF2B5EF4-FFF2-40B4-BE49-F238E27FC236}">
                      <a16:creationId xmlns:a16="http://schemas.microsoft.com/office/drawing/2014/main" id="{57B15D3A-DEF2-4224-B89B-3C3434A03CE3}"/>
                    </a:ext>
                  </a:extLst>
                </p:cNvPr>
                <p:cNvSpPr/>
                <p:nvPr/>
              </p:nvSpPr>
              <p:spPr>
                <a:xfrm>
                  <a:off x="1053760" y="7386282"/>
                  <a:ext cx="3024366" cy="375294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E94994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5" name="Freihandform: Form 74">
                  <a:extLst>
                    <a:ext uri="{FF2B5EF4-FFF2-40B4-BE49-F238E27FC236}">
                      <a16:creationId xmlns:a16="http://schemas.microsoft.com/office/drawing/2014/main" id="{0EA87AA6-0509-400B-B5BD-AA170A153B4E}"/>
                    </a:ext>
                  </a:extLst>
                </p:cNvPr>
                <p:cNvSpPr/>
                <p:nvPr/>
              </p:nvSpPr>
              <p:spPr>
                <a:xfrm flipV="1">
                  <a:off x="1053760" y="7391145"/>
                  <a:ext cx="3024366" cy="357278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D4665495-59AC-477C-A69B-2AF1F31B0A0B}"/>
                </a:ext>
              </a:extLst>
            </p:cNvPr>
            <p:cNvGrpSpPr/>
            <p:nvPr/>
          </p:nvGrpSpPr>
          <p:grpSpPr>
            <a:xfrm>
              <a:off x="1047410" y="4430361"/>
              <a:ext cx="6048732" cy="181484"/>
              <a:chOff x="1053760" y="6126688"/>
              <a:chExt cx="6048732" cy="396683"/>
            </a:xfrm>
          </p:grpSpPr>
          <p:grpSp>
            <p:nvGrpSpPr>
              <p:cNvPr id="66" name="Gruppieren 65">
                <a:extLst>
                  <a:ext uri="{FF2B5EF4-FFF2-40B4-BE49-F238E27FC236}">
                    <a16:creationId xmlns:a16="http://schemas.microsoft.com/office/drawing/2014/main" id="{EE935388-F00E-4BF9-A760-A7B7E65CF7F4}"/>
                  </a:ext>
                </a:extLst>
              </p:cNvPr>
              <p:cNvGrpSpPr/>
              <p:nvPr/>
            </p:nvGrpSpPr>
            <p:grpSpPr>
              <a:xfrm rot="10800000">
                <a:off x="1053760" y="6126688"/>
                <a:ext cx="3024366" cy="375294"/>
                <a:chOff x="1053760" y="6126688"/>
                <a:chExt cx="3024366" cy="375294"/>
              </a:xfrm>
            </p:grpSpPr>
            <p:sp>
              <p:nvSpPr>
                <p:cNvPr id="70" name="Freihandform: Form 69">
                  <a:extLst>
                    <a:ext uri="{FF2B5EF4-FFF2-40B4-BE49-F238E27FC236}">
                      <a16:creationId xmlns:a16="http://schemas.microsoft.com/office/drawing/2014/main" id="{CE64A0D1-F7B3-4B54-9FD4-120ADB431014}"/>
                    </a:ext>
                  </a:extLst>
                </p:cNvPr>
                <p:cNvSpPr/>
                <p:nvPr/>
              </p:nvSpPr>
              <p:spPr>
                <a:xfrm>
                  <a:off x="1053760" y="6126688"/>
                  <a:ext cx="3024366" cy="375294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71" name="Freihandform: Form 70">
                  <a:extLst>
                    <a:ext uri="{FF2B5EF4-FFF2-40B4-BE49-F238E27FC236}">
                      <a16:creationId xmlns:a16="http://schemas.microsoft.com/office/drawing/2014/main" id="{76E46C0C-8990-466A-ABD9-5EF1DB9EF3C0}"/>
                    </a:ext>
                  </a:extLst>
                </p:cNvPr>
                <p:cNvSpPr/>
                <p:nvPr/>
              </p:nvSpPr>
              <p:spPr>
                <a:xfrm flipV="1">
                  <a:off x="1053760" y="6131534"/>
                  <a:ext cx="3024366" cy="357275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67" name="Gruppieren 66">
                <a:extLst>
                  <a:ext uri="{FF2B5EF4-FFF2-40B4-BE49-F238E27FC236}">
                    <a16:creationId xmlns:a16="http://schemas.microsoft.com/office/drawing/2014/main" id="{518D2142-7DB3-4C46-BB13-70326A0086A5}"/>
                  </a:ext>
                </a:extLst>
              </p:cNvPr>
              <p:cNvGrpSpPr/>
              <p:nvPr/>
            </p:nvGrpSpPr>
            <p:grpSpPr>
              <a:xfrm>
                <a:off x="4078126" y="6148077"/>
                <a:ext cx="3024366" cy="375294"/>
                <a:chOff x="1053760" y="6126688"/>
                <a:chExt cx="3024366" cy="375294"/>
              </a:xfrm>
            </p:grpSpPr>
            <p:sp>
              <p:nvSpPr>
                <p:cNvPr id="68" name="Freihandform: Form 67">
                  <a:extLst>
                    <a:ext uri="{FF2B5EF4-FFF2-40B4-BE49-F238E27FC236}">
                      <a16:creationId xmlns:a16="http://schemas.microsoft.com/office/drawing/2014/main" id="{9999969F-1BB6-4957-841D-FE23F13499E6}"/>
                    </a:ext>
                  </a:extLst>
                </p:cNvPr>
                <p:cNvSpPr/>
                <p:nvPr/>
              </p:nvSpPr>
              <p:spPr>
                <a:xfrm>
                  <a:off x="1053760" y="6126688"/>
                  <a:ext cx="3024366" cy="375294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69" name="Freihandform: Form 68">
                  <a:extLst>
                    <a:ext uri="{FF2B5EF4-FFF2-40B4-BE49-F238E27FC236}">
                      <a16:creationId xmlns:a16="http://schemas.microsoft.com/office/drawing/2014/main" id="{1D46797A-AFF2-418D-9D26-CD4060562685}"/>
                    </a:ext>
                  </a:extLst>
                </p:cNvPr>
                <p:cNvSpPr/>
                <p:nvPr/>
              </p:nvSpPr>
              <p:spPr>
                <a:xfrm flipV="1">
                  <a:off x="1053760" y="6131534"/>
                  <a:ext cx="3024366" cy="357275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C6329A7D-E5B8-4821-8B0E-0ABD366A7BBD}"/>
                </a:ext>
              </a:extLst>
            </p:cNvPr>
            <p:cNvGrpSpPr/>
            <p:nvPr/>
          </p:nvGrpSpPr>
          <p:grpSpPr>
            <a:xfrm>
              <a:off x="1053760" y="5002162"/>
              <a:ext cx="6048732" cy="181484"/>
              <a:chOff x="1053760" y="6126689"/>
              <a:chExt cx="6048732" cy="396682"/>
            </a:xfrm>
          </p:grpSpPr>
          <p:grpSp>
            <p:nvGrpSpPr>
              <p:cNvPr id="60" name="Gruppieren 59">
                <a:extLst>
                  <a:ext uri="{FF2B5EF4-FFF2-40B4-BE49-F238E27FC236}">
                    <a16:creationId xmlns:a16="http://schemas.microsoft.com/office/drawing/2014/main" id="{3BA70A34-E1FA-4237-B587-403F5E9EF3C0}"/>
                  </a:ext>
                </a:extLst>
              </p:cNvPr>
              <p:cNvGrpSpPr/>
              <p:nvPr/>
            </p:nvGrpSpPr>
            <p:grpSpPr>
              <a:xfrm rot="10800000">
                <a:off x="1053760" y="6126689"/>
                <a:ext cx="3024366" cy="375293"/>
                <a:chOff x="1053760" y="6126688"/>
                <a:chExt cx="3024366" cy="375293"/>
              </a:xfrm>
            </p:grpSpPr>
            <p:sp>
              <p:nvSpPr>
                <p:cNvPr id="64" name="Freihandform: Form 63">
                  <a:extLst>
                    <a:ext uri="{FF2B5EF4-FFF2-40B4-BE49-F238E27FC236}">
                      <a16:creationId xmlns:a16="http://schemas.microsoft.com/office/drawing/2014/main" id="{FE5A2850-C13E-401D-9E75-415C8E817D5B}"/>
                    </a:ext>
                  </a:extLst>
                </p:cNvPr>
                <p:cNvSpPr/>
                <p:nvPr/>
              </p:nvSpPr>
              <p:spPr>
                <a:xfrm>
                  <a:off x="1053760" y="6126688"/>
                  <a:ext cx="3024366" cy="375293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65" name="Freihandform: Form 64">
                  <a:extLst>
                    <a:ext uri="{FF2B5EF4-FFF2-40B4-BE49-F238E27FC236}">
                      <a16:creationId xmlns:a16="http://schemas.microsoft.com/office/drawing/2014/main" id="{D4CAFA48-C7C6-4115-9385-B7D1DB0832A3}"/>
                    </a:ext>
                  </a:extLst>
                </p:cNvPr>
                <p:cNvSpPr/>
                <p:nvPr/>
              </p:nvSpPr>
              <p:spPr>
                <a:xfrm flipV="1">
                  <a:off x="1053760" y="6131534"/>
                  <a:ext cx="3024366" cy="357275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61" name="Gruppieren 60">
                <a:extLst>
                  <a:ext uri="{FF2B5EF4-FFF2-40B4-BE49-F238E27FC236}">
                    <a16:creationId xmlns:a16="http://schemas.microsoft.com/office/drawing/2014/main" id="{DCE53816-A5B1-4354-86A0-E4D690C9D630}"/>
                  </a:ext>
                </a:extLst>
              </p:cNvPr>
              <p:cNvGrpSpPr/>
              <p:nvPr/>
            </p:nvGrpSpPr>
            <p:grpSpPr>
              <a:xfrm>
                <a:off x="4078126" y="6148077"/>
                <a:ext cx="3024366" cy="375294"/>
                <a:chOff x="1053760" y="6126688"/>
                <a:chExt cx="3024366" cy="375294"/>
              </a:xfrm>
            </p:grpSpPr>
            <p:sp>
              <p:nvSpPr>
                <p:cNvPr id="62" name="Freihandform: Form 61">
                  <a:extLst>
                    <a:ext uri="{FF2B5EF4-FFF2-40B4-BE49-F238E27FC236}">
                      <a16:creationId xmlns:a16="http://schemas.microsoft.com/office/drawing/2014/main" id="{20F535D7-DCA3-42F7-8591-FF9C3CE86EE5}"/>
                    </a:ext>
                  </a:extLst>
                </p:cNvPr>
                <p:cNvSpPr/>
                <p:nvPr/>
              </p:nvSpPr>
              <p:spPr>
                <a:xfrm>
                  <a:off x="1053760" y="6126688"/>
                  <a:ext cx="3024366" cy="375294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63" name="Freihandform: Form 62">
                  <a:extLst>
                    <a:ext uri="{FF2B5EF4-FFF2-40B4-BE49-F238E27FC236}">
                      <a16:creationId xmlns:a16="http://schemas.microsoft.com/office/drawing/2014/main" id="{6F50430F-EE94-422E-A6C1-200D1FF4C712}"/>
                    </a:ext>
                  </a:extLst>
                </p:cNvPr>
                <p:cNvSpPr/>
                <p:nvPr/>
              </p:nvSpPr>
              <p:spPr>
                <a:xfrm flipV="1">
                  <a:off x="1053760" y="6131534"/>
                  <a:ext cx="3024366" cy="357275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6214F352-E3B5-4EBE-BF59-EEF65122D38D}"/>
                </a:ext>
              </a:extLst>
            </p:cNvPr>
            <p:cNvGrpSpPr/>
            <p:nvPr/>
          </p:nvGrpSpPr>
          <p:grpSpPr>
            <a:xfrm>
              <a:off x="1053760" y="4149328"/>
              <a:ext cx="6048732" cy="181480"/>
              <a:chOff x="1053760" y="4887916"/>
              <a:chExt cx="6048732" cy="396672"/>
            </a:xfrm>
          </p:grpSpPr>
          <p:grpSp>
            <p:nvGrpSpPr>
              <p:cNvPr id="54" name="Gruppieren 53">
                <a:extLst>
                  <a:ext uri="{FF2B5EF4-FFF2-40B4-BE49-F238E27FC236}">
                    <a16:creationId xmlns:a16="http://schemas.microsoft.com/office/drawing/2014/main" id="{3FAEF92A-F531-4A27-9FB4-0B0372594BC6}"/>
                  </a:ext>
                </a:extLst>
              </p:cNvPr>
              <p:cNvGrpSpPr/>
              <p:nvPr/>
            </p:nvGrpSpPr>
            <p:grpSpPr>
              <a:xfrm rot="10800000">
                <a:off x="1053760" y="4887916"/>
                <a:ext cx="3024366" cy="375298"/>
                <a:chOff x="1053760" y="7365456"/>
                <a:chExt cx="3024366" cy="375298"/>
              </a:xfrm>
            </p:grpSpPr>
            <p:sp>
              <p:nvSpPr>
                <p:cNvPr id="58" name="Freihandform: Form 57">
                  <a:extLst>
                    <a:ext uri="{FF2B5EF4-FFF2-40B4-BE49-F238E27FC236}">
                      <a16:creationId xmlns:a16="http://schemas.microsoft.com/office/drawing/2014/main" id="{C966FEB4-CF40-475B-98C1-A0E45E0509CB}"/>
                    </a:ext>
                  </a:extLst>
                </p:cNvPr>
                <p:cNvSpPr/>
                <p:nvPr/>
              </p:nvSpPr>
              <p:spPr>
                <a:xfrm>
                  <a:off x="1053760" y="7365456"/>
                  <a:ext cx="3024366" cy="375298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59" name="Freihandform: Form 58">
                  <a:extLst>
                    <a:ext uri="{FF2B5EF4-FFF2-40B4-BE49-F238E27FC236}">
                      <a16:creationId xmlns:a16="http://schemas.microsoft.com/office/drawing/2014/main" id="{30B232BD-C570-429F-8E7C-F5B23BAE2A32}"/>
                    </a:ext>
                  </a:extLst>
                </p:cNvPr>
                <p:cNvSpPr/>
                <p:nvPr/>
              </p:nvSpPr>
              <p:spPr>
                <a:xfrm flipV="1">
                  <a:off x="1053760" y="7370330"/>
                  <a:ext cx="3024366" cy="357279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55" name="Gruppieren 54">
                <a:extLst>
                  <a:ext uri="{FF2B5EF4-FFF2-40B4-BE49-F238E27FC236}">
                    <a16:creationId xmlns:a16="http://schemas.microsoft.com/office/drawing/2014/main" id="{2654D64F-6631-4BAA-97EC-71F7E1DD68FD}"/>
                  </a:ext>
                </a:extLst>
              </p:cNvPr>
              <p:cNvGrpSpPr/>
              <p:nvPr/>
            </p:nvGrpSpPr>
            <p:grpSpPr>
              <a:xfrm>
                <a:off x="4078126" y="4909296"/>
                <a:ext cx="3024366" cy="375292"/>
                <a:chOff x="1053760" y="4887907"/>
                <a:chExt cx="3024366" cy="375292"/>
              </a:xfrm>
            </p:grpSpPr>
            <p:sp>
              <p:nvSpPr>
                <p:cNvPr id="56" name="Freihandform: Form 55">
                  <a:extLst>
                    <a:ext uri="{FF2B5EF4-FFF2-40B4-BE49-F238E27FC236}">
                      <a16:creationId xmlns:a16="http://schemas.microsoft.com/office/drawing/2014/main" id="{53584FCE-B392-4444-A06C-9C382DB86506}"/>
                    </a:ext>
                  </a:extLst>
                </p:cNvPr>
                <p:cNvSpPr/>
                <p:nvPr/>
              </p:nvSpPr>
              <p:spPr>
                <a:xfrm>
                  <a:off x="1053760" y="4887907"/>
                  <a:ext cx="3024366" cy="375292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57" name="Freihandform: Form 56">
                  <a:extLst>
                    <a:ext uri="{FF2B5EF4-FFF2-40B4-BE49-F238E27FC236}">
                      <a16:creationId xmlns:a16="http://schemas.microsoft.com/office/drawing/2014/main" id="{6689C343-1AD5-468B-A732-39FCB0CFC39E}"/>
                    </a:ext>
                  </a:extLst>
                </p:cNvPr>
                <p:cNvSpPr/>
                <p:nvPr/>
              </p:nvSpPr>
              <p:spPr>
                <a:xfrm flipV="1">
                  <a:off x="1053760" y="4892757"/>
                  <a:ext cx="3024366" cy="357277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D86FA31C-2DBE-4FAE-A7C0-B1A0068A061A}"/>
                </a:ext>
              </a:extLst>
            </p:cNvPr>
            <p:cNvCxnSpPr/>
            <p:nvPr/>
          </p:nvCxnSpPr>
          <p:spPr>
            <a:xfrm>
              <a:off x="1149349" y="4076700"/>
              <a:ext cx="5879523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23F8F38D-5115-4E87-B77A-F2E8C721EBFB}"/>
                </a:ext>
              </a:extLst>
            </p:cNvPr>
            <p:cNvCxnSpPr/>
            <p:nvPr/>
          </p:nvCxnSpPr>
          <p:spPr>
            <a:xfrm>
              <a:off x="1149349" y="5259388"/>
              <a:ext cx="5879523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Pfeil: nach oben und unten 77">
            <a:extLst>
              <a:ext uri="{FF2B5EF4-FFF2-40B4-BE49-F238E27FC236}">
                <a16:creationId xmlns:a16="http://schemas.microsoft.com/office/drawing/2014/main" id="{FC17E051-55F9-438C-B6D6-5E7049858783}"/>
              </a:ext>
            </a:extLst>
          </p:cNvPr>
          <p:cNvSpPr/>
          <p:nvPr/>
        </p:nvSpPr>
        <p:spPr>
          <a:xfrm>
            <a:off x="2618872" y="2951748"/>
            <a:ext cx="200527" cy="34495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0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36DBE-98A6-42F2-A3FE-3B07FC769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Technique</a:t>
            </a:r>
            <a:r>
              <a:rPr lang="de-DE" dirty="0"/>
              <a:t> – </a:t>
            </a:r>
            <a:r>
              <a:rPr lang="de-DE" dirty="0" err="1"/>
              <a:t>Shielding</a:t>
            </a:r>
            <a:r>
              <a:rPr lang="de-DE" dirty="0"/>
              <a:t>/1</a:t>
            </a:r>
          </a:p>
        </p:txBody>
      </p:sp>
      <p:pic>
        <p:nvPicPr>
          <p:cNvPr id="8" name="Grafik 7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BD5028CF-E429-4462-835C-50FA569D8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885" y="1177631"/>
            <a:ext cx="2264554" cy="121631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2E26E63-338A-43B5-9FEC-ECD4717792F5}"/>
              </a:ext>
            </a:extLst>
          </p:cNvPr>
          <p:cNvSpPr txBox="1"/>
          <p:nvPr/>
        </p:nvSpPr>
        <p:spPr>
          <a:xfrm>
            <a:off x="8964434" y="2393945"/>
            <a:ext cx="151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Braided</a:t>
            </a:r>
            <a:r>
              <a:rPr lang="de-DE" dirty="0"/>
              <a:t> </a:t>
            </a:r>
            <a:r>
              <a:rPr lang="de-DE" dirty="0" err="1"/>
              <a:t>shield</a:t>
            </a:r>
            <a:endParaRPr lang="de-DE" dirty="0"/>
          </a:p>
        </p:txBody>
      </p:sp>
      <p:pic>
        <p:nvPicPr>
          <p:cNvPr id="11" name="Grafik 10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0D6048EC-4C20-440D-8E30-DD8F2B877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2623" y="3181899"/>
            <a:ext cx="3024835" cy="114348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69855D0-3CF2-438B-99F0-F51935E8824B}"/>
              </a:ext>
            </a:extLst>
          </p:cNvPr>
          <p:cNvSpPr txBox="1"/>
          <p:nvPr/>
        </p:nvSpPr>
        <p:spPr>
          <a:xfrm>
            <a:off x="9254011" y="4291196"/>
            <a:ext cx="156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Covering</a:t>
            </a:r>
            <a:r>
              <a:rPr lang="de-DE" dirty="0"/>
              <a:t> </a:t>
            </a:r>
            <a:r>
              <a:rPr lang="de-DE" dirty="0" err="1"/>
              <a:t>wires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297FE40-EECB-437C-9AF7-4E19FD8CDA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22"/>
          <a:stretch/>
        </p:blipFill>
        <p:spPr>
          <a:xfrm>
            <a:off x="8306993" y="5022892"/>
            <a:ext cx="3195645" cy="101898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42E9DC1-2C5C-4E04-9CC9-9F2CB9AB3807}"/>
              </a:ext>
            </a:extLst>
          </p:cNvPr>
          <p:cNvSpPr txBox="1"/>
          <p:nvPr/>
        </p:nvSpPr>
        <p:spPr>
          <a:xfrm>
            <a:off x="9252584" y="5981844"/>
            <a:ext cx="138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Shielding</a:t>
            </a:r>
            <a:r>
              <a:rPr lang="de-DE" dirty="0"/>
              <a:t> </a:t>
            </a:r>
            <a:r>
              <a:rPr lang="de-DE" dirty="0" err="1"/>
              <a:t>foil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ED5B80-7DEF-44A8-9C99-6C28D83DB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00" y="1956718"/>
            <a:ext cx="7140343" cy="27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2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6EB4F-EC9A-4C06-9AB9-FCEA4352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Shielding</a:t>
            </a:r>
            <a:r>
              <a:rPr lang="de-DE" dirty="0"/>
              <a:t> /2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8CBEDD-2F1A-48FA-B710-259BEC5E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8437745" cy="5048436"/>
          </a:xfrm>
        </p:spPr>
        <p:txBody>
          <a:bodyPr/>
          <a:lstStyle/>
          <a:p>
            <a:r>
              <a:rPr lang="de-DE" dirty="0" err="1"/>
              <a:t>Braided</a:t>
            </a:r>
            <a:r>
              <a:rPr lang="de-DE" dirty="0"/>
              <a:t> </a:t>
            </a:r>
            <a:r>
              <a:rPr lang="de-DE" dirty="0" err="1"/>
              <a:t>shield</a:t>
            </a:r>
            <a:r>
              <a:rPr lang="de-DE" dirty="0"/>
              <a:t> (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STÖBER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cables</a:t>
            </a:r>
            <a:r>
              <a:rPr lang="de-DE" dirty="0"/>
              <a:t>)</a:t>
            </a:r>
          </a:p>
          <a:p>
            <a:pPr lvl="1"/>
            <a:r>
              <a:rPr lang="en-US" dirty="0"/>
              <a:t>The coverage of the inner conductors usually ranges between 85% and 90%, in special applications up to 98% coverage is possible (braid angle</a:t>
            </a:r>
            <a:r>
              <a:rPr lang="de-DE" dirty="0"/>
              <a:t>). </a:t>
            </a:r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Shield wire bundles usually consist of three to ten individual wires</a:t>
            </a:r>
          </a:p>
          <a:p>
            <a:pPr lvl="1"/>
            <a:r>
              <a:rPr lang="en-US" dirty="0"/>
              <a:t>Shield is braided from bare or tinned copper wires, tinned version has better properties against corrosion</a:t>
            </a:r>
            <a:endParaRPr lang="de-DE" dirty="0"/>
          </a:p>
          <a:p>
            <a:pPr lvl="1"/>
            <a:r>
              <a:rPr lang="en-US" dirty="0"/>
              <a:t>Drag chain suitable, but can form gaps over time </a:t>
            </a:r>
          </a:p>
          <a:p>
            <a:pPr lvl="1"/>
            <a:r>
              <a:rPr lang="de-DE" dirty="0"/>
              <a:t>Advantages:       </a:t>
            </a:r>
          </a:p>
          <a:p>
            <a:pPr lvl="2"/>
            <a:r>
              <a:rPr lang="de-DE" dirty="0"/>
              <a:t>Very good </a:t>
            </a:r>
            <a:r>
              <a:rPr lang="de-DE" dirty="0" err="1"/>
              <a:t>damping</a:t>
            </a:r>
            <a:r>
              <a:rPr lang="de-DE" dirty="0"/>
              <a:t>/</a:t>
            </a:r>
            <a:r>
              <a:rPr lang="de-DE" dirty="0" err="1"/>
              <a:t>attenuation</a:t>
            </a:r>
            <a:r>
              <a:rPr lang="de-DE" dirty="0"/>
              <a:t> (55-65 dB)</a:t>
            </a:r>
          </a:p>
          <a:p>
            <a:pPr lvl="2"/>
            <a:r>
              <a:rPr lang="de-DE" dirty="0"/>
              <a:t>Good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 (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suited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drag</a:t>
            </a:r>
            <a:r>
              <a:rPr lang="de-DE" dirty="0"/>
              <a:t> </a:t>
            </a:r>
            <a:r>
              <a:rPr lang="de-DE" dirty="0" err="1"/>
              <a:t>chains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Disadvantages</a:t>
            </a:r>
            <a:endParaRPr lang="de-DE" dirty="0"/>
          </a:p>
          <a:p>
            <a:pPr lvl="2"/>
            <a:r>
              <a:rPr lang="en-US" dirty="0"/>
              <a:t>Very slow and laborious processing </a:t>
            </a:r>
            <a:r>
              <a:rPr lang="de-DE" dirty="0"/>
              <a:t>(m/min)</a:t>
            </a:r>
          </a:p>
          <a:p>
            <a:pPr lvl="2"/>
            <a:r>
              <a:rPr lang="de-DE" dirty="0"/>
              <a:t>expensive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1158D2-00E1-4FBF-8771-B1D94454A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744" y="1984845"/>
            <a:ext cx="3214255" cy="1305791"/>
          </a:xfrm>
          <a:prstGeom prst="rect">
            <a:avLst/>
          </a:prstGeom>
        </p:spPr>
      </p:pic>
      <p:pic>
        <p:nvPicPr>
          <p:cNvPr id="9" name="Grafik 8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B713AE49-3A73-48D0-99B2-58CC81444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92" y="3876638"/>
            <a:ext cx="3937908" cy="211508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8AE94F2-E7BB-40A1-A548-EC76F787DB45}"/>
              </a:ext>
            </a:extLst>
          </p:cNvPr>
          <p:cNvSpPr txBox="1"/>
          <p:nvPr/>
        </p:nvSpPr>
        <p:spPr>
          <a:xfrm>
            <a:off x="8175303" y="6067334"/>
            <a:ext cx="2998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Fig. shield with wire bundles of 8 single wires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65415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6EB4F-EC9A-4C06-9AB9-FCEA4352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Shielding</a:t>
            </a:r>
            <a:r>
              <a:rPr lang="de-DE" dirty="0"/>
              <a:t> /3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8CBEDD-2F1A-48FA-B710-259BEC5E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8437745" cy="5048436"/>
          </a:xfrm>
        </p:spPr>
        <p:txBody>
          <a:bodyPr/>
          <a:lstStyle/>
          <a:p>
            <a:r>
              <a:rPr lang="de-DE" dirty="0" err="1"/>
              <a:t>Shielding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covering</a:t>
            </a:r>
            <a:r>
              <a:rPr lang="de-DE" dirty="0"/>
              <a:t> </a:t>
            </a:r>
            <a:r>
              <a:rPr lang="de-DE" dirty="0" err="1"/>
              <a:t>wires</a:t>
            </a:r>
            <a:endParaRPr lang="de-DE" dirty="0"/>
          </a:p>
          <a:p>
            <a:pPr lvl="1"/>
            <a:r>
              <a:rPr lang="en-US" dirty="0"/>
              <a:t>Coverage of the inner conductors is usually between 95 and 100%</a:t>
            </a:r>
          </a:p>
          <a:p>
            <a:pPr lvl="1"/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covering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shield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opposite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stranding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compensate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disadvantages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high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bending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loads</a:t>
            </a:r>
            <a:endParaRPr lang="de-DE" dirty="0"/>
          </a:p>
          <a:p>
            <a:pPr lvl="1"/>
            <a:r>
              <a:rPr lang="en-US" dirty="0"/>
              <a:t>Shield made of bare or tinned copper wires is placed over inner conductor, tinned version has better properties against corrosion</a:t>
            </a:r>
            <a:endParaRPr lang="de-DE" dirty="0"/>
          </a:p>
          <a:p>
            <a:pPr lvl="1"/>
            <a:r>
              <a:rPr lang="de-DE" dirty="0"/>
              <a:t>Very good </a:t>
            </a:r>
            <a:r>
              <a:rPr lang="de-DE" dirty="0" err="1"/>
              <a:t>torsional</a:t>
            </a:r>
            <a:r>
              <a:rPr lang="de-DE" dirty="0"/>
              <a:t> </a:t>
            </a:r>
            <a:r>
              <a:rPr lang="de-DE" dirty="0" err="1"/>
              <a:t>strength</a:t>
            </a:r>
            <a:endParaRPr lang="de-DE" dirty="0"/>
          </a:p>
          <a:p>
            <a:pPr lvl="1"/>
            <a:r>
              <a:rPr lang="de-DE" dirty="0"/>
              <a:t>Advantages</a:t>
            </a:r>
          </a:p>
          <a:p>
            <a:pPr lvl="2"/>
            <a:r>
              <a:rPr lang="en-US" dirty="0"/>
              <a:t>Easy processing, as the screen does not have to be "unbraided”</a:t>
            </a:r>
          </a:p>
          <a:p>
            <a:pPr lvl="2"/>
            <a:r>
              <a:rPr lang="en-US" dirty="0"/>
              <a:t>Cheaper to manufacture due to simple process</a:t>
            </a:r>
          </a:p>
          <a:p>
            <a:pPr lvl="2"/>
            <a:r>
              <a:rPr lang="de-DE" dirty="0" err="1"/>
              <a:t>Faster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 than </a:t>
            </a:r>
            <a:r>
              <a:rPr lang="de-DE" dirty="0" err="1"/>
              <a:t>braiding</a:t>
            </a:r>
            <a:r>
              <a:rPr lang="de-DE" dirty="0"/>
              <a:t> (m/min)</a:t>
            </a:r>
          </a:p>
          <a:p>
            <a:pPr lvl="1"/>
            <a:r>
              <a:rPr lang="de-DE" dirty="0" err="1"/>
              <a:t>Disadvantages</a:t>
            </a:r>
            <a:endParaRPr lang="de-DE" dirty="0"/>
          </a:p>
          <a:p>
            <a:pPr lvl="2"/>
            <a:r>
              <a:rPr lang="en-US" dirty="0"/>
              <a:t>Poor mechanical properties (not suitable for cables in drag chain)</a:t>
            </a:r>
            <a:endParaRPr lang="de-DE" dirty="0"/>
          </a:p>
          <a:p>
            <a:pPr lvl="2"/>
            <a:r>
              <a:rPr lang="de-DE" dirty="0" err="1"/>
              <a:t>Worse</a:t>
            </a:r>
            <a:r>
              <a:rPr lang="de-DE" dirty="0"/>
              <a:t> </a:t>
            </a:r>
            <a:r>
              <a:rPr lang="de-DE" dirty="0" err="1"/>
              <a:t>damping</a:t>
            </a:r>
            <a:r>
              <a:rPr lang="de-DE" dirty="0"/>
              <a:t> ( 30-40 dB)</a:t>
            </a:r>
          </a:p>
        </p:txBody>
      </p:sp>
      <p:pic>
        <p:nvPicPr>
          <p:cNvPr id="5" name="Grafik 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C8EBB1FB-E922-4741-A32D-326F23D1E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2980" y="1991909"/>
            <a:ext cx="3209020" cy="1213109"/>
          </a:xfrm>
          <a:prstGeom prst="rect">
            <a:avLst/>
          </a:prstGeom>
        </p:spPr>
      </p:pic>
      <p:pic>
        <p:nvPicPr>
          <p:cNvPr id="6" name="Grafik 5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AFBE604D-EAE3-4D31-9DB6-06D42EF71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90" t="26458" b="14154"/>
          <a:stretch/>
        </p:blipFill>
        <p:spPr>
          <a:xfrm>
            <a:off x="9573424" y="3652983"/>
            <a:ext cx="1967412" cy="121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6EB4F-EC9A-4C06-9AB9-FCEA4352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Shielding</a:t>
            </a:r>
            <a:r>
              <a:rPr lang="de-DE" dirty="0"/>
              <a:t> /4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8CBEDD-2F1A-48FA-B710-259BEC5E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8437745" cy="5048436"/>
          </a:xfrm>
        </p:spPr>
        <p:txBody>
          <a:bodyPr/>
          <a:lstStyle/>
          <a:p>
            <a:r>
              <a:rPr lang="de-DE" dirty="0" err="1"/>
              <a:t>Shielding</a:t>
            </a:r>
            <a:r>
              <a:rPr lang="de-DE" dirty="0"/>
              <a:t> </a:t>
            </a:r>
            <a:r>
              <a:rPr lang="de-DE" dirty="0" err="1"/>
              <a:t>foil</a:t>
            </a:r>
            <a:endParaRPr lang="de-DE" dirty="0"/>
          </a:p>
          <a:p>
            <a:pPr lvl="1"/>
            <a:r>
              <a:rPr lang="en-US" dirty="0"/>
              <a:t>Individual or all cores are wrapped with aluminum-laminated plastic foil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Winding</a:t>
            </a:r>
            <a:r>
              <a:rPr lang="de-DE" dirty="0"/>
              <a:t> angle)</a:t>
            </a:r>
          </a:p>
          <a:p>
            <a:pPr lvl="1"/>
            <a:r>
              <a:rPr lang="en-US" dirty="0"/>
              <a:t>The coverage of the inner wires is usually 100%.</a:t>
            </a:r>
            <a:endParaRPr lang="de-DE" dirty="0"/>
          </a:p>
          <a:p>
            <a:pPr lvl="1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shielding properties in the high frequency range</a:t>
            </a:r>
            <a:endParaRPr lang="de-DE" dirty="0"/>
          </a:p>
          <a:p>
            <a:pPr lvl="1"/>
            <a:r>
              <a:rPr lang="de-DE" dirty="0" err="1"/>
              <a:t>Aluminum</a:t>
            </a:r>
            <a:r>
              <a:rPr lang="de-DE" dirty="0"/>
              <a:t> </a:t>
            </a:r>
            <a:r>
              <a:rPr lang="de-DE" dirty="0" err="1"/>
              <a:t>coated</a:t>
            </a:r>
            <a:r>
              <a:rPr lang="de-DE" dirty="0"/>
              <a:t> </a:t>
            </a:r>
            <a:r>
              <a:rPr lang="de-DE" dirty="0" err="1"/>
              <a:t>foil</a:t>
            </a:r>
            <a:r>
              <a:rPr lang="de-DE" dirty="0"/>
              <a:t> (</a:t>
            </a:r>
            <a:r>
              <a:rPr lang="de-DE" dirty="0" err="1"/>
              <a:t>coated</a:t>
            </a:r>
            <a:r>
              <a:rPr lang="de-DE" dirty="0"/>
              <a:t> outside, </a:t>
            </a:r>
            <a:r>
              <a:rPr lang="de-DE" dirty="0" err="1"/>
              <a:t>inside</a:t>
            </a:r>
            <a:r>
              <a:rPr lang="de-DE" dirty="0"/>
              <a:t> blank), </a:t>
            </a:r>
            <a:r>
              <a:rPr lang="en-US" dirty="0"/>
              <a:t>coating used as a mechanical stabilizer</a:t>
            </a:r>
            <a:endParaRPr lang="de-DE" dirty="0"/>
          </a:p>
          <a:p>
            <a:pPr lvl="1"/>
            <a:r>
              <a:rPr lang="de-DE" dirty="0"/>
              <a:t>Advantages </a:t>
            </a:r>
          </a:p>
          <a:p>
            <a:pPr lvl="2"/>
            <a:r>
              <a:rPr lang="de-DE" dirty="0"/>
              <a:t>Very good </a:t>
            </a:r>
            <a:r>
              <a:rPr lang="de-DE" dirty="0" err="1"/>
              <a:t>damping</a:t>
            </a:r>
            <a:r>
              <a:rPr lang="de-DE" dirty="0"/>
              <a:t> ( 60-65 dB)</a:t>
            </a:r>
          </a:p>
          <a:p>
            <a:pPr lvl="2"/>
            <a:r>
              <a:rPr lang="de-DE" dirty="0"/>
              <a:t>Fast </a:t>
            </a:r>
            <a:r>
              <a:rPr lang="de-DE" dirty="0" err="1"/>
              <a:t>process</a:t>
            </a:r>
            <a:r>
              <a:rPr lang="de-DE" dirty="0"/>
              <a:t> (m/min)</a:t>
            </a:r>
          </a:p>
          <a:p>
            <a:pPr lvl="2"/>
            <a:r>
              <a:rPr lang="de-DE" dirty="0"/>
              <a:t>Very </a:t>
            </a:r>
            <a:r>
              <a:rPr lang="de-DE" dirty="0" err="1"/>
              <a:t>cheap</a:t>
            </a:r>
            <a:r>
              <a:rPr lang="de-DE" dirty="0"/>
              <a:t> EMC </a:t>
            </a:r>
            <a:r>
              <a:rPr lang="de-DE" dirty="0" err="1"/>
              <a:t>protection</a:t>
            </a:r>
            <a:endParaRPr lang="de-DE" dirty="0"/>
          </a:p>
          <a:p>
            <a:pPr lvl="1"/>
            <a:r>
              <a:rPr lang="de-DE" dirty="0" err="1"/>
              <a:t>Disadvantages</a:t>
            </a:r>
            <a:endParaRPr lang="de-DE" dirty="0"/>
          </a:p>
          <a:p>
            <a:pPr lvl="2"/>
            <a:r>
              <a:rPr lang="en-US" dirty="0"/>
              <a:t>Poor mechanical properties (not suitable for cables in drag chain)</a:t>
            </a:r>
            <a:endParaRPr lang="de-DE" dirty="0"/>
          </a:p>
          <a:p>
            <a:pPr lvl="2"/>
            <a:r>
              <a:rPr lang="de-DE" dirty="0" err="1"/>
              <a:t>Foil</a:t>
            </a:r>
            <a:r>
              <a:rPr lang="de-DE" dirty="0"/>
              <a:t> </a:t>
            </a:r>
            <a:r>
              <a:rPr lang="de-DE" dirty="0" err="1"/>
              <a:t>breaks</a:t>
            </a:r>
            <a:r>
              <a:rPr lang="de-DE" dirty="0"/>
              <a:t> </a:t>
            </a:r>
            <a:r>
              <a:rPr lang="de-DE" dirty="0" err="1"/>
              <a:t>quickly</a:t>
            </a:r>
            <a:endParaRPr lang="de-DE" dirty="0"/>
          </a:p>
          <a:p>
            <a:pPr lvl="2"/>
            <a:r>
              <a:rPr lang="en-US" dirty="0"/>
              <a:t>Low effect at low frequencies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50C32A-BDE3-48E5-BA98-57112F070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2"/>
          <a:stretch/>
        </p:blipFill>
        <p:spPr>
          <a:xfrm>
            <a:off x="8977744" y="1995371"/>
            <a:ext cx="3214255" cy="10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8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AB75C-1307-422A-970D-D4A5C3D3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DESINA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colors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3CE423-EB54-4276-ACC1-8F35656B1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28761"/>
            <a:ext cx="11161800" cy="5048436"/>
          </a:xfrm>
        </p:spPr>
        <p:txBody>
          <a:bodyPr/>
          <a:lstStyle/>
          <a:p>
            <a:r>
              <a:rPr lang="de-DE" dirty="0" err="1"/>
              <a:t>Shielded</a:t>
            </a:r>
            <a:r>
              <a:rPr lang="de-DE" dirty="0"/>
              <a:t> power </a:t>
            </a:r>
            <a:r>
              <a:rPr lang="de-DE" dirty="0" err="1"/>
              <a:t>cables</a:t>
            </a:r>
            <a:r>
              <a:rPr lang="de-DE" dirty="0"/>
              <a:t>: </a:t>
            </a:r>
            <a:r>
              <a:rPr lang="de-DE" dirty="0" err="1"/>
              <a:t>servo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, frequency </a:t>
            </a:r>
            <a:r>
              <a:rPr lang="de-DE" dirty="0" err="1"/>
              <a:t>inverter</a:t>
            </a:r>
            <a:r>
              <a:rPr lang="de-DE" dirty="0"/>
              <a:t>, etc.	 	Orange RAL 2003</a:t>
            </a:r>
          </a:p>
          <a:p>
            <a:r>
              <a:rPr lang="de-DE" dirty="0" err="1"/>
              <a:t>Shielded</a:t>
            </a:r>
            <a:r>
              <a:rPr lang="de-DE" dirty="0"/>
              <a:t>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cables</a:t>
            </a:r>
            <a:r>
              <a:rPr lang="de-DE" dirty="0"/>
              <a:t>: Linear and </a:t>
            </a:r>
            <a:r>
              <a:rPr lang="de-DE" dirty="0" err="1"/>
              <a:t>rotary</a:t>
            </a:r>
            <a:r>
              <a:rPr lang="de-DE" dirty="0"/>
              <a:t> </a:t>
            </a:r>
            <a:r>
              <a:rPr lang="de-DE" dirty="0" err="1"/>
              <a:t>encoder</a:t>
            </a:r>
            <a:r>
              <a:rPr lang="de-DE" dirty="0"/>
              <a:t>, analog </a:t>
            </a:r>
            <a:r>
              <a:rPr lang="de-DE" dirty="0" err="1"/>
              <a:t>sensors</a:t>
            </a:r>
            <a:r>
              <a:rPr lang="de-DE" dirty="0"/>
              <a:t>		Green RAL 6018</a:t>
            </a:r>
          </a:p>
          <a:p>
            <a:r>
              <a:rPr lang="de-DE" dirty="0"/>
              <a:t>Fieldbus / hybride </a:t>
            </a:r>
            <a:r>
              <a:rPr lang="de-DE" dirty="0" err="1"/>
              <a:t>cables</a:t>
            </a:r>
            <a:r>
              <a:rPr lang="de-DE" dirty="0"/>
              <a:t>						</a:t>
            </a:r>
            <a:r>
              <a:rPr lang="de-DE" dirty="0" err="1"/>
              <a:t>violet</a:t>
            </a:r>
            <a:r>
              <a:rPr lang="de-DE" dirty="0"/>
              <a:t> RAL 4001</a:t>
            </a:r>
          </a:p>
          <a:p>
            <a:r>
              <a:rPr lang="de-DE" dirty="0"/>
              <a:t>Power </a:t>
            </a:r>
            <a:r>
              <a:rPr lang="de-DE" dirty="0" err="1"/>
              <a:t>cables</a:t>
            </a:r>
            <a:r>
              <a:rPr lang="de-DE" dirty="0"/>
              <a:t> </a:t>
            </a:r>
            <a:r>
              <a:rPr lang="de-DE" dirty="0" err="1"/>
              <a:t>unshielded</a:t>
            </a:r>
            <a:r>
              <a:rPr lang="de-DE" dirty="0"/>
              <a:t>: Device </a:t>
            </a:r>
            <a:r>
              <a:rPr lang="de-DE" dirty="0" err="1"/>
              <a:t>feed</a:t>
            </a:r>
            <a:r>
              <a:rPr lang="de-DE" dirty="0"/>
              <a:t>, </a:t>
            </a:r>
            <a:r>
              <a:rPr lang="de-DE" dirty="0" err="1"/>
              <a:t>three</a:t>
            </a:r>
            <a:r>
              <a:rPr lang="de-DE" dirty="0"/>
              <a:t>-phase </a:t>
            </a:r>
            <a:r>
              <a:rPr lang="de-DE" dirty="0" err="1"/>
              <a:t>motors</a:t>
            </a:r>
            <a:r>
              <a:rPr lang="de-DE" dirty="0"/>
              <a:t> 			Black RAL 9005</a:t>
            </a:r>
          </a:p>
          <a:p>
            <a:r>
              <a:rPr lang="de-DE" dirty="0"/>
              <a:t>Control </a:t>
            </a:r>
            <a:r>
              <a:rPr lang="de-DE" dirty="0" err="1"/>
              <a:t>cables</a:t>
            </a:r>
            <a:r>
              <a:rPr lang="de-DE" dirty="0"/>
              <a:t>: 24 V power </a:t>
            </a:r>
            <a:r>
              <a:rPr lang="de-DE" dirty="0" err="1"/>
              <a:t>supply</a:t>
            </a:r>
            <a:r>
              <a:rPr lang="de-DE" dirty="0"/>
              <a:t>					Grey RAL 7040</a:t>
            </a:r>
          </a:p>
          <a:p>
            <a:endParaRPr lang="de-DE" dirty="0"/>
          </a:p>
          <a:p>
            <a:r>
              <a:rPr lang="en-US" b="1" dirty="0"/>
              <a:t>DESINA </a:t>
            </a:r>
            <a:r>
              <a:rPr lang="en-US" dirty="0"/>
              <a:t>stands for </a:t>
            </a:r>
            <a:r>
              <a:rPr lang="en-US" b="1" dirty="0" err="1"/>
              <a:t>DE</a:t>
            </a:r>
            <a:r>
              <a:rPr lang="en-US" dirty="0" err="1"/>
              <a:t>centralized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S</a:t>
            </a:r>
            <a:r>
              <a:rPr lang="en-US" dirty="0"/>
              <a:t>tandardized</a:t>
            </a:r>
            <a:r>
              <a:rPr lang="en-US" b="1" dirty="0"/>
              <a:t> </a:t>
            </a:r>
            <a:r>
              <a:rPr lang="en-US" b="1" dirty="0" err="1"/>
              <a:t>IN</a:t>
            </a:r>
            <a:r>
              <a:rPr lang="en-US" dirty="0" err="1"/>
              <a:t>st</a:t>
            </a:r>
            <a:r>
              <a:rPr lang="en-US" b="1" dirty="0" err="1"/>
              <a:t>A</a:t>
            </a:r>
            <a:r>
              <a:rPr lang="en-US" dirty="0" err="1"/>
              <a:t>llation</a:t>
            </a:r>
            <a:r>
              <a:rPr lang="en-US" b="1" dirty="0"/>
              <a:t> </a:t>
            </a:r>
            <a:r>
              <a:rPr lang="en-US" dirty="0"/>
              <a:t>Technology for Machine Tools and Production Systems</a:t>
            </a:r>
          </a:p>
          <a:p>
            <a:r>
              <a:rPr lang="en-US" dirty="0"/>
              <a:t>Goal: Standardization of the electrical, hydraulic and pneumatic installation of automated machine tools and production systems</a:t>
            </a:r>
            <a:endParaRPr lang="de-DE" dirty="0"/>
          </a:p>
          <a:p>
            <a:pPr lvl="1"/>
            <a:r>
              <a:rPr lang="de-DE" dirty="0"/>
              <a:t> ISO 23570</a:t>
            </a:r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E082E65-F932-4FEA-9B93-98D630836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97" r="65654"/>
          <a:stretch/>
        </p:blipFill>
        <p:spPr>
          <a:xfrm>
            <a:off x="10736573" y="2390274"/>
            <a:ext cx="1272364" cy="895071"/>
          </a:xfrm>
          <a:prstGeom prst="rect">
            <a:avLst/>
          </a:prstGeom>
        </p:spPr>
      </p:pic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003631A-A591-4354-8C4A-F3C222337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65654" b="52767"/>
          <a:stretch/>
        </p:blipFill>
        <p:spPr>
          <a:xfrm>
            <a:off x="10736573" y="1180635"/>
            <a:ext cx="1272364" cy="11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7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60DDF301-AE94-41E1-AED5-E25C6F0CF021}"/>
              </a:ext>
            </a:extLst>
          </p:cNvPr>
          <p:cNvCxnSpPr>
            <a:cxnSpLocks/>
          </p:cNvCxnSpPr>
          <p:nvPr/>
        </p:nvCxnSpPr>
        <p:spPr>
          <a:xfrm flipV="1">
            <a:off x="5581650" y="3986213"/>
            <a:ext cx="3043234" cy="238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ECDC4CC7-60AE-46FF-977F-0589CCF8580D}"/>
              </a:ext>
            </a:extLst>
          </p:cNvPr>
          <p:cNvCxnSpPr>
            <a:cxnSpLocks/>
          </p:cNvCxnSpPr>
          <p:nvPr/>
        </p:nvCxnSpPr>
        <p:spPr>
          <a:xfrm flipV="1">
            <a:off x="5581650" y="4318557"/>
            <a:ext cx="3043234" cy="238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44">
            <a:extLst>
              <a:ext uri="{FF2B5EF4-FFF2-40B4-BE49-F238E27FC236}">
                <a16:creationId xmlns:a16="http://schemas.microsoft.com/office/drawing/2014/main" id="{D4778CF1-E054-4EBE-B786-55239176D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031" y="4010610"/>
            <a:ext cx="3040853" cy="2873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DF0B-431D-4079-A5BE-981AB451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Electrical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: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capacitance</a:t>
            </a:r>
            <a:r>
              <a:rPr lang="de-DE" dirty="0"/>
              <a:t> and </a:t>
            </a:r>
            <a:r>
              <a:rPr lang="de-DE" dirty="0" err="1"/>
              <a:t>leakage</a:t>
            </a:r>
            <a:r>
              <a:rPr lang="de-DE" dirty="0"/>
              <a:t> </a:t>
            </a:r>
            <a:r>
              <a:rPr lang="de-DE" dirty="0" err="1"/>
              <a:t>currents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1B913C-AE4D-4C3B-94EF-48CAA33FE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1448861"/>
          </a:xfrm>
        </p:spPr>
        <p:txBody>
          <a:bodyPr/>
          <a:lstStyle/>
          <a:p>
            <a:r>
              <a:rPr lang="en-US" dirty="0"/>
              <a:t>Leakage currents due to parasitic capacitances</a:t>
            </a:r>
          </a:p>
          <a:p>
            <a:r>
              <a:rPr lang="en-US" dirty="0"/>
              <a:t>Motor cable with grounded shield acts like a capacitor</a:t>
            </a:r>
            <a:r>
              <a:rPr lang="de-DE" dirty="0"/>
              <a:t> </a:t>
            </a:r>
          </a:p>
          <a:p>
            <a:r>
              <a:rPr lang="en-US" dirty="0"/>
              <a:t>High-frequency currents flow to ground via this capacitance</a:t>
            </a:r>
            <a:r>
              <a:rPr lang="de-DE" dirty="0"/>
              <a:t>!</a:t>
            </a:r>
          </a:p>
        </p:txBody>
      </p:sp>
      <p:sp>
        <p:nvSpPr>
          <p:cNvPr id="4" name="Rectangle 73">
            <a:extLst>
              <a:ext uri="{FF2B5EF4-FFF2-40B4-BE49-F238E27FC236}">
                <a16:creationId xmlns:a16="http://schemas.microsoft.com/office/drawing/2014/main" id="{5E24AC4F-BBBE-4303-83D9-0B079E205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844" y="3100972"/>
            <a:ext cx="2808288" cy="2232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7B1AA932-335F-4FF7-AFAE-7353811413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7544" y="3434347"/>
            <a:ext cx="1944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0D14776A-0245-4233-BE4A-15B3560AAB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8982" y="4777372"/>
            <a:ext cx="1873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D156FEF8-E450-4285-A524-EC15AD78E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8382" y="3434347"/>
            <a:ext cx="952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23CB2BCF-748B-4ADF-A6FF-B2C1739741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007" y="4205872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C953F55E-AD6F-4198-BC1A-F62F1171A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7907" y="4205872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1057838-20A8-49E7-8778-88DD41747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007" y="4062997"/>
            <a:ext cx="431800" cy="71438"/>
          </a:xfrm>
          <a:prstGeom prst="rect">
            <a:avLst/>
          </a:prstGeom>
          <a:solidFill>
            <a:schemeClr val="tx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A24CAE35-5448-476E-AD0A-7F918895C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807" y="4739272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1A53E853-B4D1-47AD-9AB1-12910C0D2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044" y="3399422"/>
            <a:ext cx="71438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5992EC28-AEFB-4DB1-8CB0-0D59A11F4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1644" y="4777372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64998477-DF36-479D-8D2D-86E996FF5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91644" y="3434347"/>
            <a:ext cx="2873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D1E54428-FA4E-4FAA-9E57-3EC4A73DB2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5607" y="3434347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E1F7F5A4-381C-41F0-B2F6-D10A5A3E89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5607" y="3721685"/>
            <a:ext cx="1444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A96E99AC-689B-4B7B-904A-19EC83F7F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5607" y="3937585"/>
            <a:ext cx="0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0441E98E-EA26-46F9-8E35-1FFA6A944B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5607" y="4350335"/>
            <a:ext cx="1444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7EA1747E-A0FC-49B3-BCC0-B2AF009EC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5607" y="4566235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B5F7422-64D4-4DB2-A315-45C7D7E63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5607" y="4082046"/>
            <a:ext cx="4787471" cy="95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728A8363-08F4-40E1-A877-BF5AB7177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0431" y="4153484"/>
            <a:ext cx="4282649" cy="47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07AE27FC-1A8E-4547-8C06-7E1A28E30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2231" y="4226510"/>
            <a:ext cx="3870317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Oval 25">
            <a:extLst>
              <a:ext uri="{FF2B5EF4-FFF2-40B4-BE49-F238E27FC236}">
                <a16:creationId xmlns:a16="http://schemas.microsoft.com/office/drawing/2014/main" id="{E91E4213-D1AB-4582-B253-770FA475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2269" y="4739272"/>
            <a:ext cx="71438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E6A1D916-801D-4037-8B7F-315B634AB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7507" y="3394660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27">
            <a:extLst>
              <a:ext uri="{FF2B5EF4-FFF2-40B4-BE49-F238E27FC236}">
                <a16:creationId xmlns:a16="http://schemas.microsoft.com/office/drawing/2014/main" id="{2BF8183F-A050-491A-BF1C-FDF1FAEEE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9794" y="3434347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8">
            <a:extLst>
              <a:ext uri="{FF2B5EF4-FFF2-40B4-BE49-F238E27FC236}">
                <a16:creationId xmlns:a16="http://schemas.microsoft.com/office/drawing/2014/main" id="{B194FA1C-5FCC-4D71-B36E-E1B5E06338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9794" y="3721685"/>
            <a:ext cx="1444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9">
            <a:extLst>
              <a:ext uri="{FF2B5EF4-FFF2-40B4-BE49-F238E27FC236}">
                <a16:creationId xmlns:a16="http://schemas.microsoft.com/office/drawing/2014/main" id="{7252770B-EEED-46A4-84B9-A27438B475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9794" y="3937585"/>
            <a:ext cx="0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0">
            <a:extLst>
              <a:ext uri="{FF2B5EF4-FFF2-40B4-BE49-F238E27FC236}">
                <a16:creationId xmlns:a16="http://schemas.microsoft.com/office/drawing/2014/main" id="{7705BB0A-01A5-4030-B93F-D113E0F896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9794" y="4350335"/>
            <a:ext cx="1444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1">
            <a:extLst>
              <a:ext uri="{FF2B5EF4-FFF2-40B4-BE49-F238E27FC236}">
                <a16:creationId xmlns:a16="http://schemas.microsoft.com/office/drawing/2014/main" id="{D168F74C-3DDF-4E95-9509-5545E1547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9794" y="4566235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Oval 32">
            <a:extLst>
              <a:ext uri="{FF2B5EF4-FFF2-40B4-BE49-F238E27FC236}">
                <a16:creationId xmlns:a16="http://schemas.microsoft.com/office/drawing/2014/main" id="{49FC9F2E-6C04-4460-8802-48E00576D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457" y="4739272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Oval 33">
            <a:extLst>
              <a:ext uri="{FF2B5EF4-FFF2-40B4-BE49-F238E27FC236}">
                <a16:creationId xmlns:a16="http://schemas.microsoft.com/office/drawing/2014/main" id="{8B2C3F9A-B041-42B4-B8CD-A60D5B59B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694" y="3394660"/>
            <a:ext cx="71438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34">
            <a:extLst>
              <a:ext uri="{FF2B5EF4-FFF2-40B4-BE49-F238E27FC236}">
                <a16:creationId xmlns:a16="http://schemas.microsoft.com/office/drawing/2014/main" id="{2B3AE721-8DAA-4150-A872-C0A52A54D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469" y="3434347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35">
            <a:extLst>
              <a:ext uri="{FF2B5EF4-FFF2-40B4-BE49-F238E27FC236}">
                <a16:creationId xmlns:a16="http://schemas.microsoft.com/office/drawing/2014/main" id="{FE18DC39-9C32-4277-B179-C76236FCCC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4294" y="3726447"/>
            <a:ext cx="1444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36">
            <a:extLst>
              <a:ext uri="{FF2B5EF4-FFF2-40B4-BE49-F238E27FC236}">
                <a16:creationId xmlns:a16="http://schemas.microsoft.com/office/drawing/2014/main" id="{42D52641-FAC4-4870-8258-810528F9A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469" y="3937585"/>
            <a:ext cx="0" cy="412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37">
            <a:extLst>
              <a:ext uri="{FF2B5EF4-FFF2-40B4-BE49-F238E27FC236}">
                <a16:creationId xmlns:a16="http://schemas.microsoft.com/office/drawing/2014/main" id="{87363FEE-A3B0-471A-8779-8C2E39FABD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7469" y="4355097"/>
            <a:ext cx="1444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38">
            <a:extLst>
              <a:ext uri="{FF2B5EF4-FFF2-40B4-BE49-F238E27FC236}">
                <a16:creationId xmlns:a16="http://schemas.microsoft.com/office/drawing/2014/main" id="{3B98A480-C6BA-47A2-AA66-42013A0CD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469" y="4566235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Oval 41">
            <a:extLst>
              <a:ext uri="{FF2B5EF4-FFF2-40B4-BE49-F238E27FC236}">
                <a16:creationId xmlns:a16="http://schemas.microsoft.com/office/drawing/2014/main" id="{BB2ACC69-F93C-4C68-9028-40902D46C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857" y="4042360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Oval 42">
            <a:extLst>
              <a:ext uri="{FF2B5EF4-FFF2-40B4-BE49-F238E27FC236}">
                <a16:creationId xmlns:a16="http://schemas.microsoft.com/office/drawing/2014/main" id="{3707774B-9F34-4A3C-98A0-ADDD90920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3282" y="4115385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Oval 43">
            <a:extLst>
              <a:ext uri="{FF2B5EF4-FFF2-40B4-BE49-F238E27FC236}">
                <a16:creationId xmlns:a16="http://schemas.microsoft.com/office/drawing/2014/main" id="{C3389F28-BC0A-425C-AB71-A4853A9AD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544" y="4188410"/>
            <a:ext cx="71438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1" name="Group 49">
            <a:extLst>
              <a:ext uri="{FF2B5EF4-FFF2-40B4-BE49-F238E27FC236}">
                <a16:creationId xmlns:a16="http://schemas.microsoft.com/office/drawing/2014/main" id="{9B273698-EC8F-44EC-A9D1-7F592B8BD5B2}"/>
              </a:ext>
            </a:extLst>
          </p:cNvPr>
          <p:cNvGrpSpPr>
            <a:grpSpLocks/>
          </p:cNvGrpSpPr>
          <p:nvPr/>
        </p:nvGrpSpPr>
        <p:grpSpPr bwMode="auto">
          <a:xfrm>
            <a:off x="5617369" y="4656722"/>
            <a:ext cx="182563" cy="73025"/>
            <a:chOff x="2914" y="3539"/>
            <a:chExt cx="136" cy="73"/>
          </a:xfrm>
        </p:grpSpPr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FC80F314-51A9-461C-B6AA-045B34B3F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" y="3539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30282523-48CE-4B0C-A2B8-C090FF24D7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5" y="3576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0D61D300-CE8D-41DD-8C16-6FA0B9BBF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9" y="361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5" name="Line 48">
            <a:extLst>
              <a:ext uri="{FF2B5EF4-FFF2-40B4-BE49-F238E27FC236}">
                <a16:creationId xmlns:a16="http://schemas.microsoft.com/office/drawing/2014/main" id="{40CB874C-7FFC-4D37-A86E-62F38E65C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2619" y="4297947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Oval 50">
            <a:extLst>
              <a:ext uri="{FF2B5EF4-FFF2-40B4-BE49-F238E27FC236}">
                <a16:creationId xmlns:a16="http://schemas.microsoft.com/office/drawing/2014/main" id="{3CB4BF77-ABC4-4EDA-BF6E-F97905C0C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3083" y="3894722"/>
            <a:ext cx="504825" cy="504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Text Box 51">
            <a:extLst>
              <a:ext uri="{FF2B5EF4-FFF2-40B4-BE49-F238E27FC236}">
                <a16:creationId xmlns:a16="http://schemas.microsoft.com/office/drawing/2014/main" id="{EA1ACB81-B0D0-4DE5-B2C5-53A5C02D6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633" y="3904247"/>
            <a:ext cx="385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/>
              <a:t>M</a:t>
            </a:r>
          </a:p>
          <a:p>
            <a:r>
              <a:rPr lang="de-DE" altLang="de-DE" sz="1400"/>
              <a:t>3~</a:t>
            </a:r>
          </a:p>
        </p:txBody>
      </p:sp>
      <p:grpSp>
        <p:nvGrpSpPr>
          <p:cNvPr id="48" name="Group 52">
            <a:extLst>
              <a:ext uri="{FF2B5EF4-FFF2-40B4-BE49-F238E27FC236}">
                <a16:creationId xmlns:a16="http://schemas.microsoft.com/office/drawing/2014/main" id="{CDFDE68A-48E9-4C8B-95D7-6A807B17DAEC}"/>
              </a:ext>
            </a:extLst>
          </p:cNvPr>
          <p:cNvGrpSpPr>
            <a:grpSpLocks/>
          </p:cNvGrpSpPr>
          <p:nvPr/>
        </p:nvGrpSpPr>
        <p:grpSpPr bwMode="auto">
          <a:xfrm>
            <a:off x="8388721" y="5059157"/>
            <a:ext cx="182562" cy="73025"/>
            <a:chOff x="2914" y="3539"/>
            <a:chExt cx="136" cy="73"/>
          </a:xfrm>
        </p:grpSpPr>
        <p:sp>
          <p:nvSpPr>
            <p:cNvPr id="49" name="Line 53">
              <a:extLst>
                <a:ext uri="{FF2B5EF4-FFF2-40B4-BE49-F238E27FC236}">
                  <a16:creationId xmlns:a16="http://schemas.microsoft.com/office/drawing/2014/main" id="{3DAA4A0E-3A1B-4519-99E6-2B3659DE5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" y="3539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55C32FE6-E237-4718-B5CA-0EA9A1F76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5" y="3576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Line 55">
              <a:extLst>
                <a:ext uri="{FF2B5EF4-FFF2-40B4-BE49-F238E27FC236}">
                  <a16:creationId xmlns:a16="http://schemas.microsoft.com/office/drawing/2014/main" id="{B127199A-E9B6-4562-AD35-D41E665BD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9" y="361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2" name="Line 56">
            <a:extLst>
              <a:ext uri="{FF2B5EF4-FFF2-40B4-BE49-F238E27FC236}">
                <a16:creationId xmlns:a16="http://schemas.microsoft.com/office/drawing/2014/main" id="{12BCAB28-C7B8-4422-B6B9-EDDC0EBEB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971" y="4297947"/>
            <a:ext cx="0" cy="76121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57">
            <a:extLst>
              <a:ext uri="{FF2B5EF4-FFF2-40B4-BE49-F238E27FC236}">
                <a16:creationId xmlns:a16="http://schemas.microsoft.com/office/drawing/2014/main" id="{654EC1EA-428B-4BA4-958A-B589EA32B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7907" y="4802772"/>
            <a:ext cx="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Line 58">
            <a:extLst>
              <a:ext uri="{FF2B5EF4-FFF2-40B4-BE49-F238E27FC236}">
                <a16:creationId xmlns:a16="http://schemas.microsoft.com/office/drawing/2014/main" id="{4A034FD2-B622-4BFD-B881-FAD822951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469" y="4945647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Line 59">
            <a:extLst>
              <a:ext uri="{FF2B5EF4-FFF2-40B4-BE49-F238E27FC236}">
                <a16:creationId xmlns:a16="http://schemas.microsoft.com/office/drawing/2014/main" id="{F3839F18-9843-4E7D-9BCE-E5F8AF15BF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469" y="4988510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60">
            <a:extLst>
              <a:ext uri="{FF2B5EF4-FFF2-40B4-BE49-F238E27FC236}">
                <a16:creationId xmlns:a16="http://schemas.microsoft.com/office/drawing/2014/main" id="{9527FE79-7EBF-4F72-BA9F-D352A14E19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7907" y="4985335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7" name="Group 61">
            <a:extLst>
              <a:ext uri="{FF2B5EF4-FFF2-40B4-BE49-F238E27FC236}">
                <a16:creationId xmlns:a16="http://schemas.microsoft.com/office/drawing/2014/main" id="{97832DEB-00D9-47D6-9F0E-16C77B79149C}"/>
              </a:ext>
            </a:extLst>
          </p:cNvPr>
          <p:cNvGrpSpPr>
            <a:grpSpLocks/>
          </p:cNvGrpSpPr>
          <p:nvPr/>
        </p:nvGrpSpPr>
        <p:grpSpPr bwMode="auto">
          <a:xfrm>
            <a:off x="3477419" y="5213935"/>
            <a:ext cx="182563" cy="73025"/>
            <a:chOff x="2914" y="3539"/>
            <a:chExt cx="136" cy="73"/>
          </a:xfrm>
        </p:grpSpPr>
        <p:sp>
          <p:nvSpPr>
            <p:cNvPr id="58" name="Line 62">
              <a:extLst>
                <a:ext uri="{FF2B5EF4-FFF2-40B4-BE49-F238E27FC236}">
                  <a16:creationId xmlns:a16="http://schemas.microsoft.com/office/drawing/2014/main" id="{D0DDF691-F1A1-4BE6-B086-3C209B605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" y="3539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63">
              <a:extLst>
                <a:ext uri="{FF2B5EF4-FFF2-40B4-BE49-F238E27FC236}">
                  <a16:creationId xmlns:a16="http://schemas.microsoft.com/office/drawing/2014/main" id="{985AABB8-13A7-4054-B803-02513958E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5" y="3576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64">
              <a:extLst>
                <a:ext uri="{FF2B5EF4-FFF2-40B4-BE49-F238E27FC236}">
                  <a16:creationId xmlns:a16="http://schemas.microsoft.com/office/drawing/2014/main" id="{620AFFC5-9D19-4973-85E0-D0B78A344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9" y="361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1" name="Freeform 70">
            <a:extLst>
              <a:ext uri="{FF2B5EF4-FFF2-40B4-BE49-F238E27FC236}">
                <a16:creationId xmlns:a16="http://schemas.microsoft.com/office/drawing/2014/main" id="{6CEB44F9-0AEF-413F-AF16-75EE39DAAF76}"/>
              </a:ext>
            </a:extLst>
          </p:cNvPr>
          <p:cNvSpPr>
            <a:spLocks/>
          </p:cNvSpPr>
          <p:nvPr/>
        </p:nvSpPr>
        <p:spPr bwMode="auto">
          <a:xfrm>
            <a:off x="3712369" y="4802772"/>
            <a:ext cx="1943100" cy="674688"/>
          </a:xfrm>
          <a:custGeom>
            <a:avLst/>
            <a:gdLst>
              <a:gd name="T0" fmla="*/ 1224 w 1224"/>
              <a:gd name="T1" fmla="*/ 0 h 370"/>
              <a:gd name="T2" fmla="*/ 771 w 1224"/>
              <a:gd name="T3" fmla="*/ 317 h 370"/>
              <a:gd name="T4" fmla="*/ 0 w 1224"/>
              <a:gd name="T5" fmla="*/ 317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4" h="370">
                <a:moveTo>
                  <a:pt x="1224" y="0"/>
                </a:moveTo>
                <a:cubicBezTo>
                  <a:pt x="1099" y="132"/>
                  <a:pt x="975" y="264"/>
                  <a:pt x="771" y="317"/>
                </a:cubicBezTo>
                <a:cubicBezTo>
                  <a:pt x="567" y="370"/>
                  <a:pt x="113" y="302"/>
                  <a:pt x="0" y="317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Text Box 71">
            <a:extLst>
              <a:ext uri="{FF2B5EF4-FFF2-40B4-BE49-F238E27FC236}">
                <a16:creationId xmlns:a16="http://schemas.microsoft.com/office/drawing/2014/main" id="{86D38340-B745-4397-B6E2-B49118972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707" y="5332997"/>
            <a:ext cx="620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 err="1">
                <a:solidFill>
                  <a:srgbClr val="FF0000"/>
                </a:solidFill>
              </a:rPr>
              <a:t>I</a:t>
            </a:r>
            <a:r>
              <a:rPr lang="de-DE" altLang="de-DE" baseline="-25000" dirty="0" err="1">
                <a:solidFill>
                  <a:srgbClr val="FF0000"/>
                </a:solidFill>
              </a:rPr>
              <a:t>Shield</a:t>
            </a:r>
            <a:endParaRPr lang="de-DE" altLang="de-DE" baseline="-25000" dirty="0">
              <a:solidFill>
                <a:srgbClr val="FF0000"/>
              </a:solidFill>
            </a:endParaRPr>
          </a:p>
        </p:txBody>
      </p:sp>
      <p:sp>
        <p:nvSpPr>
          <p:cNvPr id="63" name="Text Box 74">
            <a:extLst>
              <a:ext uri="{FF2B5EF4-FFF2-40B4-BE49-F238E27FC236}">
                <a16:creationId xmlns:a16="http://schemas.microsoft.com/office/drawing/2014/main" id="{A9B5D6AC-5429-419B-A909-0376B2EF6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369" y="2783472"/>
            <a:ext cx="15079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dirty="0"/>
              <a:t>Drive Controller</a:t>
            </a:r>
          </a:p>
        </p:txBody>
      </p:sp>
      <p:sp>
        <p:nvSpPr>
          <p:cNvPr id="64" name="Text Box 75">
            <a:extLst>
              <a:ext uri="{FF2B5EF4-FFF2-40B4-BE49-F238E27FC236}">
                <a16:creationId xmlns:a16="http://schemas.microsoft.com/office/drawing/2014/main" id="{65A9AF8A-C926-4547-BD48-C25B277CF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832" y="3604210"/>
            <a:ext cx="12246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dirty="0"/>
              <a:t>Power Cable</a:t>
            </a:r>
          </a:p>
        </p:txBody>
      </p:sp>
      <p:sp>
        <p:nvSpPr>
          <p:cNvPr id="65" name="Text Box 76">
            <a:extLst>
              <a:ext uri="{FF2B5EF4-FFF2-40B4-BE49-F238E27FC236}">
                <a16:creationId xmlns:a16="http://schemas.microsoft.com/office/drawing/2014/main" id="{64A76731-697C-489E-88A9-1C48D96EA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208" y="3532772"/>
            <a:ext cx="7164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dirty="0"/>
              <a:t>Motor</a:t>
            </a:r>
          </a:p>
        </p:txBody>
      </p:sp>
      <p:grpSp>
        <p:nvGrpSpPr>
          <p:cNvPr id="66" name="Group 77">
            <a:extLst>
              <a:ext uri="{FF2B5EF4-FFF2-40B4-BE49-F238E27FC236}">
                <a16:creationId xmlns:a16="http://schemas.microsoft.com/office/drawing/2014/main" id="{703715B7-580B-4242-8469-3B0C74AA3422}"/>
              </a:ext>
            </a:extLst>
          </p:cNvPr>
          <p:cNvGrpSpPr>
            <a:grpSpLocks/>
          </p:cNvGrpSpPr>
          <p:nvPr/>
        </p:nvGrpSpPr>
        <p:grpSpPr bwMode="auto">
          <a:xfrm>
            <a:off x="9157071" y="4755147"/>
            <a:ext cx="182562" cy="73025"/>
            <a:chOff x="2914" y="3539"/>
            <a:chExt cx="136" cy="73"/>
          </a:xfrm>
        </p:grpSpPr>
        <p:sp>
          <p:nvSpPr>
            <p:cNvPr id="67" name="Line 78">
              <a:extLst>
                <a:ext uri="{FF2B5EF4-FFF2-40B4-BE49-F238E27FC236}">
                  <a16:creationId xmlns:a16="http://schemas.microsoft.com/office/drawing/2014/main" id="{8A6F5CC9-2457-436B-A074-2709A6EE9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" y="3539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79">
              <a:extLst>
                <a:ext uri="{FF2B5EF4-FFF2-40B4-BE49-F238E27FC236}">
                  <a16:creationId xmlns:a16="http://schemas.microsoft.com/office/drawing/2014/main" id="{0E949C43-A66D-497B-ADF7-D7137B2B0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5" y="3576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80">
              <a:extLst>
                <a:ext uri="{FF2B5EF4-FFF2-40B4-BE49-F238E27FC236}">
                  <a16:creationId xmlns:a16="http://schemas.microsoft.com/office/drawing/2014/main" id="{E260F7D6-B44F-4CF3-AFD4-E1363C51A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9" y="361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0" name="Line 81">
            <a:extLst>
              <a:ext uri="{FF2B5EF4-FFF2-40B4-BE49-F238E27FC236}">
                <a16:creationId xmlns:a16="http://schemas.microsoft.com/office/drawing/2014/main" id="{561FBAE3-78D5-45DB-A765-7DF7B95D3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2321" y="4396372"/>
            <a:ext cx="0" cy="358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Freeform 84">
            <a:extLst>
              <a:ext uri="{FF2B5EF4-FFF2-40B4-BE49-F238E27FC236}">
                <a16:creationId xmlns:a16="http://schemas.microsoft.com/office/drawing/2014/main" id="{F6EE942D-4AFF-45D7-A1A0-902F16FC65A0}"/>
              </a:ext>
            </a:extLst>
          </p:cNvPr>
          <p:cNvSpPr>
            <a:spLocks/>
          </p:cNvSpPr>
          <p:nvPr/>
        </p:nvSpPr>
        <p:spPr bwMode="auto">
          <a:xfrm>
            <a:off x="3496469" y="3280360"/>
            <a:ext cx="874713" cy="252412"/>
          </a:xfrm>
          <a:custGeom>
            <a:avLst/>
            <a:gdLst>
              <a:gd name="T0" fmla="*/ 0 w 551"/>
              <a:gd name="T1" fmla="*/ 23 h 159"/>
              <a:gd name="T2" fmla="*/ 453 w 551"/>
              <a:gd name="T3" fmla="*/ 23 h 159"/>
              <a:gd name="T4" fmla="*/ 544 w 551"/>
              <a:gd name="T5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1" h="159">
                <a:moveTo>
                  <a:pt x="0" y="23"/>
                </a:moveTo>
                <a:cubicBezTo>
                  <a:pt x="181" y="11"/>
                  <a:pt x="362" y="0"/>
                  <a:pt x="453" y="23"/>
                </a:cubicBezTo>
                <a:cubicBezTo>
                  <a:pt x="544" y="46"/>
                  <a:pt x="551" y="136"/>
                  <a:pt x="544" y="159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88">
            <a:extLst>
              <a:ext uri="{FF2B5EF4-FFF2-40B4-BE49-F238E27FC236}">
                <a16:creationId xmlns:a16="http://schemas.microsoft.com/office/drawing/2014/main" id="{D3D2ADCD-0393-4AE3-8F3B-A324FD9569D1}"/>
              </a:ext>
            </a:extLst>
          </p:cNvPr>
          <p:cNvSpPr>
            <a:spLocks/>
          </p:cNvSpPr>
          <p:nvPr/>
        </p:nvSpPr>
        <p:spPr bwMode="auto">
          <a:xfrm>
            <a:off x="4288632" y="3820110"/>
            <a:ext cx="215900" cy="215900"/>
          </a:xfrm>
          <a:custGeom>
            <a:avLst/>
            <a:gdLst>
              <a:gd name="T0" fmla="*/ 0 w 227"/>
              <a:gd name="T1" fmla="*/ 0 h 242"/>
              <a:gd name="T2" fmla="*/ 45 w 227"/>
              <a:gd name="T3" fmla="*/ 181 h 242"/>
              <a:gd name="T4" fmla="*/ 227 w 227"/>
              <a:gd name="T5" fmla="*/ 22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242">
                <a:moveTo>
                  <a:pt x="0" y="0"/>
                </a:moveTo>
                <a:cubicBezTo>
                  <a:pt x="3" y="71"/>
                  <a:pt x="7" y="143"/>
                  <a:pt x="45" y="181"/>
                </a:cubicBezTo>
                <a:cubicBezTo>
                  <a:pt x="83" y="219"/>
                  <a:pt x="189" y="242"/>
                  <a:pt x="227" y="22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Freeform 89">
            <a:extLst>
              <a:ext uri="{FF2B5EF4-FFF2-40B4-BE49-F238E27FC236}">
                <a16:creationId xmlns:a16="http://schemas.microsoft.com/office/drawing/2014/main" id="{836C2FBD-3281-4DC0-BE33-022FDED6F90D}"/>
              </a:ext>
            </a:extLst>
          </p:cNvPr>
          <p:cNvSpPr>
            <a:spLocks/>
          </p:cNvSpPr>
          <p:nvPr/>
        </p:nvSpPr>
        <p:spPr bwMode="auto">
          <a:xfrm rot="5400000">
            <a:off x="5177632" y="4258260"/>
            <a:ext cx="215900" cy="215900"/>
          </a:xfrm>
          <a:custGeom>
            <a:avLst/>
            <a:gdLst>
              <a:gd name="T0" fmla="*/ 0 w 227"/>
              <a:gd name="T1" fmla="*/ 0 h 242"/>
              <a:gd name="T2" fmla="*/ 45 w 227"/>
              <a:gd name="T3" fmla="*/ 181 h 242"/>
              <a:gd name="T4" fmla="*/ 227 w 227"/>
              <a:gd name="T5" fmla="*/ 227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242">
                <a:moveTo>
                  <a:pt x="0" y="0"/>
                </a:moveTo>
                <a:cubicBezTo>
                  <a:pt x="3" y="71"/>
                  <a:pt x="7" y="143"/>
                  <a:pt x="45" y="181"/>
                </a:cubicBezTo>
                <a:cubicBezTo>
                  <a:pt x="83" y="219"/>
                  <a:pt x="189" y="242"/>
                  <a:pt x="227" y="22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Freeform 92">
            <a:extLst>
              <a:ext uri="{FF2B5EF4-FFF2-40B4-BE49-F238E27FC236}">
                <a16:creationId xmlns:a16="http://schemas.microsoft.com/office/drawing/2014/main" id="{49E462AC-B253-4629-8011-32FC932870F6}"/>
              </a:ext>
            </a:extLst>
          </p:cNvPr>
          <p:cNvSpPr>
            <a:spLocks/>
          </p:cNvSpPr>
          <p:nvPr/>
        </p:nvSpPr>
        <p:spPr bwMode="auto">
          <a:xfrm>
            <a:off x="4144169" y="4685297"/>
            <a:ext cx="1081088" cy="287338"/>
          </a:xfrm>
          <a:custGeom>
            <a:avLst/>
            <a:gdLst>
              <a:gd name="T0" fmla="*/ 726 w 726"/>
              <a:gd name="T1" fmla="*/ 0 h 272"/>
              <a:gd name="T2" fmla="*/ 590 w 726"/>
              <a:gd name="T3" fmla="*/ 227 h 272"/>
              <a:gd name="T4" fmla="*/ 0 w 726"/>
              <a:gd name="T5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6" h="272">
                <a:moveTo>
                  <a:pt x="726" y="0"/>
                </a:moveTo>
                <a:cubicBezTo>
                  <a:pt x="718" y="91"/>
                  <a:pt x="711" y="182"/>
                  <a:pt x="590" y="227"/>
                </a:cubicBezTo>
                <a:cubicBezTo>
                  <a:pt x="469" y="272"/>
                  <a:pt x="136" y="265"/>
                  <a:pt x="0" y="272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Freeform 98">
            <a:extLst>
              <a:ext uri="{FF2B5EF4-FFF2-40B4-BE49-F238E27FC236}">
                <a16:creationId xmlns:a16="http://schemas.microsoft.com/office/drawing/2014/main" id="{76E93597-08B2-42E8-9CF9-589994DD5FB7}"/>
              </a:ext>
            </a:extLst>
          </p:cNvPr>
          <p:cNvSpPr>
            <a:spLocks/>
          </p:cNvSpPr>
          <p:nvPr/>
        </p:nvSpPr>
        <p:spPr bwMode="auto">
          <a:xfrm>
            <a:off x="8931646" y="4036010"/>
            <a:ext cx="168275" cy="215900"/>
          </a:xfrm>
          <a:custGeom>
            <a:avLst/>
            <a:gdLst>
              <a:gd name="T0" fmla="*/ 0 w 106"/>
              <a:gd name="T1" fmla="*/ 0 h 136"/>
              <a:gd name="T2" fmla="*/ 91 w 106"/>
              <a:gd name="T3" fmla="*/ 45 h 136"/>
              <a:gd name="T4" fmla="*/ 91 w 106"/>
              <a:gd name="T5" fmla="*/ 90 h 136"/>
              <a:gd name="T6" fmla="*/ 0 w 106"/>
              <a:gd name="T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136">
                <a:moveTo>
                  <a:pt x="0" y="0"/>
                </a:moveTo>
                <a:cubicBezTo>
                  <a:pt x="38" y="15"/>
                  <a:pt x="76" y="30"/>
                  <a:pt x="91" y="45"/>
                </a:cubicBezTo>
                <a:cubicBezTo>
                  <a:pt x="106" y="60"/>
                  <a:pt x="106" y="75"/>
                  <a:pt x="91" y="90"/>
                </a:cubicBezTo>
                <a:cubicBezTo>
                  <a:pt x="76" y="105"/>
                  <a:pt x="30" y="128"/>
                  <a:pt x="0" y="13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0">
            <a:extLst>
              <a:ext uri="{FF2B5EF4-FFF2-40B4-BE49-F238E27FC236}">
                <a16:creationId xmlns:a16="http://schemas.microsoft.com/office/drawing/2014/main" id="{7A4AD1E6-A412-4B81-86E8-51C8CE8DC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5607" y="3705810"/>
            <a:ext cx="0" cy="2174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1">
            <a:extLst>
              <a:ext uri="{FF2B5EF4-FFF2-40B4-BE49-F238E27FC236}">
                <a16:creationId xmlns:a16="http://schemas.microsoft.com/office/drawing/2014/main" id="{D10FAA90-5464-4998-808A-38879B443A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7469" y="4339222"/>
            <a:ext cx="0" cy="2174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2">
            <a:extLst>
              <a:ext uri="{FF2B5EF4-FFF2-40B4-BE49-F238E27FC236}">
                <a16:creationId xmlns:a16="http://schemas.microsoft.com/office/drawing/2014/main" id="{BB2F6818-6EEE-4629-83D7-8CE47A911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3394" y="5909260"/>
            <a:ext cx="12255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Text Box 103">
            <a:extLst>
              <a:ext uri="{FF2B5EF4-FFF2-40B4-BE49-F238E27FC236}">
                <a16:creationId xmlns:a16="http://schemas.microsoft.com/office/drawing/2014/main" id="{718869B1-7264-49EF-A334-42A4BE1B1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957" y="5620335"/>
            <a:ext cx="12256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dirty="0">
                <a:solidFill>
                  <a:srgbClr val="FF0000"/>
                </a:solidFill>
              </a:rPr>
              <a:t>Motor </a:t>
            </a:r>
            <a:r>
              <a:rPr lang="de-DE" altLang="de-DE" sz="1400" dirty="0" err="1">
                <a:solidFill>
                  <a:srgbClr val="FF0000"/>
                </a:solidFill>
              </a:rPr>
              <a:t>current</a:t>
            </a:r>
            <a:endParaRPr lang="de-DE" altLang="de-DE" sz="1400" dirty="0">
              <a:solidFill>
                <a:srgbClr val="FF0000"/>
              </a:solidFill>
            </a:endParaRPr>
          </a:p>
        </p:txBody>
      </p: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9FF0D65A-4611-40C4-8496-FC504F432439}"/>
              </a:ext>
            </a:extLst>
          </p:cNvPr>
          <p:cNvCxnSpPr>
            <a:cxnSpLocks/>
          </p:cNvCxnSpPr>
          <p:nvPr/>
        </p:nvCxnSpPr>
        <p:spPr>
          <a:xfrm>
            <a:off x="6565108" y="4085011"/>
            <a:ext cx="0" cy="48598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CB6B498E-A9C4-4487-955C-B038B958ED2C}"/>
              </a:ext>
            </a:extLst>
          </p:cNvPr>
          <p:cNvGrpSpPr/>
          <p:nvPr/>
        </p:nvGrpSpPr>
        <p:grpSpPr>
          <a:xfrm>
            <a:off x="6446835" y="4570997"/>
            <a:ext cx="231782" cy="261230"/>
            <a:chOff x="6446835" y="4570997"/>
            <a:chExt cx="231782" cy="26123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DEAAB853-7E05-4965-B51F-6ECC2A55B3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6835" y="4673832"/>
              <a:ext cx="231782" cy="64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C56AB431-3BA9-4357-8259-055317970630}"/>
                </a:ext>
              </a:extLst>
            </p:cNvPr>
            <p:cNvCxnSpPr>
              <a:cxnSpLocks/>
            </p:cNvCxnSpPr>
            <p:nvPr/>
          </p:nvCxnSpPr>
          <p:spPr>
            <a:xfrm>
              <a:off x="6446835" y="4725572"/>
              <a:ext cx="23178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Gerader Verbinder 93">
              <a:extLst>
                <a:ext uri="{FF2B5EF4-FFF2-40B4-BE49-F238E27FC236}">
                  <a16:creationId xmlns:a16="http://schemas.microsoft.com/office/drawing/2014/main" id="{B2869C92-6003-48E1-9074-5950C081C1AB}"/>
                </a:ext>
              </a:extLst>
            </p:cNvPr>
            <p:cNvCxnSpPr/>
            <p:nvPr/>
          </p:nvCxnSpPr>
          <p:spPr>
            <a:xfrm>
              <a:off x="6565108" y="4570997"/>
              <a:ext cx="0" cy="1034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Gerader Verbinder 94">
              <a:extLst>
                <a:ext uri="{FF2B5EF4-FFF2-40B4-BE49-F238E27FC236}">
                  <a16:creationId xmlns:a16="http://schemas.microsoft.com/office/drawing/2014/main" id="{FBE27768-7054-4A67-84FF-C4CE65D77EEA}"/>
                </a:ext>
              </a:extLst>
            </p:cNvPr>
            <p:cNvCxnSpPr/>
            <p:nvPr/>
          </p:nvCxnSpPr>
          <p:spPr>
            <a:xfrm>
              <a:off x="6565108" y="4728744"/>
              <a:ext cx="0" cy="1034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6" name="Ellipse 95">
            <a:extLst>
              <a:ext uri="{FF2B5EF4-FFF2-40B4-BE49-F238E27FC236}">
                <a16:creationId xmlns:a16="http://schemas.microsoft.com/office/drawing/2014/main" id="{9BAD5716-B94F-4945-83E6-C36B598CF872}"/>
              </a:ext>
            </a:extLst>
          </p:cNvPr>
          <p:cNvSpPr/>
          <p:nvPr/>
        </p:nvSpPr>
        <p:spPr>
          <a:xfrm>
            <a:off x="6542248" y="406027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7" name="Ellipse 96">
            <a:extLst>
              <a:ext uri="{FF2B5EF4-FFF2-40B4-BE49-F238E27FC236}">
                <a16:creationId xmlns:a16="http://schemas.microsoft.com/office/drawing/2014/main" id="{5EDA492A-BB99-4AA1-AAA3-EF3172FED8A2}"/>
              </a:ext>
            </a:extLst>
          </p:cNvPr>
          <p:cNvSpPr/>
          <p:nvPr/>
        </p:nvSpPr>
        <p:spPr>
          <a:xfrm>
            <a:off x="7070890" y="413184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D6E46602-2B8F-49D3-9EEC-55046AC45060}"/>
              </a:ext>
            </a:extLst>
          </p:cNvPr>
          <p:cNvSpPr/>
          <p:nvPr/>
        </p:nvSpPr>
        <p:spPr>
          <a:xfrm>
            <a:off x="7597939" y="420566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96F1B6BD-CF48-43AC-A9DD-77F0D596AC1B}"/>
              </a:ext>
            </a:extLst>
          </p:cNvPr>
          <p:cNvCxnSpPr>
            <a:cxnSpLocks/>
          </p:cNvCxnSpPr>
          <p:nvPr/>
        </p:nvCxnSpPr>
        <p:spPr>
          <a:xfrm>
            <a:off x="7093751" y="4153484"/>
            <a:ext cx="0" cy="41751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F3A56D7B-3C92-4D92-9C0A-F4E0C21F90EC}"/>
              </a:ext>
            </a:extLst>
          </p:cNvPr>
          <p:cNvCxnSpPr>
            <a:cxnSpLocks/>
          </p:cNvCxnSpPr>
          <p:nvPr/>
        </p:nvCxnSpPr>
        <p:spPr>
          <a:xfrm>
            <a:off x="7620800" y="4231272"/>
            <a:ext cx="0" cy="3397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7D3BC412-3BD9-4B93-A773-E505A59ED801}"/>
              </a:ext>
            </a:extLst>
          </p:cNvPr>
          <p:cNvCxnSpPr>
            <a:cxnSpLocks/>
          </p:cNvCxnSpPr>
          <p:nvPr/>
        </p:nvCxnSpPr>
        <p:spPr>
          <a:xfrm>
            <a:off x="6565108" y="4832225"/>
            <a:ext cx="0" cy="15628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Gerader Verbinder 116">
            <a:extLst>
              <a:ext uri="{FF2B5EF4-FFF2-40B4-BE49-F238E27FC236}">
                <a16:creationId xmlns:a16="http://schemas.microsoft.com/office/drawing/2014/main" id="{7DBF3ECB-AF43-48EE-BA64-C8BAB307E504}"/>
              </a:ext>
            </a:extLst>
          </p:cNvPr>
          <p:cNvCxnSpPr>
            <a:cxnSpLocks/>
          </p:cNvCxnSpPr>
          <p:nvPr/>
        </p:nvCxnSpPr>
        <p:spPr>
          <a:xfrm>
            <a:off x="7093751" y="4832227"/>
            <a:ext cx="0" cy="15628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Gerader Verbinder 117">
            <a:extLst>
              <a:ext uri="{FF2B5EF4-FFF2-40B4-BE49-F238E27FC236}">
                <a16:creationId xmlns:a16="http://schemas.microsoft.com/office/drawing/2014/main" id="{BDDA8DC1-6F09-4859-B0C6-E8CA462B321D}"/>
              </a:ext>
            </a:extLst>
          </p:cNvPr>
          <p:cNvCxnSpPr>
            <a:cxnSpLocks/>
          </p:cNvCxnSpPr>
          <p:nvPr/>
        </p:nvCxnSpPr>
        <p:spPr>
          <a:xfrm>
            <a:off x="7618420" y="4829050"/>
            <a:ext cx="0" cy="15628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Gerader Verbinder 118">
            <a:extLst>
              <a:ext uri="{FF2B5EF4-FFF2-40B4-BE49-F238E27FC236}">
                <a16:creationId xmlns:a16="http://schemas.microsoft.com/office/drawing/2014/main" id="{A8645C3B-9E3F-4F85-AE6C-64087CE41A30}"/>
              </a:ext>
            </a:extLst>
          </p:cNvPr>
          <p:cNvCxnSpPr>
            <a:cxnSpLocks/>
          </p:cNvCxnSpPr>
          <p:nvPr/>
        </p:nvCxnSpPr>
        <p:spPr>
          <a:xfrm>
            <a:off x="6565108" y="4985335"/>
            <a:ext cx="1053312" cy="317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41924719-B94E-43B8-939A-C43FAE174C25}"/>
              </a:ext>
            </a:extLst>
          </p:cNvPr>
          <p:cNvCxnSpPr>
            <a:cxnSpLocks/>
          </p:cNvCxnSpPr>
          <p:nvPr/>
        </p:nvCxnSpPr>
        <p:spPr>
          <a:xfrm>
            <a:off x="7093751" y="4988510"/>
            <a:ext cx="0" cy="15628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Ellipse 121">
            <a:extLst>
              <a:ext uri="{FF2B5EF4-FFF2-40B4-BE49-F238E27FC236}">
                <a16:creationId xmlns:a16="http://schemas.microsoft.com/office/drawing/2014/main" id="{CD774D8A-20F1-4FA3-BB6C-217D0D289B11}"/>
              </a:ext>
            </a:extLst>
          </p:cNvPr>
          <p:cNvSpPr/>
          <p:nvPr/>
        </p:nvSpPr>
        <p:spPr>
          <a:xfrm>
            <a:off x="7068905" y="496882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123" name="Group 52">
            <a:extLst>
              <a:ext uri="{FF2B5EF4-FFF2-40B4-BE49-F238E27FC236}">
                <a16:creationId xmlns:a16="http://schemas.microsoft.com/office/drawing/2014/main" id="{ADDFC843-FB22-476B-A9C5-D19178CF00EC}"/>
              </a:ext>
            </a:extLst>
          </p:cNvPr>
          <p:cNvGrpSpPr>
            <a:grpSpLocks/>
          </p:cNvGrpSpPr>
          <p:nvPr/>
        </p:nvGrpSpPr>
        <p:grpSpPr bwMode="auto">
          <a:xfrm>
            <a:off x="7002470" y="5156039"/>
            <a:ext cx="182562" cy="73025"/>
            <a:chOff x="2914" y="3539"/>
            <a:chExt cx="136" cy="73"/>
          </a:xfrm>
        </p:grpSpPr>
        <p:sp>
          <p:nvSpPr>
            <p:cNvPr id="124" name="Line 53">
              <a:extLst>
                <a:ext uri="{FF2B5EF4-FFF2-40B4-BE49-F238E27FC236}">
                  <a16:creationId xmlns:a16="http://schemas.microsoft.com/office/drawing/2014/main" id="{42BE4C24-FAEF-4EAD-9290-2033B2993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" y="3539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Line 54">
              <a:extLst>
                <a:ext uri="{FF2B5EF4-FFF2-40B4-BE49-F238E27FC236}">
                  <a16:creationId xmlns:a16="http://schemas.microsoft.com/office/drawing/2014/main" id="{69C733C9-83DF-4D21-B628-4D9FB758A8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5" y="3576"/>
              <a:ext cx="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Line 55">
              <a:extLst>
                <a:ext uri="{FF2B5EF4-FFF2-40B4-BE49-F238E27FC236}">
                  <a16:creationId xmlns:a16="http://schemas.microsoft.com/office/drawing/2014/main" id="{EFCD574C-E080-4A7D-8759-2BE162930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9" y="3612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00CA37AB-101B-463E-99C4-91EDC3030662}"/>
              </a:ext>
            </a:extLst>
          </p:cNvPr>
          <p:cNvGrpSpPr/>
          <p:nvPr/>
        </p:nvGrpSpPr>
        <p:grpSpPr>
          <a:xfrm>
            <a:off x="6974684" y="4570995"/>
            <a:ext cx="231782" cy="261230"/>
            <a:chOff x="6446835" y="4570997"/>
            <a:chExt cx="231782" cy="261230"/>
          </a:xfrm>
        </p:grpSpPr>
        <p:cxnSp>
          <p:nvCxnSpPr>
            <p:cNvPr id="128" name="Gerader Verbinder 127">
              <a:extLst>
                <a:ext uri="{FF2B5EF4-FFF2-40B4-BE49-F238E27FC236}">
                  <a16:creationId xmlns:a16="http://schemas.microsoft.com/office/drawing/2014/main" id="{0DD416A0-8109-4498-9829-9EDDF60C5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6835" y="4673832"/>
              <a:ext cx="231782" cy="64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Gerader Verbinder 128">
              <a:extLst>
                <a:ext uri="{FF2B5EF4-FFF2-40B4-BE49-F238E27FC236}">
                  <a16:creationId xmlns:a16="http://schemas.microsoft.com/office/drawing/2014/main" id="{27D4521D-7805-484B-B15E-EB3181484216}"/>
                </a:ext>
              </a:extLst>
            </p:cNvPr>
            <p:cNvCxnSpPr>
              <a:cxnSpLocks/>
            </p:cNvCxnSpPr>
            <p:nvPr/>
          </p:nvCxnSpPr>
          <p:spPr>
            <a:xfrm>
              <a:off x="6446835" y="4725572"/>
              <a:ext cx="23178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DCC813B4-F873-49DC-A38D-546BB403F17F}"/>
                </a:ext>
              </a:extLst>
            </p:cNvPr>
            <p:cNvCxnSpPr/>
            <p:nvPr/>
          </p:nvCxnSpPr>
          <p:spPr>
            <a:xfrm>
              <a:off x="6565108" y="4570997"/>
              <a:ext cx="0" cy="1034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C0B5CA0D-B399-4BC7-BE8E-A3AEBACDA234}"/>
                </a:ext>
              </a:extLst>
            </p:cNvPr>
            <p:cNvCxnSpPr/>
            <p:nvPr/>
          </p:nvCxnSpPr>
          <p:spPr>
            <a:xfrm>
              <a:off x="6565108" y="4728744"/>
              <a:ext cx="0" cy="1034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7A816D2E-386B-43E3-9ACC-BAAE665662B0}"/>
              </a:ext>
            </a:extLst>
          </p:cNvPr>
          <p:cNvGrpSpPr/>
          <p:nvPr/>
        </p:nvGrpSpPr>
        <p:grpSpPr>
          <a:xfrm>
            <a:off x="7499926" y="4573819"/>
            <a:ext cx="231782" cy="261230"/>
            <a:chOff x="6446835" y="4570997"/>
            <a:chExt cx="231782" cy="261230"/>
          </a:xfrm>
        </p:grpSpPr>
        <p:cxnSp>
          <p:nvCxnSpPr>
            <p:cNvPr id="133" name="Gerader Verbinder 132">
              <a:extLst>
                <a:ext uri="{FF2B5EF4-FFF2-40B4-BE49-F238E27FC236}">
                  <a16:creationId xmlns:a16="http://schemas.microsoft.com/office/drawing/2014/main" id="{303C2047-3AEA-47B5-9C99-7E259CB5EC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6835" y="4673832"/>
              <a:ext cx="231782" cy="64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Gerader Verbinder 133">
              <a:extLst>
                <a:ext uri="{FF2B5EF4-FFF2-40B4-BE49-F238E27FC236}">
                  <a16:creationId xmlns:a16="http://schemas.microsoft.com/office/drawing/2014/main" id="{540C8349-C7CF-44DA-8716-B3F768E644CB}"/>
                </a:ext>
              </a:extLst>
            </p:cNvPr>
            <p:cNvCxnSpPr>
              <a:cxnSpLocks/>
            </p:cNvCxnSpPr>
            <p:nvPr/>
          </p:nvCxnSpPr>
          <p:spPr>
            <a:xfrm>
              <a:off x="6446835" y="4725572"/>
              <a:ext cx="23178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F29AA320-AB1D-435D-B2D2-BAB83CAFBABE}"/>
                </a:ext>
              </a:extLst>
            </p:cNvPr>
            <p:cNvCxnSpPr/>
            <p:nvPr/>
          </p:nvCxnSpPr>
          <p:spPr>
            <a:xfrm>
              <a:off x="6565108" y="4570997"/>
              <a:ext cx="0" cy="1034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Gerader Verbinder 135">
              <a:extLst>
                <a:ext uri="{FF2B5EF4-FFF2-40B4-BE49-F238E27FC236}">
                  <a16:creationId xmlns:a16="http://schemas.microsoft.com/office/drawing/2014/main" id="{7AF0EBDC-3B28-4413-860F-67C002A2F43D}"/>
                </a:ext>
              </a:extLst>
            </p:cNvPr>
            <p:cNvCxnSpPr/>
            <p:nvPr/>
          </p:nvCxnSpPr>
          <p:spPr>
            <a:xfrm>
              <a:off x="6565108" y="4728744"/>
              <a:ext cx="0" cy="10348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643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AB417-DBB3-4685-AEA4-031557C5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STOBER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cables</a:t>
            </a:r>
            <a:r>
              <a:rPr lang="de-DE" dirty="0"/>
              <a:t>: 5 </a:t>
            </a:r>
            <a:r>
              <a:rPr lang="de-DE" dirty="0" err="1"/>
              <a:t>interfaces</a:t>
            </a:r>
            <a:r>
              <a:rPr lang="de-DE" dirty="0"/>
              <a:t> – 3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types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4A4C28-2AE8-4A91-92A9-D8166EF9F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4834105" cy="5048436"/>
          </a:xfrm>
        </p:spPr>
        <p:txBody>
          <a:bodyPr/>
          <a:lstStyle/>
          <a:p>
            <a:r>
              <a:rPr lang="de-DE" dirty="0"/>
              <a:t>Interfaces</a:t>
            </a:r>
          </a:p>
          <a:p>
            <a:pPr lvl="1"/>
            <a:r>
              <a:rPr lang="de-DE" dirty="0"/>
              <a:t>Inkremental </a:t>
            </a:r>
            <a:r>
              <a:rPr lang="de-DE" dirty="0" err="1"/>
              <a:t>encoders</a:t>
            </a:r>
            <a:r>
              <a:rPr lang="de-DE" dirty="0"/>
              <a:t> HTL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/TTL</a:t>
            </a:r>
          </a:p>
          <a:p>
            <a:pPr lvl="1"/>
            <a:r>
              <a:rPr lang="de-DE" dirty="0"/>
              <a:t>SSI </a:t>
            </a:r>
            <a:r>
              <a:rPr lang="de-DE" dirty="0" err="1"/>
              <a:t>encoders</a:t>
            </a:r>
            <a:endParaRPr lang="de-DE" dirty="0"/>
          </a:p>
          <a:p>
            <a:pPr lvl="1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Sin-cos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encoder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de-DE" dirty="0" err="1"/>
              <a:t>EnDat</a:t>
            </a:r>
            <a:r>
              <a:rPr lang="de-DE" dirty="0"/>
              <a:t> 2.1 / 2.2 digital </a:t>
            </a:r>
            <a:r>
              <a:rPr lang="de-DE" dirty="0" err="1"/>
              <a:t>encoders</a:t>
            </a:r>
            <a:endParaRPr lang="de-DE" dirty="0"/>
          </a:p>
          <a:p>
            <a:pPr lvl="1"/>
            <a:r>
              <a:rPr lang="de-DE" dirty="0"/>
              <a:t>Resolvers</a:t>
            </a:r>
          </a:p>
          <a:p>
            <a:pPr lvl="1"/>
            <a:r>
              <a:rPr lang="de-DE" dirty="0" err="1"/>
              <a:t>EnDat</a:t>
            </a:r>
            <a:r>
              <a:rPr lang="de-DE" dirty="0"/>
              <a:t> 2.1 sin-cos </a:t>
            </a:r>
            <a:r>
              <a:rPr lang="de-DE" dirty="0" err="1"/>
              <a:t>encoder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BE33860-F304-45B5-81A0-7067CFF95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847" y="2780997"/>
            <a:ext cx="1307458" cy="129600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24DA97-B2AB-419C-A430-8F6B9A79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217" y="1344788"/>
            <a:ext cx="1298324" cy="12960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8A9B772-91C7-4B06-8B2F-D23DF5EC3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299" y="4228751"/>
            <a:ext cx="1296006" cy="12960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3C26D63-2C3C-4D56-9698-F42DFC0A3BFB}"/>
              </a:ext>
            </a:extLst>
          </p:cNvPr>
          <p:cNvSpPr txBox="1"/>
          <p:nvPr/>
        </p:nvSpPr>
        <p:spPr>
          <a:xfrm>
            <a:off x="8270197" y="1623459"/>
            <a:ext cx="12196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5050044:</a:t>
            </a:r>
            <a:br>
              <a:rPr lang="de-DE" sz="1400" dirty="0"/>
            </a:br>
            <a:r>
              <a:rPr lang="de-DE" sz="1400" dirty="0"/>
              <a:t>Overall </a:t>
            </a:r>
            <a:r>
              <a:rPr lang="de-DE" sz="1400" dirty="0" err="1"/>
              <a:t>shield</a:t>
            </a:r>
            <a:r>
              <a:rPr lang="de-DE" sz="1400" dirty="0"/>
              <a:t>,</a:t>
            </a:r>
          </a:p>
          <a:p>
            <a:r>
              <a:rPr lang="de-DE" sz="1400" dirty="0"/>
              <a:t>Twisted </a:t>
            </a:r>
            <a:r>
              <a:rPr lang="de-DE" sz="1400" dirty="0" err="1"/>
              <a:t>pairs</a:t>
            </a:r>
            <a:endParaRPr lang="de-DE" sz="1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CC3B676-38AF-4770-8725-A1A5D28C4451}"/>
              </a:ext>
            </a:extLst>
          </p:cNvPr>
          <p:cNvSpPr txBox="1"/>
          <p:nvPr/>
        </p:nvSpPr>
        <p:spPr>
          <a:xfrm>
            <a:off x="8272618" y="2951946"/>
            <a:ext cx="1805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44206:</a:t>
            </a:r>
            <a:br>
              <a:rPr lang="de-DE" sz="1400" dirty="0"/>
            </a:br>
            <a:r>
              <a:rPr lang="de-DE" sz="1400" dirty="0"/>
              <a:t>Overall </a:t>
            </a:r>
            <a:r>
              <a:rPr lang="de-DE" sz="1400" dirty="0" err="1"/>
              <a:t>shield</a:t>
            </a:r>
            <a:r>
              <a:rPr lang="de-DE" sz="1400" dirty="0"/>
              <a:t>,</a:t>
            </a:r>
          </a:p>
          <a:p>
            <a:r>
              <a:rPr lang="de-DE" sz="1400" dirty="0"/>
              <a:t>Twisted, </a:t>
            </a:r>
            <a:r>
              <a:rPr lang="de-DE" sz="1400" dirty="0" err="1"/>
              <a:t>shielded</a:t>
            </a:r>
            <a:r>
              <a:rPr lang="de-DE" sz="1400" dirty="0"/>
              <a:t> and </a:t>
            </a:r>
            <a:br>
              <a:rPr lang="de-DE" sz="1400" dirty="0"/>
            </a:br>
            <a:r>
              <a:rPr lang="de-DE" sz="1400" dirty="0" err="1"/>
              <a:t>jacketed</a:t>
            </a:r>
            <a:r>
              <a:rPr lang="de-DE" sz="1400" dirty="0"/>
              <a:t> </a:t>
            </a:r>
            <a:r>
              <a:rPr lang="de-DE" sz="1400" dirty="0" err="1"/>
              <a:t>pairs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4FAB9D-0A0B-4D9E-921B-5A95EA740920}"/>
              </a:ext>
            </a:extLst>
          </p:cNvPr>
          <p:cNvSpPr txBox="1"/>
          <p:nvPr/>
        </p:nvSpPr>
        <p:spPr>
          <a:xfrm>
            <a:off x="8272618" y="4068888"/>
            <a:ext cx="203235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44207:</a:t>
            </a:r>
            <a:br>
              <a:rPr lang="de-DE" sz="1400" dirty="0"/>
            </a:br>
            <a:r>
              <a:rPr lang="de-DE" sz="1400" dirty="0"/>
              <a:t>Overall </a:t>
            </a:r>
            <a:r>
              <a:rPr lang="de-DE" sz="1400" dirty="0" err="1"/>
              <a:t>shield</a:t>
            </a:r>
            <a:r>
              <a:rPr lang="de-DE" sz="1400" dirty="0"/>
              <a:t>,</a:t>
            </a:r>
          </a:p>
          <a:p>
            <a:r>
              <a:rPr lang="de-DE" sz="1400" dirty="0" err="1"/>
              <a:t>twisted</a:t>
            </a:r>
            <a:r>
              <a:rPr lang="de-DE" sz="1400" dirty="0"/>
              <a:t>, </a:t>
            </a:r>
            <a:r>
              <a:rPr lang="de-DE" sz="1400" dirty="0" err="1"/>
              <a:t>shielded</a:t>
            </a:r>
            <a:r>
              <a:rPr lang="de-DE" sz="1400" dirty="0"/>
              <a:t> and </a:t>
            </a:r>
            <a:br>
              <a:rPr lang="de-DE" sz="1400" dirty="0"/>
            </a:br>
            <a:r>
              <a:rPr lang="de-DE" sz="1400" dirty="0" err="1"/>
              <a:t>jacketed</a:t>
            </a:r>
            <a:r>
              <a:rPr lang="de-DE" sz="1400" dirty="0"/>
              <a:t> </a:t>
            </a:r>
            <a:r>
              <a:rPr lang="de-DE" sz="1400" dirty="0" err="1"/>
              <a:t>pairs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sin-cos </a:t>
            </a:r>
            <a:r>
              <a:rPr lang="de-DE" sz="1400" dirty="0" err="1"/>
              <a:t>signals</a:t>
            </a:r>
            <a:r>
              <a:rPr lang="de-DE" sz="1400" dirty="0"/>
              <a:t>,</a:t>
            </a:r>
          </a:p>
          <a:p>
            <a:r>
              <a:rPr lang="de-DE" sz="1400" dirty="0"/>
              <a:t>Twisted </a:t>
            </a:r>
            <a:r>
              <a:rPr lang="de-DE" sz="1400" dirty="0" err="1"/>
              <a:t>pairs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 err="1"/>
              <a:t>EnDat</a:t>
            </a:r>
            <a:r>
              <a:rPr lang="de-DE" sz="1400" dirty="0"/>
              <a:t> and </a:t>
            </a:r>
            <a:r>
              <a:rPr lang="de-DE" sz="1400" dirty="0" err="1"/>
              <a:t>supply</a:t>
            </a:r>
            <a:r>
              <a:rPr lang="de-DE" sz="1400" dirty="0"/>
              <a:t> </a:t>
            </a:r>
            <a:r>
              <a:rPr lang="de-DE" sz="1400" dirty="0" err="1"/>
              <a:t>voltage</a:t>
            </a:r>
            <a:endParaRPr lang="de-DE" sz="1400" baseline="-25000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0B0D8E5-9545-4929-B347-231BDEB9D0BC}"/>
              </a:ext>
            </a:extLst>
          </p:cNvPr>
          <p:cNvCxnSpPr/>
          <p:nvPr/>
        </p:nvCxnSpPr>
        <p:spPr>
          <a:xfrm>
            <a:off x="4323347" y="1756611"/>
            <a:ext cx="2422358" cy="144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ACBEC02-4EDC-4156-86EC-2EE2BEF9496D}"/>
              </a:ext>
            </a:extLst>
          </p:cNvPr>
          <p:cNvCxnSpPr>
            <a:cxnSpLocks/>
          </p:cNvCxnSpPr>
          <p:nvPr/>
        </p:nvCxnSpPr>
        <p:spPr>
          <a:xfrm>
            <a:off x="3240505" y="2064980"/>
            <a:ext cx="35052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67A75C0-3505-4519-89AA-7CA5B17655F8}"/>
              </a:ext>
            </a:extLst>
          </p:cNvPr>
          <p:cNvCxnSpPr>
            <a:cxnSpLocks/>
          </p:cNvCxnSpPr>
          <p:nvPr/>
        </p:nvCxnSpPr>
        <p:spPr>
          <a:xfrm flipV="1">
            <a:off x="4379495" y="2217380"/>
            <a:ext cx="2366210" cy="4234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D6A1BC2-DB8B-480A-B654-0B8612985F82}"/>
              </a:ext>
            </a:extLst>
          </p:cNvPr>
          <p:cNvCxnSpPr>
            <a:cxnSpLocks/>
          </p:cNvCxnSpPr>
          <p:nvPr/>
        </p:nvCxnSpPr>
        <p:spPr>
          <a:xfrm>
            <a:off x="2574758" y="3023937"/>
            <a:ext cx="4158933" cy="3296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70FBAC2-0344-430C-BAE7-9A814F4F1225}"/>
              </a:ext>
            </a:extLst>
          </p:cNvPr>
          <p:cNvCxnSpPr>
            <a:cxnSpLocks/>
          </p:cNvCxnSpPr>
          <p:nvPr/>
        </p:nvCxnSpPr>
        <p:spPr>
          <a:xfrm>
            <a:off x="3919383" y="3438731"/>
            <a:ext cx="2814308" cy="14380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27056"/>
            <a:ext cx="7987800" cy="460800"/>
          </a:xfrm>
        </p:spPr>
        <p:txBody>
          <a:bodyPr/>
          <a:lstStyle/>
          <a:p>
            <a:r>
              <a:rPr lang="de-DE" dirty="0"/>
              <a:t>STÖBER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5556000" cy="5039200"/>
          </a:xfrm>
        </p:spPr>
        <p:txBody>
          <a:bodyPr>
            <a:noAutofit/>
          </a:bodyPr>
          <a:lstStyle/>
          <a:p>
            <a:r>
              <a:rPr lang="en-US" b="1" dirty="0"/>
              <a:t>Why will we secure the future of our company with the STOBER system?</a:t>
            </a:r>
          </a:p>
          <a:p>
            <a:r>
              <a:rPr lang="en-US" dirty="0"/>
              <a:t>Our path to a successful, stable future is based primarily on our </a:t>
            </a:r>
            <a:r>
              <a:rPr lang="en-US" b="1" dirty="0"/>
              <a:t>technological expertise</a:t>
            </a:r>
            <a:r>
              <a:rPr lang="en-US" dirty="0"/>
              <a:t>: Complete drive axis consisting of gear units, motors, </a:t>
            </a:r>
            <a:r>
              <a:rPr lang="en-US" b="1" dirty="0">
                <a:solidFill>
                  <a:srgbClr val="006EB6"/>
                </a:solidFill>
              </a:rPr>
              <a:t>cables</a:t>
            </a:r>
            <a:r>
              <a:rPr lang="en-US" dirty="0"/>
              <a:t> and drive controllers – modular in design and freely scalable for precisely fitting, compact machine concepts – and compatible with market standards in the field of controls. A complete package with excellent service from a single supplier.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5D68BD-579E-4ACC-BE93-C2DFC2B61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852" y="1259999"/>
            <a:ext cx="5757731" cy="323981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B51E49A-C308-4002-89C7-A11DCA503794}"/>
              </a:ext>
            </a:extLst>
          </p:cNvPr>
          <p:cNvSpPr/>
          <p:nvPr/>
        </p:nvSpPr>
        <p:spPr>
          <a:xfrm>
            <a:off x="8561305" y="1860885"/>
            <a:ext cx="544010" cy="3769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2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60D0D-9B26-4BB4-A08D-FADBB3B5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STOBER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cables</a:t>
            </a:r>
            <a:r>
              <a:rPr lang="de-DE" dirty="0"/>
              <a:t>: </a:t>
            </a:r>
            <a:r>
              <a:rPr lang="de-DE" dirty="0" err="1"/>
              <a:t>assembly</a:t>
            </a:r>
            <a:r>
              <a:rPr lang="de-DE" dirty="0"/>
              <a:t> G5 / G6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E4E008-57F4-44D8-9F05-52B53D360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1" y="1260000"/>
            <a:ext cx="4787452" cy="5048436"/>
          </a:xfrm>
        </p:spPr>
        <p:txBody>
          <a:bodyPr/>
          <a:lstStyle/>
          <a:p>
            <a:r>
              <a:rPr lang="de-DE" dirty="0"/>
              <a:t>Same </a:t>
            </a:r>
            <a:r>
              <a:rPr lang="de-DE" dirty="0" err="1"/>
              <a:t>assembly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cables</a:t>
            </a:r>
            <a:r>
              <a:rPr lang="de-DE" dirty="0"/>
              <a:t> at </a:t>
            </a:r>
            <a:br>
              <a:rPr lang="de-DE" dirty="0"/>
            </a:br>
            <a:r>
              <a:rPr lang="de-DE" dirty="0"/>
              <a:t>G5 and G6</a:t>
            </a:r>
          </a:p>
          <a:p>
            <a:pPr lvl="1"/>
            <a:r>
              <a:rPr lang="de-DE" dirty="0" err="1"/>
              <a:t>Reduces</a:t>
            </a:r>
            <a:r>
              <a:rPr lang="de-DE" dirty="0"/>
              <a:t>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diversity</a:t>
            </a:r>
            <a:r>
              <a:rPr lang="de-DE" dirty="0"/>
              <a:t> </a:t>
            </a:r>
          </a:p>
          <a:p>
            <a:pPr lvl="1"/>
            <a:r>
              <a:rPr lang="en-US" dirty="0"/>
              <a:t>Concentrates the numbers of pieces</a:t>
            </a:r>
          </a:p>
          <a:p>
            <a:r>
              <a:rPr lang="en-US" dirty="0"/>
              <a:t>Only one connector type at </a:t>
            </a:r>
            <a:br>
              <a:rPr lang="en-US" dirty="0"/>
            </a:br>
            <a:r>
              <a:rPr lang="en-US" dirty="0"/>
              <a:t>drive controllers</a:t>
            </a:r>
            <a:endParaRPr lang="de-DE" dirty="0"/>
          </a:p>
          <a:p>
            <a:pPr lvl="1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02689D-7DF1-47A6-A766-55D805EF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453" y="1260000"/>
            <a:ext cx="6531290" cy="432195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4E88C5A-6CEA-4C9C-A813-9B8C43EFBB36}"/>
              </a:ext>
            </a:extLst>
          </p:cNvPr>
          <p:cNvSpPr/>
          <p:nvPr/>
        </p:nvSpPr>
        <p:spPr>
          <a:xfrm>
            <a:off x="8724900" y="1892300"/>
            <a:ext cx="203200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6D5F466-832C-4DDC-A362-1D7683E5A262}"/>
              </a:ext>
            </a:extLst>
          </p:cNvPr>
          <p:cNvSpPr/>
          <p:nvPr/>
        </p:nvSpPr>
        <p:spPr>
          <a:xfrm rot="5400000">
            <a:off x="9953000" y="1854200"/>
            <a:ext cx="203200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A064D15-C30F-445A-974D-2703D11F9CDE}"/>
              </a:ext>
            </a:extLst>
          </p:cNvPr>
          <p:cNvSpPr txBox="1"/>
          <p:nvPr/>
        </p:nvSpPr>
        <p:spPr>
          <a:xfrm>
            <a:off x="6965165" y="5998147"/>
            <a:ext cx="3089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Example</a:t>
            </a:r>
            <a:r>
              <a:rPr lang="de-DE" sz="1400" dirty="0"/>
              <a:t>: </a:t>
            </a:r>
            <a:r>
              <a:rPr lang="de-DE" sz="1400" dirty="0" err="1"/>
              <a:t>EnDat</a:t>
            </a:r>
            <a:r>
              <a:rPr lang="de-DE" sz="1400" dirty="0"/>
              <a:t> /SSI /</a:t>
            </a:r>
            <a:r>
              <a:rPr lang="de-DE" sz="1400" dirty="0" err="1"/>
              <a:t>Ink</a:t>
            </a:r>
            <a:r>
              <a:rPr lang="de-DE" sz="1400" dirty="0"/>
              <a:t>. </a:t>
            </a:r>
            <a:r>
              <a:rPr lang="de-DE" sz="1400" dirty="0" err="1"/>
              <a:t>encoder</a:t>
            </a:r>
            <a:r>
              <a:rPr lang="de-DE" sz="1400" dirty="0"/>
              <a:t> </a:t>
            </a:r>
            <a:r>
              <a:rPr lang="de-DE" sz="1400" dirty="0" err="1"/>
              <a:t>cable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58215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DDC36-7E88-422E-B68B-FB626234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STOBER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cables</a:t>
            </a:r>
            <a:r>
              <a:rPr lang="de-DE" dirty="0"/>
              <a:t>: </a:t>
            </a:r>
            <a:r>
              <a:rPr lang="de-DE" dirty="0" err="1"/>
              <a:t>EnDat</a:t>
            </a:r>
            <a:r>
              <a:rPr lang="de-DE" dirty="0"/>
              <a:t> 2.1 / 2.2 digital </a:t>
            </a:r>
            <a:r>
              <a:rPr lang="de-DE" dirty="0" err="1"/>
              <a:t>with</a:t>
            </a:r>
            <a:r>
              <a:rPr lang="de-DE" dirty="0"/>
              <a:t> 5050044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49F1AA-9AE1-42C0-9E41-3ABBF839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7713663" cy="2918966"/>
          </a:xfrm>
        </p:spPr>
        <p:txBody>
          <a:bodyPr/>
          <a:lstStyle/>
          <a:p>
            <a:r>
              <a:rPr lang="de-DE" dirty="0"/>
              <a:t>Pairs (2 x 0,34 mm</a:t>
            </a:r>
            <a:r>
              <a:rPr lang="de-DE" baseline="30000" dirty="0"/>
              <a:t>2</a:t>
            </a:r>
            <a:r>
              <a:rPr lang="de-DE" dirty="0"/>
              <a:t>): WH/BN, YE/GN, PK/GY</a:t>
            </a:r>
          </a:p>
          <a:p>
            <a:r>
              <a:rPr lang="de-DE" dirty="0"/>
              <a:t>Pairs (2 x 0,25 mm</a:t>
            </a:r>
            <a:r>
              <a:rPr lang="de-DE" baseline="30000" dirty="0"/>
              <a:t>2</a:t>
            </a:r>
            <a:r>
              <a:rPr lang="de-DE" dirty="0"/>
              <a:t>): RD/BU</a:t>
            </a:r>
          </a:p>
          <a:p>
            <a:r>
              <a:rPr lang="de-DE" dirty="0"/>
              <a:t>Encoder </a:t>
            </a:r>
            <a:r>
              <a:rPr lang="de-DE" dirty="0" err="1"/>
              <a:t>connector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15 / </a:t>
            </a:r>
            <a:r>
              <a:rPr lang="de-DE" dirty="0" err="1"/>
              <a:t>con</a:t>
            </a:r>
            <a:r>
              <a:rPr lang="de-DE" dirty="0"/>
              <a:t> 17 and </a:t>
            </a:r>
            <a:r>
              <a:rPr lang="de-DE" dirty="0" err="1"/>
              <a:t>con</a:t>
            </a:r>
            <a:r>
              <a:rPr lang="de-DE" dirty="0"/>
              <a:t> 23, 12 </a:t>
            </a:r>
            <a:r>
              <a:rPr lang="de-DE" dirty="0" err="1"/>
              <a:t>pins</a:t>
            </a:r>
            <a:endParaRPr lang="de-DE" dirty="0"/>
          </a:p>
          <a:p>
            <a:r>
              <a:rPr lang="de-DE" dirty="0"/>
              <a:t>Connector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D-Sub 15 (X4)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F6DA1E3-6476-408E-9A2F-53CFE8C76CE4}"/>
              </a:ext>
            </a:extLst>
          </p:cNvPr>
          <p:cNvGrpSpPr/>
          <p:nvPr/>
        </p:nvGrpSpPr>
        <p:grpSpPr>
          <a:xfrm>
            <a:off x="2350567" y="4418558"/>
            <a:ext cx="6055082" cy="1182688"/>
            <a:chOff x="1047410" y="4076700"/>
            <a:chExt cx="6055082" cy="1182688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8725C84-A774-4B97-A1C2-91C3E2B852A8}"/>
                </a:ext>
              </a:extLst>
            </p:cNvPr>
            <p:cNvSpPr/>
            <p:nvPr/>
          </p:nvSpPr>
          <p:spPr>
            <a:xfrm>
              <a:off x="1149349" y="4076700"/>
              <a:ext cx="5879523" cy="11763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AC3FCA77-0489-45A4-863A-B97FAE9C0A35}"/>
                </a:ext>
              </a:extLst>
            </p:cNvPr>
            <p:cNvGrpSpPr/>
            <p:nvPr/>
          </p:nvGrpSpPr>
          <p:grpSpPr>
            <a:xfrm>
              <a:off x="1053760" y="4714500"/>
              <a:ext cx="6048732" cy="181463"/>
              <a:chOff x="1053760" y="7386320"/>
              <a:chExt cx="6048732" cy="396645"/>
            </a:xfrm>
          </p:grpSpPr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BE7C5C9C-B3EA-4E60-B50E-2BF79DD81513}"/>
                  </a:ext>
                </a:extLst>
              </p:cNvPr>
              <p:cNvGrpSpPr/>
              <p:nvPr/>
            </p:nvGrpSpPr>
            <p:grpSpPr>
              <a:xfrm rot="10800000">
                <a:off x="1053760" y="7386320"/>
                <a:ext cx="3024366" cy="375294"/>
                <a:chOff x="1053760" y="4867056"/>
                <a:chExt cx="3024366" cy="375294"/>
              </a:xfrm>
            </p:grpSpPr>
            <p:sp>
              <p:nvSpPr>
                <p:cNvPr id="36" name="Freihandform: Form 35">
                  <a:extLst>
                    <a:ext uri="{FF2B5EF4-FFF2-40B4-BE49-F238E27FC236}">
                      <a16:creationId xmlns:a16="http://schemas.microsoft.com/office/drawing/2014/main" id="{CF21483B-D824-4E6B-B921-D4D549022935}"/>
                    </a:ext>
                  </a:extLst>
                </p:cNvPr>
                <p:cNvSpPr/>
                <p:nvPr/>
              </p:nvSpPr>
              <p:spPr>
                <a:xfrm>
                  <a:off x="1053760" y="4867056"/>
                  <a:ext cx="3024366" cy="375294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E94994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37" name="Freihandform: Form 36">
                  <a:extLst>
                    <a:ext uri="{FF2B5EF4-FFF2-40B4-BE49-F238E27FC236}">
                      <a16:creationId xmlns:a16="http://schemas.microsoft.com/office/drawing/2014/main" id="{AA4197E4-D8DE-4D32-BBEF-127C13A11E96}"/>
                    </a:ext>
                  </a:extLst>
                </p:cNvPr>
                <p:cNvSpPr/>
                <p:nvPr/>
              </p:nvSpPr>
              <p:spPr>
                <a:xfrm flipV="1">
                  <a:off x="1053760" y="4871847"/>
                  <a:ext cx="3024366" cy="357272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8D10FF14-733D-4C10-9EC1-E46D10C5854A}"/>
                  </a:ext>
                </a:extLst>
              </p:cNvPr>
              <p:cNvGrpSpPr/>
              <p:nvPr/>
            </p:nvGrpSpPr>
            <p:grpSpPr>
              <a:xfrm>
                <a:off x="4078126" y="7407671"/>
                <a:ext cx="3024366" cy="375294"/>
                <a:chOff x="1053760" y="7386282"/>
                <a:chExt cx="3024366" cy="375294"/>
              </a:xfrm>
            </p:grpSpPr>
            <p:sp>
              <p:nvSpPr>
                <p:cNvPr id="34" name="Freihandform: Form 33">
                  <a:extLst>
                    <a:ext uri="{FF2B5EF4-FFF2-40B4-BE49-F238E27FC236}">
                      <a16:creationId xmlns:a16="http://schemas.microsoft.com/office/drawing/2014/main" id="{5E4EE01B-2362-46D8-926C-995043F5A899}"/>
                    </a:ext>
                  </a:extLst>
                </p:cNvPr>
                <p:cNvSpPr/>
                <p:nvPr/>
              </p:nvSpPr>
              <p:spPr>
                <a:xfrm>
                  <a:off x="1053760" y="7386282"/>
                  <a:ext cx="3024366" cy="375294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E94994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35" name="Freihandform: Form 34">
                  <a:extLst>
                    <a:ext uri="{FF2B5EF4-FFF2-40B4-BE49-F238E27FC236}">
                      <a16:creationId xmlns:a16="http://schemas.microsoft.com/office/drawing/2014/main" id="{51AC8F06-3757-4A2E-B14A-E12D0C184FF6}"/>
                    </a:ext>
                  </a:extLst>
                </p:cNvPr>
                <p:cNvSpPr/>
                <p:nvPr/>
              </p:nvSpPr>
              <p:spPr>
                <a:xfrm flipV="1">
                  <a:off x="1053760" y="7391145"/>
                  <a:ext cx="3024366" cy="357278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C6E725EE-A1FB-48C7-BC9C-EB8BC0FC344E}"/>
                </a:ext>
              </a:extLst>
            </p:cNvPr>
            <p:cNvGrpSpPr/>
            <p:nvPr/>
          </p:nvGrpSpPr>
          <p:grpSpPr>
            <a:xfrm>
              <a:off x="1047410" y="4430361"/>
              <a:ext cx="6048732" cy="181484"/>
              <a:chOff x="1053760" y="6126688"/>
              <a:chExt cx="6048732" cy="396683"/>
            </a:xfrm>
          </p:grpSpPr>
          <p:grpSp>
            <p:nvGrpSpPr>
              <p:cNvPr id="26" name="Gruppieren 25">
                <a:extLst>
                  <a:ext uri="{FF2B5EF4-FFF2-40B4-BE49-F238E27FC236}">
                    <a16:creationId xmlns:a16="http://schemas.microsoft.com/office/drawing/2014/main" id="{407CB52D-F7A6-4E8C-9F65-7C539395DBEC}"/>
                  </a:ext>
                </a:extLst>
              </p:cNvPr>
              <p:cNvGrpSpPr/>
              <p:nvPr/>
            </p:nvGrpSpPr>
            <p:grpSpPr>
              <a:xfrm rot="10800000">
                <a:off x="1053760" y="6126688"/>
                <a:ext cx="3024366" cy="375294"/>
                <a:chOff x="1053760" y="6126688"/>
                <a:chExt cx="3024366" cy="375294"/>
              </a:xfrm>
            </p:grpSpPr>
            <p:sp>
              <p:nvSpPr>
                <p:cNvPr id="30" name="Freihandform: Form 29">
                  <a:extLst>
                    <a:ext uri="{FF2B5EF4-FFF2-40B4-BE49-F238E27FC236}">
                      <a16:creationId xmlns:a16="http://schemas.microsoft.com/office/drawing/2014/main" id="{83001583-508F-4903-814D-0EF903C21B2C}"/>
                    </a:ext>
                  </a:extLst>
                </p:cNvPr>
                <p:cNvSpPr/>
                <p:nvPr/>
              </p:nvSpPr>
              <p:spPr>
                <a:xfrm>
                  <a:off x="1053760" y="6126688"/>
                  <a:ext cx="3024366" cy="375294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31" name="Freihandform: Form 30">
                  <a:extLst>
                    <a:ext uri="{FF2B5EF4-FFF2-40B4-BE49-F238E27FC236}">
                      <a16:creationId xmlns:a16="http://schemas.microsoft.com/office/drawing/2014/main" id="{1D10AC80-C6FB-4026-B922-7DE66DCE5780}"/>
                    </a:ext>
                  </a:extLst>
                </p:cNvPr>
                <p:cNvSpPr/>
                <p:nvPr/>
              </p:nvSpPr>
              <p:spPr>
                <a:xfrm flipV="1">
                  <a:off x="1053760" y="6131534"/>
                  <a:ext cx="3024366" cy="357275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id="{ECFF648B-CD74-4516-B154-6A59657C4E9F}"/>
                  </a:ext>
                </a:extLst>
              </p:cNvPr>
              <p:cNvGrpSpPr/>
              <p:nvPr/>
            </p:nvGrpSpPr>
            <p:grpSpPr>
              <a:xfrm>
                <a:off x="4078126" y="6148077"/>
                <a:ext cx="3024366" cy="375294"/>
                <a:chOff x="1053760" y="6126688"/>
                <a:chExt cx="3024366" cy="375294"/>
              </a:xfrm>
            </p:grpSpPr>
            <p:sp>
              <p:nvSpPr>
                <p:cNvPr id="28" name="Freihandform: Form 27">
                  <a:extLst>
                    <a:ext uri="{FF2B5EF4-FFF2-40B4-BE49-F238E27FC236}">
                      <a16:creationId xmlns:a16="http://schemas.microsoft.com/office/drawing/2014/main" id="{B75B6A91-BD12-452A-86A5-EB20490A6B28}"/>
                    </a:ext>
                  </a:extLst>
                </p:cNvPr>
                <p:cNvSpPr/>
                <p:nvPr/>
              </p:nvSpPr>
              <p:spPr>
                <a:xfrm>
                  <a:off x="1053760" y="6126688"/>
                  <a:ext cx="3024366" cy="375294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FFFF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9" name="Freihandform: Form 28">
                  <a:extLst>
                    <a:ext uri="{FF2B5EF4-FFF2-40B4-BE49-F238E27FC236}">
                      <a16:creationId xmlns:a16="http://schemas.microsoft.com/office/drawing/2014/main" id="{11C79DDF-2CCD-4814-ACF8-9EA1B3730A36}"/>
                    </a:ext>
                  </a:extLst>
                </p:cNvPr>
                <p:cNvSpPr/>
                <p:nvPr/>
              </p:nvSpPr>
              <p:spPr>
                <a:xfrm flipV="1">
                  <a:off x="1053760" y="6131534"/>
                  <a:ext cx="3024366" cy="357275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7265DE64-084A-489F-9319-7F00123D313D}"/>
                </a:ext>
              </a:extLst>
            </p:cNvPr>
            <p:cNvGrpSpPr/>
            <p:nvPr/>
          </p:nvGrpSpPr>
          <p:grpSpPr>
            <a:xfrm>
              <a:off x="1053760" y="5002162"/>
              <a:ext cx="6048732" cy="181484"/>
              <a:chOff x="1053760" y="6126689"/>
              <a:chExt cx="6048732" cy="396682"/>
            </a:xfrm>
          </p:grpSpPr>
          <p:grpSp>
            <p:nvGrpSpPr>
              <p:cNvPr id="20" name="Gruppieren 19">
                <a:extLst>
                  <a:ext uri="{FF2B5EF4-FFF2-40B4-BE49-F238E27FC236}">
                    <a16:creationId xmlns:a16="http://schemas.microsoft.com/office/drawing/2014/main" id="{2AC9CB3E-2AEF-452D-9539-D86E4973AEA1}"/>
                  </a:ext>
                </a:extLst>
              </p:cNvPr>
              <p:cNvGrpSpPr/>
              <p:nvPr/>
            </p:nvGrpSpPr>
            <p:grpSpPr>
              <a:xfrm rot="10800000">
                <a:off x="1053760" y="6126689"/>
                <a:ext cx="3024366" cy="375293"/>
                <a:chOff x="1053760" y="6126688"/>
                <a:chExt cx="3024366" cy="375293"/>
              </a:xfrm>
            </p:grpSpPr>
            <p:sp>
              <p:nvSpPr>
                <p:cNvPr id="24" name="Freihandform: Form 23">
                  <a:extLst>
                    <a:ext uri="{FF2B5EF4-FFF2-40B4-BE49-F238E27FC236}">
                      <a16:creationId xmlns:a16="http://schemas.microsoft.com/office/drawing/2014/main" id="{CBB05D7E-2EF7-4810-9FBB-60C318DF412C}"/>
                    </a:ext>
                  </a:extLst>
                </p:cNvPr>
                <p:cNvSpPr/>
                <p:nvPr/>
              </p:nvSpPr>
              <p:spPr>
                <a:xfrm>
                  <a:off x="1053760" y="6126688"/>
                  <a:ext cx="3024366" cy="375293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5" name="Freihandform: Form 24">
                  <a:extLst>
                    <a:ext uri="{FF2B5EF4-FFF2-40B4-BE49-F238E27FC236}">
                      <a16:creationId xmlns:a16="http://schemas.microsoft.com/office/drawing/2014/main" id="{B29A17C4-2E13-490B-BFAB-C8EE9C62967D}"/>
                    </a:ext>
                  </a:extLst>
                </p:cNvPr>
                <p:cNvSpPr/>
                <p:nvPr/>
              </p:nvSpPr>
              <p:spPr>
                <a:xfrm flipV="1">
                  <a:off x="1053760" y="6131534"/>
                  <a:ext cx="3024366" cy="357275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21" name="Gruppieren 20">
                <a:extLst>
                  <a:ext uri="{FF2B5EF4-FFF2-40B4-BE49-F238E27FC236}">
                    <a16:creationId xmlns:a16="http://schemas.microsoft.com/office/drawing/2014/main" id="{3E98E051-3AC6-4D4B-A0D5-0137ABED8DA5}"/>
                  </a:ext>
                </a:extLst>
              </p:cNvPr>
              <p:cNvGrpSpPr/>
              <p:nvPr/>
            </p:nvGrpSpPr>
            <p:grpSpPr>
              <a:xfrm>
                <a:off x="4078126" y="6148077"/>
                <a:ext cx="3024366" cy="375294"/>
                <a:chOff x="1053760" y="6126688"/>
                <a:chExt cx="3024366" cy="375294"/>
              </a:xfrm>
            </p:grpSpPr>
            <p:sp>
              <p:nvSpPr>
                <p:cNvPr id="22" name="Freihandform: Form 21">
                  <a:extLst>
                    <a:ext uri="{FF2B5EF4-FFF2-40B4-BE49-F238E27FC236}">
                      <a16:creationId xmlns:a16="http://schemas.microsoft.com/office/drawing/2014/main" id="{9B0D3EB1-458A-4D41-AAB8-0CA3FDF1DDCC}"/>
                    </a:ext>
                  </a:extLst>
                </p:cNvPr>
                <p:cNvSpPr/>
                <p:nvPr/>
              </p:nvSpPr>
              <p:spPr>
                <a:xfrm>
                  <a:off x="1053760" y="6126688"/>
                  <a:ext cx="3024366" cy="375294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23" name="Freihandform: Form 22">
                  <a:extLst>
                    <a:ext uri="{FF2B5EF4-FFF2-40B4-BE49-F238E27FC236}">
                      <a16:creationId xmlns:a16="http://schemas.microsoft.com/office/drawing/2014/main" id="{C5568251-BF8A-4DAB-B7D6-8DA4BBEE7521}"/>
                    </a:ext>
                  </a:extLst>
                </p:cNvPr>
                <p:cNvSpPr/>
                <p:nvPr/>
              </p:nvSpPr>
              <p:spPr>
                <a:xfrm flipV="1">
                  <a:off x="1053760" y="6131534"/>
                  <a:ext cx="3024366" cy="357275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5744478C-8E16-4B7F-8B7F-CD3901C74B44}"/>
                </a:ext>
              </a:extLst>
            </p:cNvPr>
            <p:cNvGrpSpPr/>
            <p:nvPr/>
          </p:nvGrpSpPr>
          <p:grpSpPr>
            <a:xfrm>
              <a:off x="1053760" y="4149328"/>
              <a:ext cx="6048732" cy="181480"/>
              <a:chOff x="1053760" y="4887916"/>
              <a:chExt cx="6048732" cy="396672"/>
            </a:xfrm>
          </p:grpSpPr>
          <p:grpSp>
            <p:nvGrpSpPr>
              <p:cNvPr id="14" name="Gruppieren 13">
                <a:extLst>
                  <a:ext uri="{FF2B5EF4-FFF2-40B4-BE49-F238E27FC236}">
                    <a16:creationId xmlns:a16="http://schemas.microsoft.com/office/drawing/2014/main" id="{BA0961D1-41C0-4FB8-BB73-C7CB8B18C1A9}"/>
                  </a:ext>
                </a:extLst>
              </p:cNvPr>
              <p:cNvGrpSpPr/>
              <p:nvPr/>
            </p:nvGrpSpPr>
            <p:grpSpPr>
              <a:xfrm rot="10800000">
                <a:off x="1053760" y="4887916"/>
                <a:ext cx="3024366" cy="375298"/>
                <a:chOff x="1053760" y="7365456"/>
                <a:chExt cx="3024366" cy="375298"/>
              </a:xfrm>
            </p:grpSpPr>
            <p:sp>
              <p:nvSpPr>
                <p:cNvPr id="18" name="Freihandform: Form 17">
                  <a:extLst>
                    <a:ext uri="{FF2B5EF4-FFF2-40B4-BE49-F238E27FC236}">
                      <a16:creationId xmlns:a16="http://schemas.microsoft.com/office/drawing/2014/main" id="{B34A498E-5472-465F-A27C-3D022E1FF83B}"/>
                    </a:ext>
                  </a:extLst>
                </p:cNvPr>
                <p:cNvSpPr/>
                <p:nvPr/>
              </p:nvSpPr>
              <p:spPr>
                <a:xfrm>
                  <a:off x="1053760" y="7365456"/>
                  <a:ext cx="3024366" cy="375298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9" name="Freihandform: Form 18">
                  <a:extLst>
                    <a:ext uri="{FF2B5EF4-FFF2-40B4-BE49-F238E27FC236}">
                      <a16:creationId xmlns:a16="http://schemas.microsoft.com/office/drawing/2014/main" id="{D987DAB1-4256-4353-A503-38C10E8BC8B1}"/>
                    </a:ext>
                  </a:extLst>
                </p:cNvPr>
                <p:cNvSpPr/>
                <p:nvPr/>
              </p:nvSpPr>
              <p:spPr>
                <a:xfrm flipV="1">
                  <a:off x="1053760" y="7370330"/>
                  <a:ext cx="3024366" cy="357279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F6AD6F1E-8734-4104-981D-81779689F06B}"/>
                  </a:ext>
                </a:extLst>
              </p:cNvPr>
              <p:cNvGrpSpPr/>
              <p:nvPr/>
            </p:nvGrpSpPr>
            <p:grpSpPr>
              <a:xfrm>
                <a:off x="4078126" y="4909296"/>
                <a:ext cx="3024366" cy="375292"/>
                <a:chOff x="1053760" y="4887907"/>
                <a:chExt cx="3024366" cy="375292"/>
              </a:xfrm>
            </p:grpSpPr>
            <p:sp>
              <p:nvSpPr>
                <p:cNvPr id="16" name="Freihandform: Form 15">
                  <a:extLst>
                    <a:ext uri="{FF2B5EF4-FFF2-40B4-BE49-F238E27FC236}">
                      <a16:creationId xmlns:a16="http://schemas.microsoft.com/office/drawing/2014/main" id="{0316567C-CB07-44B7-BF4B-F9C40C1A0DFB}"/>
                    </a:ext>
                  </a:extLst>
                </p:cNvPr>
                <p:cNvSpPr/>
                <p:nvPr/>
              </p:nvSpPr>
              <p:spPr>
                <a:xfrm>
                  <a:off x="1053760" y="4887907"/>
                  <a:ext cx="3024366" cy="375292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7" name="Freihandform: Form 16">
                  <a:extLst>
                    <a:ext uri="{FF2B5EF4-FFF2-40B4-BE49-F238E27FC236}">
                      <a16:creationId xmlns:a16="http://schemas.microsoft.com/office/drawing/2014/main" id="{D31793F5-BA31-496A-A3E3-478FBF71B296}"/>
                    </a:ext>
                  </a:extLst>
                </p:cNvPr>
                <p:cNvSpPr/>
                <p:nvPr/>
              </p:nvSpPr>
              <p:spPr>
                <a:xfrm flipV="1">
                  <a:off x="1053760" y="4892757"/>
                  <a:ext cx="3024366" cy="357277"/>
                </a:xfrm>
                <a:custGeom>
                  <a:avLst/>
                  <a:gdLst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40993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9527"/>
                    <a:gd name="connsiteX1" fmla="*/ 149141 w 3024366"/>
                    <a:gd name="connsiteY1" fmla="*/ 33658 h 419527"/>
                    <a:gd name="connsiteX2" fmla="*/ 572112 w 3024366"/>
                    <a:gd name="connsiteY2" fmla="*/ 16543 h 419527"/>
                    <a:gd name="connsiteX3" fmla="*/ 721252 w 3024366"/>
                    <a:gd name="connsiteY3" fmla="*/ 214582 h 419527"/>
                    <a:gd name="connsiteX4" fmla="*/ 865502 w 3024366"/>
                    <a:gd name="connsiteY4" fmla="*/ 395506 h 419527"/>
                    <a:gd name="connsiteX5" fmla="*/ 1305588 w 3024366"/>
                    <a:gd name="connsiteY5" fmla="*/ 397951 h 419527"/>
                    <a:gd name="connsiteX6" fmla="*/ 1444948 w 3024366"/>
                    <a:gd name="connsiteY6" fmla="*/ 214582 h 419527"/>
                    <a:gd name="connsiteX7" fmla="*/ 1586753 w 3024366"/>
                    <a:gd name="connsiteY7" fmla="*/ 31213 h 419527"/>
                    <a:gd name="connsiteX8" fmla="*/ 2026839 w 3024366"/>
                    <a:gd name="connsiteY8" fmla="*/ 33658 h 419527"/>
                    <a:gd name="connsiteX9" fmla="*/ 2163754 w 3024366"/>
                    <a:gd name="connsiteY9" fmla="*/ 217027 h 419527"/>
                    <a:gd name="connsiteX10" fmla="*/ 2312895 w 3024366"/>
                    <a:gd name="connsiteY10" fmla="*/ 397951 h 419527"/>
                    <a:gd name="connsiteX11" fmla="*/ 2745645 w 3024366"/>
                    <a:gd name="connsiteY11" fmla="*/ 393061 h 419527"/>
                    <a:gd name="connsiteX12" fmla="*/ 2885006 w 3024366"/>
                    <a:gd name="connsiteY12" fmla="*/ 214582 h 419527"/>
                    <a:gd name="connsiteX13" fmla="*/ 3024366 w 3024366"/>
                    <a:gd name="connsiteY13" fmla="*/ 36103 h 419527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14582 h 418083"/>
                    <a:gd name="connsiteX1" fmla="*/ 149141 w 3024366"/>
                    <a:gd name="connsiteY1" fmla="*/ 33658 h 418083"/>
                    <a:gd name="connsiteX2" fmla="*/ 572112 w 3024366"/>
                    <a:gd name="connsiteY2" fmla="*/ 16543 h 418083"/>
                    <a:gd name="connsiteX3" fmla="*/ 721252 w 3024366"/>
                    <a:gd name="connsiteY3" fmla="*/ 214582 h 418083"/>
                    <a:gd name="connsiteX4" fmla="*/ 865502 w 3024366"/>
                    <a:gd name="connsiteY4" fmla="*/ 395506 h 418083"/>
                    <a:gd name="connsiteX5" fmla="*/ 1305588 w 3024366"/>
                    <a:gd name="connsiteY5" fmla="*/ 397951 h 418083"/>
                    <a:gd name="connsiteX6" fmla="*/ 1444948 w 3024366"/>
                    <a:gd name="connsiteY6" fmla="*/ 214582 h 418083"/>
                    <a:gd name="connsiteX7" fmla="*/ 1586753 w 3024366"/>
                    <a:gd name="connsiteY7" fmla="*/ 31213 h 418083"/>
                    <a:gd name="connsiteX8" fmla="*/ 2026839 w 3024366"/>
                    <a:gd name="connsiteY8" fmla="*/ 33658 h 418083"/>
                    <a:gd name="connsiteX9" fmla="*/ 2163754 w 3024366"/>
                    <a:gd name="connsiteY9" fmla="*/ 217027 h 418083"/>
                    <a:gd name="connsiteX10" fmla="*/ 2312895 w 3024366"/>
                    <a:gd name="connsiteY10" fmla="*/ 397951 h 418083"/>
                    <a:gd name="connsiteX11" fmla="*/ 2745645 w 3024366"/>
                    <a:gd name="connsiteY11" fmla="*/ 393061 h 418083"/>
                    <a:gd name="connsiteX12" fmla="*/ 2885006 w 3024366"/>
                    <a:gd name="connsiteY12" fmla="*/ 214582 h 418083"/>
                    <a:gd name="connsiteX13" fmla="*/ 3024366 w 3024366"/>
                    <a:gd name="connsiteY13" fmla="*/ 36103 h 418083"/>
                    <a:gd name="connsiteX0" fmla="*/ 0 w 3024366"/>
                    <a:gd name="connsiteY0" fmla="*/ 203540 h 407041"/>
                    <a:gd name="connsiteX1" fmla="*/ 149141 w 3024366"/>
                    <a:gd name="connsiteY1" fmla="*/ 22616 h 407041"/>
                    <a:gd name="connsiteX2" fmla="*/ 574557 w 3024366"/>
                    <a:gd name="connsiteY2" fmla="*/ 22616 h 407041"/>
                    <a:gd name="connsiteX3" fmla="*/ 721252 w 3024366"/>
                    <a:gd name="connsiteY3" fmla="*/ 203540 h 407041"/>
                    <a:gd name="connsiteX4" fmla="*/ 865502 w 3024366"/>
                    <a:gd name="connsiteY4" fmla="*/ 384464 h 407041"/>
                    <a:gd name="connsiteX5" fmla="*/ 1305588 w 3024366"/>
                    <a:gd name="connsiteY5" fmla="*/ 386909 h 407041"/>
                    <a:gd name="connsiteX6" fmla="*/ 1444948 w 3024366"/>
                    <a:gd name="connsiteY6" fmla="*/ 203540 h 407041"/>
                    <a:gd name="connsiteX7" fmla="*/ 1586753 w 3024366"/>
                    <a:gd name="connsiteY7" fmla="*/ 20171 h 407041"/>
                    <a:gd name="connsiteX8" fmla="*/ 2026839 w 3024366"/>
                    <a:gd name="connsiteY8" fmla="*/ 22616 h 407041"/>
                    <a:gd name="connsiteX9" fmla="*/ 2163754 w 3024366"/>
                    <a:gd name="connsiteY9" fmla="*/ 205985 h 407041"/>
                    <a:gd name="connsiteX10" fmla="*/ 2312895 w 3024366"/>
                    <a:gd name="connsiteY10" fmla="*/ 386909 h 407041"/>
                    <a:gd name="connsiteX11" fmla="*/ 2745645 w 3024366"/>
                    <a:gd name="connsiteY11" fmla="*/ 382019 h 407041"/>
                    <a:gd name="connsiteX12" fmla="*/ 2885006 w 3024366"/>
                    <a:gd name="connsiteY12" fmla="*/ 203540 h 407041"/>
                    <a:gd name="connsiteX13" fmla="*/ 3024366 w 3024366"/>
                    <a:gd name="connsiteY13" fmla="*/ 25061 h 407041"/>
                    <a:gd name="connsiteX0" fmla="*/ 0 w 3024366"/>
                    <a:gd name="connsiteY0" fmla="*/ 194509 h 398010"/>
                    <a:gd name="connsiteX1" fmla="*/ 149141 w 3024366"/>
                    <a:gd name="connsiteY1" fmla="*/ 13585 h 398010"/>
                    <a:gd name="connsiteX2" fmla="*/ 574557 w 3024366"/>
                    <a:gd name="connsiteY2" fmla="*/ 13585 h 398010"/>
                    <a:gd name="connsiteX3" fmla="*/ 721252 w 3024366"/>
                    <a:gd name="connsiteY3" fmla="*/ 194509 h 398010"/>
                    <a:gd name="connsiteX4" fmla="*/ 865502 w 3024366"/>
                    <a:gd name="connsiteY4" fmla="*/ 375433 h 398010"/>
                    <a:gd name="connsiteX5" fmla="*/ 1305588 w 3024366"/>
                    <a:gd name="connsiteY5" fmla="*/ 377878 h 398010"/>
                    <a:gd name="connsiteX6" fmla="*/ 1444948 w 3024366"/>
                    <a:gd name="connsiteY6" fmla="*/ 194509 h 398010"/>
                    <a:gd name="connsiteX7" fmla="*/ 1586753 w 3024366"/>
                    <a:gd name="connsiteY7" fmla="*/ 11140 h 398010"/>
                    <a:gd name="connsiteX8" fmla="*/ 2026839 w 3024366"/>
                    <a:gd name="connsiteY8" fmla="*/ 13585 h 398010"/>
                    <a:gd name="connsiteX9" fmla="*/ 2163754 w 3024366"/>
                    <a:gd name="connsiteY9" fmla="*/ 196954 h 398010"/>
                    <a:gd name="connsiteX10" fmla="*/ 2312895 w 3024366"/>
                    <a:gd name="connsiteY10" fmla="*/ 377878 h 398010"/>
                    <a:gd name="connsiteX11" fmla="*/ 2745645 w 3024366"/>
                    <a:gd name="connsiteY11" fmla="*/ 372988 h 398010"/>
                    <a:gd name="connsiteX12" fmla="*/ 2885006 w 3024366"/>
                    <a:gd name="connsiteY12" fmla="*/ 194509 h 398010"/>
                    <a:gd name="connsiteX13" fmla="*/ 3024366 w 3024366"/>
                    <a:gd name="connsiteY13" fmla="*/ 16030 h 398010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87152"/>
                    <a:gd name="connsiteX1" fmla="*/ 149141 w 3024366"/>
                    <a:gd name="connsiteY1" fmla="*/ 2727 h 387152"/>
                    <a:gd name="connsiteX2" fmla="*/ 574557 w 3024366"/>
                    <a:gd name="connsiteY2" fmla="*/ 2727 h 387152"/>
                    <a:gd name="connsiteX3" fmla="*/ 721252 w 3024366"/>
                    <a:gd name="connsiteY3" fmla="*/ 183651 h 387152"/>
                    <a:gd name="connsiteX4" fmla="*/ 865502 w 3024366"/>
                    <a:gd name="connsiteY4" fmla="*/ 364575 h 387152"/>
                    <a:gd name="connsiteX5" fmla="*/ 1305588 w 3024366"/>
                    <a:gd name="connsiteY5" fmla="*/ 367020 h 387152"/>
                    <a:gd name="connsiteX6" fmla="*/ 1444948 w 3024366"/>
                    <a:gd name="connsiteY6" fmla="*/ 183651 h 387152"/>
                    <a:gd name="connsiteX7" fmla="*/ 1586753 w 3024366"/>
                    <a:gd name="connsiteY7" fmla="*/ 282 h 387152"/>
                    <a:gd name="connsiteX8" fmla="*/ 2026839 w 3024366"/>
                    <a:gd name="connsiteY8" fmla="*/ 2727 h 387152"/>
                    <a:gd name="connsiteX9" fmla="*/ 2163754 w 3024366"/>
                    <a:gd name="connsiteY9" fmla="*/ 186096 h 387152"/>
                    <a:gd name="connsiteX10" fmla="*/ 2312895 w 3024366"/>
                    <a:gd name="connsiteY10" fmla="*/ 367020 h 387152"/>
                    <a:gd name="connsiteX11" fmla="*/ 2745645 w 3024366"/>
                    <a:gd name="connsiteY11" fmla="*/ 362130 h 387152"/>
                    <a:gd name="connsiteX12" fmla="*/ 2885006 w 3024366"/>
                    <a:gd name="connsiteY12" fmla="*/ 183651 h 387152"/>
                    <a:gd name="connsiteX13" fmla="*/ 3024366 w 3024366"/>
                    <a:gd name="connsiteY13" fmla="*/ 5172 h 387152"/>
                    <a:gd name="connsiteX0" fmla="*/ 0 w 3024366"/>
                    <a:gd name="connsiteY0" fmla="*/ 183651 h 377767"/>
                    <a:gd name="connsiteX1" fmla="*/ 149141 w 3024366"/>
                    <a:gd name="connsiteY1" fmla="*/ 2727 h 377767"/>
                    <a:gd name="connsiteX2" fmla="*/ 574557 w 3024366"/>
                    <a:gd name="connsiteY2" fmla="*/ 2727 h 377767"/>
                    <a:gd name="connsiteX3" fmla="*/ 721252 w 3024366"/>
                    <a:gd name="connsiteY3" fmla="*/ 183651 h 377767"/>
                    <a:gd name="connsiteX4" fmla="*/ 865502 w 3024366"/>
                    <a:gd name="connsiteY4" fmla="*/ 364575 h 377767"/>
                    <a:gd name="connsiteX5" fmla="*/ 1305588 w 3024366"/>
                    <a:gd name="connsiteY5" fmla="*/ 367020 h 377767"/>
                    <a:gd name="connsiteX6" fmla="*/ 1444948 w 3024366"/>
                    <a:gd name="connsiteY6" fmla="*/ 183651 h 377767"/>
                    <a:gd name="connsiteX7" fmla="*/ 1586753 w 3024366"/>
                    <a:gd name="connsiteY7" fmla="*/ 282 h 377767"/>
                    <a:gd name="connsiteX8" fmla="*/ 2026839 w 3024366"/>
                    <a:gd name="connsiteY8" fmla="*/ 2727 h 377767"/>
                    <a:gd name="connsiteX9" fmla="*/ 2163754 w 3024366"/>
                    <a:gd name="connsiteY9" fmla="*/ 186096 h 377767"/>
                    <a:gd name="connsiteX10" fmla="*/ 2312895 w 3024366"/>
                    <a:gd name="connsiteY10" fmla="*/ 367020 h 377767"/>
                    <a:gd name="connsiteX11" fmla="*/ 2745645 w 3024366"/>
                    <a:gd name="connsiteY11" fmla="*/ 362130 h 377767"/>
                    <a:gd name="connsiteX12" fmla="*/ 2885006 w 3024366"/>
                    <a:gd name="connsiteY12" fmla="*/ 183651 h 377767"/>
                    <a:gd name="connsiteX13" fmla="*/ 3024366 w 3024366"/>
                    <a:gd name="connsiteY13" fmla="*/ 5172 h 377767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68821"/>
                    <a:gd name="connsiteX1" fmla="*/ 149141 w 3024366"/>
                    <a:gd name="connsiteY1" fmla="*/ 2727 h 368821"/>
                    <a:gd name="connsiteX2" fmla="*/ 574557 w 3024366"/>
                    <a:gd name="connsiteY2" fmla="*/ 2727 h 368821"/>
                    <a:gd name="connsiteX3" fmla="*/ 721252 w 3024366"/>
                    <a:gd name="connsiteY3" fmla="*/ 183651 h 368821"/>
                    <a:gd name="connsiteX4" fmla="*/ 865502 w 3024366"/>
                    <a:gd name="connsiteY4" fmla="*/ 364575 h 368821"/>
                    <a:gd name="connsiteX5" fmla="*/ 1305588 w 3024366"/>
                    <a:gd name="connsiteY5" fmla="*/ 367020 h 368821"/>
                    <a:gd name="connsiteX6" fmla="*/ 1444948 w 3024366"/>
                    <a:gd name="connsiteY6" fmla="*/ 183651 h 368821"/>
                    <a:gd name="connsiteX7" fmla="*/ 1586753 w 3024366"/>
                    <a:gd name="connsiteY7" fmla="*/ 282 h 368821"/>
                    <a:gd name="connsiteX8" fmla="*/ 2026839 w 3024366"/>
                    <a:gd name="connsiteY8" fmla="*/ 2727 h 368821"/>
                    <a:gd name="connsiteX9" fmla="*/ 2163754 w 3024366"/>
                    <a:gd name="connsiteY9" fmla="*/ 186096 h 368821"/>
                    <a:gd name="connsiteX10" fmla="*/ 2312895 w 3024366"/>
                    <a:gd name="connsiteY10" fmla="*/ 367020 h 368821"/>
                    <a:gd name="connsiteX11" fmla="*/ 2745645 w 3024366"/>
                    <a:gd name="connsiteY11" fmla="*/ 362130 h 368821"/>
                    <a:gd name="connsiteX12" fmla="*/ 2885006 w 3024366"/>
                    <a:gd name="connsiteY12" fmla="*/ 183651 h 368821"/>
                    <a:gd name="connsiteX13" fmla="*/ 3024366 w 3024366"/>
                    <a:gd name="connsiteY13" fmla="*/ 5172 h 368821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  <a:gd name="connsiteX0" fmla="*/ 0 w 3024366"/>
                    <a:gd name="connsiteY0" fmla="*/ 183651 h 375294"/>
                    <a:gd name="connsiteX1" fmla="*/ 149141 w 3024366"/>
                    <a:gd name="connsiteY1" fmla="*/ 2727 h 375294"/>
                    <a:gd name="connsiteX2" fmla="*/ 574557 w 3024366"/>
                    <a:gd name="connsiteY2" fmla="*/ 2727 h 375294"/>
                    <a:gd name="connsiteX3" fmla="*/ 721252 w 3024366"/>
                    <a:gd name="connsiteY3" fmla="*/ 183651 h 375294"/>
                    <a:gd name="connsiteX4" fmla="*/ 865502 w 3024366"/>
                    <a:gd name="connsiteY4" fmla="*/ 364575 h 375294"/>
                    <a:gd name="connsiteX5" fmla="*/ 1305588 w 3024366"/>
                    <a:gd name="connsiteY5" fmla="*/ 367020 h 375294"/>
                    <a:gd name="connsiteX6" fmla="*/ 1444948 w 3024366"/>
                    <a:gd name="connsiteY6" fmla="*/ 183651 h 375294"/>
                    <a:gd name="connsiteX7" fmla="*/ 1586753 w 3024366"/>
                    <a:gd name="connsiteY7" fmla="*/ 282 h 375294"/>
                    <a:gd name="connsiteX8" fmla="*/ 2026839 w 3024366"/>
                    <a:gd name="connsiteY8" fmla="*/ 2727 h 375294"/>
                    <a:gd name="connsiteX9" fmla="*/ 2163754 w 3024366"/>
                    <a:gd name="connsiteY9" fmla="*/ 186096 h 375294"/>
                    <a:gd name="connsiteX10" fmla="*/ 2312895 w 3024366"/>
                    <a:gd name="connsiteY10" fmla="*/ 367020 h 375294"/>
                    <a:gd name="connsiteX11" fmla="*/ 2745645 w 3024366"/>
                    <a:gd name="connsiteY11" fmla="*/ 362130 h 375294"/>
                    <a:gd name="connsiteX12" fmla="*/ 2863001 w 3024366"/>
                    <a:gd name="connsiteY12" fmla="*/ 217880 h 375294"/>
                    <a:gd name="connsiteX13" fmla="*/ 3024366 w 3024366"/>
                    <a:gd name="connsiteY13" fmla="*/ 5172 h 37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4366" h="375294">
                      <a:moveTo>
                        <a:pt x="0" y="183651"/>
                      </a:moveTo>
                      <a:cubicBezTo>
                        <a:pt x="26894" y="109692"/>
                        <a:pt x="48491" y="8432"/>
                        <a:pt x="149141" y="2727"/>
                      </a:cubicBezTo>
                      <a:cubicBezTo>
                        <a:pt x="249791" y="-2978"/>
                        <a:pt x="476760" y="1912"/>
                        <a:pt x="574557" y="2727"/>
                      </a:cubicBezTo>
                      <a:cubicBezTo>
                        <a:pt x="672354" y="3542"/>
                        <a:pt x="672761" y="123343"/>
                        <a:pt x="721252" y="183651"/>
                      </a:cubicBezTo>
                      <a:cubicBezTo>
                        <a:pt x="769743" y="243959"/>
                        <a:pt x="763223" y="360908"/>
                        <a:pt x="865502" y="364575"/>
                      </a:cubicBezTo>
                      <a:cubicBezTo>
                        <a:pt x="967781" y="368242"/>
                        <a:pt x="1204124" y="365390"/>
                        <a:pt x="1305588" y="367020"/>
                      </a:cubicBezTo>
                      <a:cubicBezTo>
                        <a:pt x="1407052" y="368650"/>
                        <a:pt x="1402976" y="247219"/>
                        <a:pt x="1444948" y="183651"/>
                      </a:cubicBezTo>
                      <a:cubicBezTo>
                        <a:pt x="1486920" y="120083"/>
                        <a:pt x="1479991" y="-1348"/>
                        <a:pt x="1586753" y="282"/>
                      </a:cubicBezTo>
                      <a:cubicBezTo>
                        <a:pt x="1693515" y="1912"/>
                        <a:pt x="1928227" y="5987"/>
                        <a:pt x="2026839" y="2727"/>
                      </a:cubicBezTo>
                      <a:cubicBezTo>
                        <a:pt x="2125451" y="-533"/>
                        <a:pt x="2130748" y="122936"/>
                        <a:pt x="2163754" y="186096"/>
                      </a:cubicBezTo>
                      <a:cubicBezTo>
                        <a:pt x="2196760" y="249256"/>
                        <a:pt x="2215913" y="364575"/>
                        <a:pt x="2312895" y="367020"/>
                      </a:cubicBezTo>
                      <a:cubicBezTo>
                        <a:pt x="2409877" y="369465"/>
                        <a:pt x="2653961" y="386987"/>
                        <a:pt x="2745645" y="362130"/>
                      </a:cubicBezTo>
                      <a:cubicBezTo>
                        <a:pt x="2837329" y="337273"/>
                        <a:pt x="2863001" y="217880"/>
                        <a:pt x="2863001" y="217880"/>
                      </a:cubicBezTo>
                      <a:cubicBezTo>
                        <a:pt x="2897230" y="151052"/>
                        <a:pt x="2942054" y="3949"/>
                        <a:pt x="3024366" y="5172"/>
                      </a:cubicBezTo>
                    </a:path>
                  </a:pathLst>
                </a:cu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</p:grp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54A2E13B-B189-4DC7-BB7E-F7D9E342EFF3}"/>
                </a:ext>
              </a:extLst>
            </p:cNvPr>
            <p:cNvCxnSpPr/>
            <p:nvPr/>
          </p:nvCxnSpPr>
          <p:spPr>
            <a:xfrm>
              <a:off x="1149349" y="4076700"/>
              <a:ext cx="5879523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CECA4702-881E-42E4-A162-45EB24E19F20}"/>
                </a:ext>
              </a:extLst>
            </p:cNvPr>
            <p:cNvCxnSpPr/>
            <p:nvPr/>
          </p:nvCxnSpPr>
          <p:spPr>
            <a:xfrm>
              <a:off x="1149349" y="5259388"/>
              <a:ext cx="5879523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E0105D2E-8600-43C0-B749-52B76E376CA0}"/>
              </a:ext>
            </a:extLst>
          </p:cNvPr>
          <p:cNvSpPr txBox="1"/>
          <p:nvPr/>
        </p:nvSpPr>
        <p:spPr>
          <a:xfrm>
            <a:off x="8455049" y="4359984"/>
            <a:ext cx="586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Data +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3F7C7CE-3608-418E-A3B0-BCA9A765B35E}"/>
              </a:ext>
            </a:extLst>
          </p:cNvPr>
          <p:cNvSpPr txBox="1"/>
          <p:nvPr/>
        </p:nvSpPr>
        <p:spPr>
          <a:xfrm>
            <a:off x="8463980" y="4516765"/>
            <a:ext cx="556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Data -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ABB5967E-4550-44B5-8DC9-D10240E5B326}"/>
              </a:ext>
            </a:extLst>
          </p:cNvPr>
          <p:cNvSpPr txBox="1"/>
          <p:nvPr/>
        </p:nvSpPr>
        <p:spPr>
          <a:xfrm>
            <a:off x="8463980" y="4658179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Clock +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4496A84-4511-4278-A715-077195B29F58}"/>
              </a:ext>
            </a:extLst>
          </p:cNvPr>
          <p:cNvSpPr txBox="1"/>
          <p:nvPr/>
        </p:nvSpPr>
        <p:spPr>
          <a:xfrm>
            <a:off x="8472911" y="481496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Clock -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9E42E846-D092-4765-8E9E-FC5F018124E8}"/>
              </a:ext>
            </a:extLst>
          </p:cNvPr>
          <p:cNvSpPr txBox="1"/>
          <p:nvPr/>
        </p:nvSpPr>
        <p:spPr>
          <a:xfrm>
            <a:off x="8460682" y="5224196"/>
            <a:ext cx="897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U</a:t>
            </a:r>
            <a:r>
              <a:rPr lang="de-DE" sz="1200" baseline="-25000" dirty="0"/>
              <a:t>2</a:t>
            </a:r>
            <a:r>
              <a:rPr lang="de-DE" sz="1200" dirty="0"/>
              <a:t> / U</a:t>
            </a:r>
            <a:r>
              <a:rPr lang="de-DE" sz="1200" baseline="-25000" dirty="0"/>
              <a:t>2</a:t>
            </a:r>
            <a:r>
              <a:rPr lang="de-DE" sz="1200" dirty="0"/>
              <a:t>BAT-</a:t>
            </a:r>
            <a:endParaRPr lang="de-DE" sz="1200" baseline="-250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2D55CC8-99BC-43EF-8E4E-C3F5D87C1BAA}"/>
              </a:ext>
            </a:extLst>
          </p:cNvPr>
          <p:cNvSpPr txBox="1"/>
          <p:nvPr/>
        </p:nvSpPr>
        <p:spPr>
          <a:xfrm>
            <a:off x="8469613" y="5380977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0V GND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7E6E380-D17F-4319-BEC0-0C019FEA2056}"/>
              </a:ext>
            </a:extLst>
          </p:cNvPr>
          <p:cNvSpPr txBox="1"/>
          <p:nvPr/>
        </p:nvSpPr>
        <p:spPr>
          <a:xfrm>
            <a:off x="8469338" y="4949219"/>
            <a:ext cx="1315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U</a:t>
            </a:r>
            <a:r>
              <a:rPr lang="de-DE" sz="1200" baseline="-25000" dirty="0"/>
              <a:t>2 </a:t>
            </a:r>
            <a:r>
              <a:rPr lang="de-DE" sz="1200" dirty="0"/>
              <a:t>Sense / U</a:t>
            </a:r>
            <a:r>
              <a:rPr lang="de-DE" sz="1200" baseline="-25000" dirty="0"/>
              <a:t>2</a:t>
            </a:r>
            <a:r>
              <a:rPr lang="de-DE" sz="1200" dirty="0"/>
              <a:t>BAT+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BD96E5A2-DCDF-4307-BEEC-186F56081B2D}"/>
              </a:ext>
            </a:extLst>
          </p:cNvPr>
          <p:cNvSpPr txBox="1"/>
          <p:nvPr/>
        </p:nvSpPr>
        <p:spPr>
          <a:xfrm>
            <a:off x="2356916" y="5692045"/>
            <a:ext cx="4650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Sketch </a:t>
            </a:r>
            <a:r>
              <a:rPr lang="de-DE" sz="1400" dirty="0" err="1"/>
              <a:t>encoder</a:t>
            </a:r>
            <a:r>
              <a:rPr lang="de-DE" sz="1400" dirty="0"/>
              <a:t> </a:t>
            </a:r>
            <a:r>
              <a:rPr lang="de-DE" sz="1400" dirty="0" err="1"/>
              <a:t>cable</a:t>
            </a:r>
            <a:r>
              <a:rPr lang="de-DE" sz="1400" dirty="0"/>
              <a:t> 5050044 (49484) </a:t>
            </a:r>
            <a:r>
              <a:rPr lang="de-DE" sz="1400" dirty="0" err="1"/>
              <a:t>EnDat</a:t>
            </a:r>
            <a:r>
              <a:rPr lang="de-DE" sz="1400" dirty="0"/>
              <a:t> 2.1 / 2.2 digital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8647279A-3D4C-4A1B-8B3D-882DBCA40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280" y="4380167"/>
            <a:ext cx="485714" cy="1352381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5EAAFF92-957E-4AB6-A7B0-FB335FD6C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36" y="4203725"/>
            <a:ext cx="925679" cy="352883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A2B34392-406E-4AFF-AA9C-51CEE1874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57" y="4748794"/>
            <a:ext cx="1175526" cy="409817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C65AA83-56AD-4C15-AB73-524C21491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64" y="5380977"/>
            <a:ext cx="1503454" cy="511075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31C2A129-37DF-41AD-BBD8-565EA5A80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460" y="1453002"/>
            <a:ext cx="1987568" cy="1984019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C9C3FFCA-D512-4B42-A296-FAC86D4E5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7283" y="1276043"/>
            <a:ext cx="2958990" cy="26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05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0574B29C-A565-4F16-A472-AAF84BDA9150}"/>
              </a:ext>
            </a:extLst>
          </p:cNvPr>
          <p:cNvSpPr/>
          <p:nvPr/>
        </p:nvSpPr>
        <p:spPr>
          <a:xfrm>
            <a:off x="3943927" y="2244440"/>
            <a:ext cx="4313382" cy="23829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D3EC0423-F11B-4AC7-A74B-573C4D121F1E}"/>
              </a:ext>
            </a:extLst>
          </p:cNvPr>
          <p:cNvCxnSpPr>
            <a:cxnSpLocks/>
          </p:cNvCxnSpPr>
          <p:nvPr/>
        </p:nvCxnSpPr>
        <p:spPr>
          <a:xfrm flipH="1">
            <a:off x="3214255" y="3103813"/>
            <a:ext cx="5791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5191EBAC-F2DF-4AAD-9B92-6D52D1E61D9B}"/>
              </a:ext>
            </a:extLst>
          </p:cNvPr>
          <p:cNvCxnSpPr>
            <a:cxnSpLocks/>
          </p:cNvCxnSpPr>
          <p:nvPr/>
        </p:nvCxnSpPr>
        <p:spPr>
          <a:xfrm flipH="1">
            <a:off x="3214255" y="3103813"/>
            <a:ext cx="57912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190D6BC0-73AA-40C4-BBCE-640FBEC9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STOBER power </a:t>
            </a:r>
            <a:r>
              <a:rPr lang="de-DE" dirty="0" err="1"/>
              <a:t>cable</a:t>
            </a:r>
            <a:r>
              <a:rPr lang="de-DE" dirty="0"/>
              <a:t> – internal </a:t>
            </a:r>
            <a:r>
              <a:rPr lang="de-DE" dirty="0" err="1"/>
              <a:t>structure</a:t>
            </a:r>
            <a:endParaRPr lang="de-DE" dirty="0"/>
          </a:p>
        </p:txBody>
      </p:sp>
      <p:pic>
        <p:nvPicPr>
          <p:cNvPr id="7" name="Grafik 6" descr="Ein Bild, das Projektor enthält.&#10;&#10;Automatisch generierte Beschreibung">
            <a:extLst>
              <a:ext uri="{FF2B5EF4-FFF2-40B4-BE49-F238E27FC236}">
                <a16:creationId xmlns:a16="http://schemas.microsoft.com/office/drawing/2014/main" id="{3C4D62FE-3D0E-40A4-9E21-993AD86E4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771" y="1277697"/>
            <a:ext cx="1287887" cy="15531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6DD064-F340-4628-811D-C86598D45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427857" y="3550948"/>
            <a:ext cx="713710" cy="17822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1CAFB12-22F1-4302-8EFC-FC41EE5A5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09" y="3631431"/>
            <a:ext cx="1483139" cy="1577345"/>
          </a:xfrm>
          <a:prstGeom prst="rect">
            <a:avLst/>
          </a:prstGeom>
        </p:spPr>
      </p:pic>
      <p:pic>
        <p:nvPicPr>
          <p:cNvPr id="13" name="Grafik 12" descr="Ein Bild, das Text, Briefpapier enthält.&#10;&#10;Automatisch generierte Beschreibung">
            <a:extLst>
              <a:ext uri="{FF2B5EF4-FFF2-40B4-BE49-F238E27FC236}">
                <a16:creationId xmlns:a16="http://schemas.microsoft.com/office/drawing/2014/main" id="{F3AC2A5A-B713-49D3-8A5F-FE1D0F93EC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192" t="11868" r="14020" b="6038"/>
          <a:stretch/>
        </p:blipFill>
        <p:spPr>
          <a:xfrm>
            <a:off x="341746" y="1278911"/>
            <a:ext cx="2503054" cy="2051114"/>
          </a:xfrm>
          <a:prstGeom prst="rect">
            <a:avLst/>
          </a:prstGeom>
        </p:spPr>
      </p:pic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591D213-DF26-4F63-B296-472EE9639B8B}"/>
              </a:ext>
            </a:extLst>
          </p:cNvPr>
          <p:cNvCxnSpPr/>
          <p:nvPr/>
        </p:nvCxnSpPr>
        <p:spPr>
          <a:xfrm>
            <a:off x="3943927" y="2244440"/>
            <a:ext cx="4313382" cy="0"/>
          </a:xfrm>
          <a:prstGeom prst="line">
            <a:avLst/>
          </a:prstGeom>
          <a:ln w="57150">
            <a:solidFill>
              <a:srgbClr val="FE800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E7BBD40F-D2F4-4CDD-8FCA-1F1E90AB0E3A}"/>
              </a:ext>
            </a:extLst>
          </p:cNvPr>
          <p:cNvCxnSpPr/>
          <p:nvPr/>
        </p:nvCxnSpPr>
        <p:spPr>
          <a:xfrm>
            <a:off x="3948545" y="4619725"/>
            <a:ext cx="4313382" cy="0"/>
          </a:xfrm>
          <a:prstGeom prst="line">
            <a:avLst/>
          </a:prstGeom>
          <a:ln w="57150">
            <a:solidFill>
              <a:srgbClr val="FE800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B61257F-67F9-4A7C-8012-CCFAD9FE8D86}"/>
              </a:ext>
            </a:extLst>
          </p:cNvPr>
          <p:cNvCxnSpPr>
            <a:cxnSpLocks/>
          </p:cNvCxnSpPr>
          <p:nvPr/>
        </p:nvCxnSpPr>
        <p:spPr>
          <a:xfrm flipH="1" flipV="1">
            <a:off x="3214255" y="2474522"/>
            <a:ext cx="5791200" cy="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8BA3DC58-9234-4C37-A296-951E835A58E4}"/>
              </a:ext>
            </a:extLst>
          </p:cNvPr>
          <p:cNvCxnSpPr>
            <a:cxnSpLocks/>
          </p:cNvCxnSpPr>
          <p:nvPr/>
        </p:nvCxnSpPr>
        <p:spPr>
          <a:xfrm flipH="1">
            <a:off x="3214255" y="2679703"/>
            <a:ext cx="57912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5B479A06-5A80-4E7D-8155-BB64EE188582}"/>
              </a:ext>
            </a:extLst>
          </p:cNvPr>
          <p:cNvCxnSpPr>
            <a:cxnSpLocks/>
          </p:cNvCxnSpPr>
          <p:nvPr/>
        </p:nvCxnSpPr>
        <p:spPr>
          <a:xfrm flipH="1">
            <a:off x="3214255" y="2887140"/>
            <a:ext cx="57912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hteck 30">
            <a:extLst>
              <a:ext uri="{FF2B5EF4-FFF2-40B4-BE49-F238E27FC236}">
                <a16:creationId xmlns:a16="http://schemas.microsoft.com/office/drawing/2014/main" id="{0DC27FF6-8285-476F-8FFC-D1A5B192C597}"/>
              </a:ext>
            </a:extLst>
          </p:cNvPr>
          <p:cNvSpPr/>
          <p:nvPr/>
        </p:nvSpPr>
        <p:spPr>
          <a:xfrm>
            <a:off x="3948545" y="3482754"/>
            <a:ext cx="4308764" cy="389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5CA23DC-3BF8-4869-96B9-E6CB4C811EC5}"/>
              </a:ext>
            </a:extLst>
          </p:cNvPr>
          <p:cNvSpPr/>
          <p:nvPr/>
        </p:nvSpPr>
        <p:spPr>
          <a:xfrm>
            <a:off x="3949760" y="4024849"/>
            <a:ext cx="4308764" cy="389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FB609AA-1B6B-47D8-A2B7-EF4F9D5B2410}"/>
              </a:ext>
            </a:extLst>
          </p:cNvPr>
          <p:cNvSpPr txBox="1"/>
          <p:nvPr/>
        </p:nvSpPr>
        <p:spPr>
          <a:xfrm>
            <a:off x="8974401" y="228985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57015E5-402F-4AC1-89C7-5FC300EC8986}"/>
              </a:ext>
            </a:extLst>
          </p:cNvPr>
          <p:cNvSpPr txBox="1"/>
          <p:nvPr/>
        </p:nvSpPr>
        <p:spPr>
          <a:xfrm>
            <a:off x="9148487" y="249503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7456FBE6-E7DC-4867-BEE7-E13C0E2A89E7}"/>
              </a:ext>
            </a:extLst>
          </p:cNvPr>
          <p:cNvSpPr txBox="1"/>
          <p:nvPr/>
        </p:nvSpPr>
        <p:spPr>
          <a:xfrm>
            <a:off x="8945547" y="26996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6A13F34A-A16B-4EEB-809B-56CB26B25370}"/>
              </a:ext>
            </a:extLst>
          </p:cNvPr>
          <p:cNvSpPr txBox="1"/>
          <p:nvPr/>
        </p:nvSpPr>
        <p:spPr>
          <a:xfrm>
            <a:off x="9132219" y="29191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PE</a:t>
            </a: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1E7C9F69-1B7B-42DF-A623-DD402CA29546}"/>
              </a:ext>
            </a:extLst>
          </p:cNvPr>
          <p:cNvCxnSpPr>
            <a:cxnSpLocks/>
          </p:cNvCxnSpPr>
          <p:nvPr/>
        </p:nvCxnSpPr>
        <p:spPr>
          <a:xfrm flipH="1">
            <a:off x="3209639" y="3612190"/>
            <a:ext cx="5791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22C4355C-5133-43CB-880A-DB441B2B0BF5}"/>
              </a:ext>
            </a:extLst>
          </p:cNvPr>
          <p:cNvCxnSpPr>
            <a:cxnSpLocks/>
          </p:cNvCxnSpPr>
          <p:nvPr/>
        </p:nvCxnSpPr>
        <p:spPr>
          <a:xfrm flipH="1">
            <a:off x="3214260" y="3755354"/>
            <a:ext cx="5791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3CC61619-BDA2-440B-8C85-8B52041FFF25}"/>
              </a:ext>
            </a:extLst>
          </p:cNvPr>
          <p:cNvCxnSpPr>
            <a:cxnSpLocks/>
          </p:cNvCxnSpPr>
          <p:nvPr/>
        </p:nvCxnSpPr>
        <p:spPr>
          <a:xfrm flipH="1">
            <a:off x="3200403" y="4159656"/>
            <a:ext cx="5791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69674BE6-FA49-4831-A3CC-40EDFF2FA48E}"/>
              </a:ext>
            </a:extLst>
          </p:cNvPr>
          <p:cNvCxnSpPr>
            <a:cxnSpLocks/>
          </p:cNvCxnSpPr>
          <p:nvPr/>
        </p:nvCxnSpPr>
        <p:spPr>
          <a:xfrm flipH="1">
            <a:off x="3205024" y="4302820"/>
            <a:ext cx="5791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34DBC16E-D98D-4940-A2C1-1C1006522850}"/>
              </a:ext>
            </a:extLst>
          </p:cNvPr>
          <p:cNvSpPr txBox="1"/>
          <p:nvPr/>
        </p:nvSpPr>
        <p:spPr>
          <a:xfrm>
            <a:off x="9005460" y="33711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05204DED-D5A8-4865-A1D0-E2CD55F2F365}"/>
              </a:ext>
            </a:extLst>
          </p:cNvPr>
          <p:cNvSpPr txBox="1"/>
          <p:nvPr/>
        </p:nvSpPr>
        <p:spPr>
          <a:xfrm>
            <a:off x="9010078" y="36604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F2F60D22-50E3-4723-987F-20928F67D17A}"/>
              </a:ext>
            </a:extLst>
          </p:cNvPr>
          <p:cNvSpPr txBox="1"/>
          <p:nvPr/>
        </p:nvSpPr>
        <p:spPr>
          <a:xfrm>
            <a:off x="9014696" y="3912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7412529-3A96-4353-86E2-C35427C29D13}"/>
              </a:ext>
            </a:extLst>
          </p:cNvPr>
          <p:cNvSpPr txBox="1"/>
          <p:nvPr/>
        </p:nvSpPr>
        <p:spPr>
          <a:xfrm>
            <a:off x="9019314" y="42016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700F3875-E1F9-451C-B3E5-4F6FCD1A6E37}"/>
              </a:ext>
            </a:extLst>
          </p:cNvPr>
          <p:cNvSpPr txBox="1"/>
          <p:nvPr/>
        </p:nvSpPr>
        <p:spPr>
          <a:xfrm>
            <a:off x="4420319" y="4878085"/>
            <a:ext cx="3464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Power: U (1), V (2), W (3), PE </a:t>
            </a:r>
          </a:p>
          <a:p>
            <a:r>
              <a:rPr lang="de-DE" dirty="0"/>
              <a:t>Brake: 5 (1BD1), 6 (1BD2)</a:t>
            </a:r>
          </a:p>
          <a:p>
            <a:r>
              <a:rPr lang="de-DE" dirty="0"/>
              <a:t>Thermal </a:t>
            </a:r>
            <a:r>
              <a:rPr lang="de-DE" dirty="0" err="1"/>
              <a:t>sensor</a:t>
            </a:r>
            <a:r>
              <a:rPr lang="de-DE" dirty="0"/>
              <a:t>: 7 (1TP1), 8 (1 TP2)</a:t>
            </a:r>
          </a:p>
        </p:txBody>
      </p:sp>
      <p:sp>
        <p:nvSpPr>
          <p:cNvPr id="63" name="Freihandform: Form 62">
            <a:extLst>
              <a:ext uri="{FF2B5EF4-FFF2-40B4-BE49-F238E27FC236}">
                <a16:creationId xmlns:a16="http://schemas.microsoft.com/office/drawing/2014/main" id="{6B3A2E42-5B1A-4A26-A1E3-D922AA06296D}"/>
              </a:ext>
            </a:extLst>
          </p:cNvPr>
          <p:cNvSpPr/>
          <p:nvPr/>
        </p:nvSpPr>
        <p:spPr>
          <a:xfrm>
            <a:off x="8100291" y="1871220"/>
            <a:ext cx="648883" cy="456344"/>
          </a:xfrm>
          <a:custGeom>
            <a:avLst/>
            <a:gdLst>
              <a:gd name="connsiteX0" fmla="*/ 0 w 648883"/>
              <a:gd name="connsiteY0" fmla="*/ 0 h 738909"/>
              <a:gd name="connsiteX1" fmla="*/ 646545 w 648883"/>
              <a:gd name="connsiteY1" fmla="*/ 341745 h 738909"/>
              <a:gd name="connsiteX2" fmla="*/ 175491 w 648883"/>
              <a:gd name="connsiteY2" fmla="*/ 738909 h 73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883" h="738909">
                <a:moveTo>
                  <a:pt x="0" y="0"/>
                </a:moveTo>
                <a:cubicBezTo>
                  <a:pt x="308648" y="109297"/>
                  <a:pt x="617297" y="218594"/>
                  <a:pt x="646545" y="341745"/>
                </a:cubicBezTo>
                <a:cubicBezTo>
                  <a:pt x="675793" y="464896"/>
                  <a:pt x="425642" y="601902"/>
                  <a:pt x="175491" y="738909"/>
                </a:cubicBez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F023557C-7868-442C-A0CA-0603D970C6D6}"/>
              </a:ext>
            </a:extLst>
          </p:cNvPr>
          <p:cNvSpPr txBox="1"/>
          <p:nvPr/>
        </p:nvSpPr>
        <p:spPr>
          <a:xfrm>
            <a:off x="7001164" y="1747497"/>
            <a:ext cx="950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Outer </a:t>
            </a:r>
            <a:r>
              <a:rPr lang="de-DE" sz="1200" dirty="0" err="1"/>
              <a:t>shield</a:t>
            </a:r>
            <a:endParaRPr lang="de-DE" sz="1200" dirty="0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5654F6A-1DB5-4E20-B647-7AEF6FBABFC9}"/>
              </a:ext>
            </a:extLst>
          </p:cNvPr>
          <p:cNvSpPr txBox="1"/>
          <p:nvPr/>
        </p:nvSpPr>
        <p:spPr>
          <a:xfrm>
            <a:off x="2869454" y="4770857"/>
            <a:ext cx="1062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Shield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pairs</a:t>
            </a:r>
            <a:endParaRPr lang="de-DE" sz="1200" dirty="0"/>
          </a:p>
        </p:txBody>
      </p: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2C474A7E-A9C0-41CB-A85D-ADE3F425B993}"/>
              </a:ext>
            </a:extLst>
          </p:cNvPr>
          <p:cNvCxnSpPr/>
          <p:nvPr/>
        </p:nvCxnSpPr>
        <p:spPr>
          <a:xfrm flipV="1">
            <a:off x="3362036" y="4415603"/>
            <a:ext cx="581891" cy="4126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E604AF7F-CD4D-4F95-ADB9-DDE38B69C561}"/>
              </a:ext>
            </a:extLst>
          </p:cNvPr>
          <p:cNvCxnSpPr>
            <a:cxnSpLocks/>
          </p:cNvCxnSpPr>
          <p:nvPr/>
        </p:nvCxnSpPr>
        <p:spPr>
          <a:xfrm flipV="1">
            <a:off x="3312816" y="3856039"/>
            <a:ext cx="617257" cy="9721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3" name="Grafik 92">
            <a:extLst>
              <a:ext uri="{FF2B5EF4-FFF2-40B4-BE49-F238E27FC236}">
                <a16:creationId xmlns:a16="http://schemas.microsoft.com/office/drawing/2014/main" id="{DE0EB84B-4815-4EB6-8AFD-0F9498D1E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0983" y="3308357"/>
            <a:ext cx="1027461" cy="7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71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30D97-CEBF-4D58-87EC-AEC7E505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STOBER power </a:t>
            </a:r>
            <a:r>
              <a:rPr lang="de-DE" dirty="0" err="1"/>
              <a:t>cable</a:t>
            </a:r>
            <a:r>
              <a:rPr lang="de-DE" dirty="0"/>
              <a:t> – internal </a:t>
            </a:r>
            <a:r>
              <a:rPr lang="de-DE" dirty="0" err="1"/>
              <a:t>structure</a:t>
            </a:r>
            <a:r>
              <a:rPr lang="de-DE" dirty="0"/>
              <a:t> /2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3C1F29-E89C-467F-BAD7-589D4BBA6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Real: (4 × 1,5 + (2 × 1,0) + (2 × 0,50)) mm²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C03123-7FCB-4939-B2FA-6DBC2DA45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68" y="2120406"/>
            <a:ext cx="3142250" cy="4188030"/>
          </a:xfrm>
          <a:prstGeom prst="rect">
            <a:avLst/>
          </a:prstGeom>
        </p:spPr>
      </p:pic>
      <p:pic>
        <p:nvPicPr>
          <p:cNvPr id="7" name="Grafik 6" descr="Ein Bild, das Stift enthält.&#10;&#10;Automatisch generierte Beschreibung">
            <a:extLst>
              <a:ext uri="{FF2B5EF4-FFF2-40B4-BE49-F238E27FC236}">
                <a16:creationId xmlns:a16="http://schemas.microsoft.com/office/drawing/2014/main" id="{9DEA340F-58FB-4A9D-B68C-EBCF56A68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55" b="33599"/>
          <a:stretch/>
        </p:blipFill>
        <p:spPr>
          <a:xfrm>
            <a:off x="1404997" y="3985768"/>
            <a:ext cx="6133705" cy="16122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7945E9C-B255-4BEC-B4A3-DBF16A77B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104" y="1260000"/>
            <a:ext cx="4203033" cy="17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08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BA5CC-9EA4-4A02-9F95-DBAE05FA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Rated</a:t>
            </a:r>
            <a:r>
              <a:rPr lang="de-DE" dirty="0"/>
              <a:t> </a:t>
            </a:r>
            <a:r>
              <a:rPr lang="de-DE" dirty="0" err="1"/>
              <a:t>currents</a:t>
            </a:r>
            <a:r>
              <a:rPr lang="de-DE" dirty="0"/>
              <a:t> power </a:t>
            </a:r>
            <a:r>
              <a:rPr lang="de-DE" dirty="0" err="1"/>
              <a:t>wires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4A0BB7-62CB-45DB-B423-DE0CA11E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9157453" cy="2902926"/>
          </a:xfrm>
        </p:spPr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DIN VDE 0298-4 </a:t>
            </a:r>
            <a:br>
              <a:rPr lang="de-DE" dirty="0"/>
            </a:b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cables</a:t>
            </a:r>
            <a:r>
              <a:rPr lang="de-DE" dirty="0"/>
              <a:t> and </a:t>
            </a:r>
            <a:r>
              <a:rPr lang="de-DE" dirty="0" err="1"/>
              <a:t>insulated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power </a:t>
            </a:r>
            <a:r>
              <a:rPr lang="de-DE" dirty="0" err="1"/>
              <a:t>installations</a:t>
            </a:r>
            <a:r>
              <a:rPr lang="de-DE" dirty="0"/>
              <a:t>; </a:t>
            </a:r>
            <a:br>
              <a:rPr lang="de-DE" dirty="0"/>
            </a:br>
            <a:r>
              <a:rPr lang="de-DE" dirty="0" err="1"/>
              <a:t>part</a:t>
            </a:r>
            <a:r>
              <a:rPr lang="de-DE" dirty="0"/>
              <a:t> 4: </a:t>
            </a:r>
            <a:r>
              <a:rPr lang="en-US" dirty="0"/>
              <a:t>Recommended values for the current-carrying capacity of cables and lines for fixed installation in buildings and of flexible lines</a:t>
            </a:r>
            <a:endParaRPr lang="de-DE" dirty="0"/>
          </a:p>
          <a:p>
            <a:r>
              <a:rPr lang="de-DE" b="1" dirty="0">
                <a:solidFill>
                  <a:srgbClr val="006EB6"/>
                </a:solidFill>
              </a:rPr>
              <a:t>New </a:t>
            </a:r>
            <a:r>
              <a:rPr lang="de-DE" b="1" dirty="0" err="1">
                <a:solidFill>
                  <a:srgbClr val="006EB6"/>
                </a:solidFill>
              </a:rPr>
              <a:t>definition</a:t>
            </a:r>
            <a:r>
              <a:rPr lang="de-DE" b="1" dirty="0">
                <a:solidFill>
                  <a:srgbClr val="006EB6"/>
                </a:solidFill>
              </a:rPr>
              <a:t> </a:t>
            </a:r>
            <a:r>
              <a:rPr lang="de-DE" b="1" dirty="0" err="1">
                <a:solidFill>
                  <a:srgbClr val="006EB6"/>
                </a:solidFill>
              </a:rPr>
              <a:t>of</a:t>
            </a:r>
            <a:r>
              <a:rPr lang="de-DE" b="1" dirty="0">
                <a:solidFill>
                  <a:srgbClr val="006EB6"/>
                </a:solidFill>
              </a:rPr>
              <a:t> </a:t>
            </a:r>
            <a:r>
              <a:rPr lang="de-DE" b="1" dirty="0" err="1">
                <a:solidFill>
                  <a:srgbClr val="006EB6"/>
                </a:solidFill>
              </a:rPr>
              <a:t>the</a:t>
            </a:r>
            <a:r>
              <a:rPr lang="de-DE" b="1" dirty="0">
                <a:solidFill>
                  <a:srgbClr val="006EB6"/>
                </a:solidFill>
              </a:rPr>
              <a:t> </a:t>
            </a:r>
            <a:r>
              <a:rPr lang="de-DE" b="1" dirty="0" err="1">
                <a:solidFill>
                  <a:srgbClr val="006EB6"/>
                </a:solidFill>
              </a:rPr>
              <a:t>rated</a:t>
            </a:r>
            <a:r>
              <a:rPr lang="de-DE" b="1" dirty="0">
                <a:solidFill>
                  <a:srgbClr val="006EB6"/>
                </a:solidFill>
              </a:rPr>
              <a:t> </a:t>
            </a:r>
            <a:r>
              <a:rPr lang="de-DE" b="1" dirty="0" err="1">
                <a:solidFill>
                  <a:srgbClr val="006EB6"/>
                </a:solidFill>
              </a:rPr>
              <a:t>currents</a:t>
            </a:r>
            <a:r>
              <a:rPr lang="de-DE" b="1" dirty="0">
                <a:solidFill>
                  <a:srgbClr val="006EB6"/>
                </a:solidFill>
              </a:rPr>
              <a:t> in 2021</a:t>
            </a:r>
          </a:p>
          <a:p>
            <a:r>
              <a:rPr lang="en-US" b="1" dirty="0">
                <a:solidFill>
                  <a:srgbClr val="006EB6"/>
                </a:solidFill>
              </a:rPr>
              <a:t>This allows a range of EZ engines to be offered with more competitive cables</a:t>
            </a:r>
            <a:endParaRPr lang="de-DE" b="1" dirty="0">
              <a:solidFill>
                <a:srgbClr val="006EB6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de-DE" sz="1800" b="1" dirty="0" err="1">
                <a:solidFill>
                  <a:srgbClr val="006EB6"/>
                </a:solidFill>
              </a:rPr>
              <a:t>Cheaper</a:t>
            </a:r>
            <a:endParaRPr lang="de-DE" sz="1800" b="1" dirty="0">
              <a:solidFill>
                <a:srgbClr val="006EB6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de-DE" sz="1800" b="1" dirty="0" err="1">
                <a:solidFill>
                  <a:srgbClr val="006EB6"/>
                </a:solidFill>
              </a:rPr>
              <a:t>Lighter</a:t>
            </a:r>
            <a:endParaRPr lang="de-DE" sz="1800" b="1" dirty="0">
              <a:solidFill>
                <a:srgbClr val="006EB6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de-DE" sz="1800" b="1" dirty="0">
                <a:solidFill>
                  <a:srgbClr val="006EB6"/>
                </a:solidFill>
              </a:rPr>
              <a:t>More flexible</a:t>
            </a:r>
            <a:br>
              <a:rPr lang="de-DE" dirty="0"/>
            </a:b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AF4CC92-98E1-40AE-B822-FCFAA7084CCE}"/>
              </a:ext>
            </a:extLst>
          </p:cNvPr>
          <p:cNvGrpSpPr/>
          <p:nvPr/>
        </p:nvGrpSpPr>
        <p:grpSpPr>
          <a:xfrm>
            <a:off x="9978189" y="1048504"/>
            <a:ext cx="2067700" cy="3290886"/>
            <a:chOff x="9697453" y="1224965"/>
            <a:chExt cx="2348436" cy="3592737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B448B33-6EC8-452F-ABA4-34657140A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70"/>
            <a:stretch/>
          </p:blipFill>
          <p:spPr>
            <a:xfrm>
              <a:off x="9697453" y="1241007"/>
              <a:ext cx="2348436" cy="3576695"/>
            </a:xfrm>
            <a:prstGeom prst="rect">
              <a:avLst/>
            </a:prstGeom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7CCDA7D-AA4E-451E-BF42-EC214F3E69A6}"/>
                </a:ext>
              </a:extLst>
            </p:cNvPr>
            <p:cNvSpPr/>
            <p:nvPr/>
          </p:nvSpPr>
          <p:spPr>
            <a:xfrm>
              <a:off x="11228847" y="1224965"/>
              <a:ext cx="224589" cy="104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73D0D6B-A745-4622-BA2D-5E66EB6A0C2D}"/>
              </a:ext>
            </a:extLst>
          </p:cNvPr>
          <p:cNvSpPr txBox="1">
            <a:spLocks/>
          </p:cNvSpPr>
          <p:nvPr/>
        </p:nvSpPr>
        <p:spPr>
          <a:xfrm>
            <a:off x="7345930" y="4354084"/>
            <a:ext cx="4079458" cy="2291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Current carrying capacity of conductors based on</a:t>
            </a:r>
            <a:br>
              <a:rPr lang="de-DE" sz="1100" dirty="0"/>
            </a:br>
            <a:r>
              <a:rPr lang="de-DE" sz="1100" dirty="0"/>
              <a:t>DIN VDE 0298 T4 06/13 </a:t>
            </a:r>
          </a:p>
          <a:p>
            <a:r>
              <a:rPr lang="de-DE" sz="1100" dirty="0"/>
              <a:t>Table 11: </a:t>
            </a:r>
            <a:r>
              <a:rPr lang="en-US" sz="1100" dirty="0"/>
              <a:t>Load capacity, cables with rated voltage up to 1000 V and heat-resistant cables</a:t>
            </a:r>
            <a:endParaRPr lang="de-DE" sz="1100" dirty="0"/>
          </a:p>
          <a:p>
            <a:pPr lvl="1"/>
            <a:r>
              <a:rPr lang="de-DE" sz="1050" dirty="0" err="1"/>
              <a:t>Column</a:t>
            </a:r>
            <a:r>
              <a:rPr lang="de-DE" sz="1050" dirty="0"/>
              <a:t> 5: </a:t>
            </a:r>
            <a:r>
              <a:rPr lang="en-US" sz="1050" dirty="0"/>
              <a:t>on or at surfaces; multicore cables</a:t>
            </a:r>
            <a:endParaRPr lang="de-DE" sz="1050" dirty="0"/>
          </a:p>
          <a:p>
            <a:r>
              <a:rPr lang="de-DE" sz="1100" dirty="0"/>
              <a:t>Table 17: </a:t>
            </a:r>
            <a:r>
              <a:rPr lang="de-DE" sz="1100" dirty="0" err="1"/>
              <a:t>Conversion</a:t>
            </a:r>
            <a:r>
              <a:rPr lang="de-DE" sz="1100" dirty="0"/>
              <a:t> </a:t>
            </a:r>
            <a:r>
              <a:rPr lang="de-DE" sz="1100" dirty="0" err="1"/>
              <a:t>factors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</a:t>
            </a:r>
            <a:r>
              <a:rPr lang="de-DE" sz="1100" dirty="0" err="1"/>
              <a:t>deviating</a:t>
            </a:r>
            <a:r>
              <a:rPr lang="de-DE" sz="1100" dirty="0"/>
              <a:t> ambient </a:t>
            </a:r>
            <a:r>
              <a:rPr lang="de-DE" sz="1100" dirty="0" err="1"/>
              <a:t>temperatures</a:t>
            </a:r>
            <a:endParaRPr lang="de-DE" sz="1100" dirty="0"/>
          </a:p>
          <a:p>
            <a:pPr lvl="1"/>
            <a:r>
              <a:rPr lang="de-DE" sz="1050" dirty="0" err="1"/>
              <a:t>Column</a:t>
            </a:r>
            <a:r>
              <a:rPr lang="de-DE" sz="1050" dirty="0"/>
              <a:t> 4: </a:t>
            </a:r>
            <a:r>
              <a:rPr lang="de-DE" sz="1050" dirty="0" err="1"/>
              <a:t>Factor</a:t>
            </a:r>
            <a:r>
              <a:rPr lang="de-DE" sz="1050" dirty="0"/>
              <a:t> (e.g. 40°C – 0,87)</a:t>
            </a:r>
          </a:p>
          <a:p>
            <a:r>
              <a:rPr lang="de-DE" sz="1100" dirty="0"/>
              <a:t>Table 21: </a:t>
            </a:r>
            <a:r>
              <a:rPr lang="en-US" sz="1100" dirty="0"/>
              <a:t>Conversion factors for accumulation on the wall, in the pipe and duct, on the floor and under the ceiling </a:t>
            </a:r>
            <a:br>
              <a:rPr lang="en-US" sz="1100" dirty="0"/>
            </a:br>
            <a:r>
              <a:rPr lang="de-DE" sz="1100" dirty="0">
                <a:sym typeface="Wingdings" panose="05000000000000000000" pitchFamily="2" charset="2"/>
              </a:rPr>
              <a:t> Note in </a:t>
            </a:r>
            <a:r>
              <a:rPr lang="de-DE" sz="1100" dirty="0" err="1">
                <a:sym typeface="Wingdings" panose="05000000000000000000" pitchFamily="2" charset="2"/>
              </a:rPr>
              <a:t>the</a:t>
            </a:r>
            <a:r>
              <a:rPr lang="de-DE" sz="1100" dirty="0">
                <a:sym typeface="Wingdings" panose="05000000000000000000" pitchFamily="2" charset="2"/>
              </a:rPr>
              <a:t> </a:t>
            </a:r>
            <a:r>
              <a:rPr lang="de-DE" sz="1100" dirty="0" err="1">
                <a:sym typeface="Wingdings" panose="05000000000000000000" pitchFamily="2" charset="2"/>
              </a:rPr>
              <a:t>connection</a:t>
            </a:r>
            <a:r>
              <a:rPr lang="de-DE" sz="1100" dirty="0">
                <a:sym typeface="Wingdings" panose="05000000000000000000" pitchFamily="2" charset="2"/>
              </a:rPr>
              <a:t> </a:t>
            </a:r>
            <a:r>
              <a:rPr lang="de-DE" sz="1100" dirty="0" err="1">
                <a:sym typeface="Wingdings" panose="05000000000000000000" pitchFamily="2" charset="2"/>
              </a:rPr>
              <a:t>method</a:t>
            </a:r>
            <a:r>
              <a:rPr lang="de-DE" sz="1100" dirty="0">
                <a:sym typeface="Wingdings" panose="05000000000000000000" pitchFamily="2" charset="2"/>
              </a:rPr>
              <a:t> </a:t>
            </a:r>
            <a:r>
              <a:rPr lang="de-DE" sz="1100" dirty="0" err="1">
                <a:sym typeface="Wingdings" panose="05000000000000000000" pitchFamily="2" charset="2"/>
              </a:rPr>
              <a:t>manual</a:t>
            </a:r>
            <a:endParaRPr lang="de-DE" sz="1100" dirty="0"/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82403F-4BE2-40AF-A2DF-6D72B9190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09" y="4475748"/>
            <a:ext cx="3117433" cy="20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78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B3060-A0C8-4AC0-A5AC-0B136331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SAP Variant Configurator – </a:t>
            </a:r>
            <a:r>
              <a:rPr lang="de-DE" dirty="0" err="1"/>
              <a:t>selection</a:t>
            </a:r>
            <a:r>
              <a:rPr lang="de-DE" dirty="0"/>
              <a:t> power </a:t>
            </a:r>
            <a:r>
              <a:rPr lang="de-DE" dirty="0" err="1"/>
              <a:t>cables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39BDAC-39CB-4B70-8A13-D8FBFC93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5363495" cy="5048436"/>
          </a:xfrm>
        </p:spPr>
        <p:txBody>
          <a:bodyPr/>
          <a:lstStyle/>
          <a:p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updated</a:t>
            </a:r>
            <a:endParaRPr lang="de-DE" dirty="0"/>
          </a:p>
          <a:p>
            <a:r>
              <a:rPr lang="de-DE" dirty="0"/>
              <a:t>1 mm</a:t>
            </a:r>
            <a:r>
              <a:rPr lang="de-DE" baseline="30000" dirty="0"/>
              <a:t>2</a:t>
            </a:r>
            <a:r>
              <a:rPr lang="de-DE" dirty="0"/>
              <a:t> </a:t>
            </a:r>
            <a:r>
              <a:rPr lang="de-DE" dirty="0" err="1"/>
              <a:t>cable</a:t>
            </a:r>
            <a:r>
              <a:rPr lang="de-DE" dirty="0"/>
              <a:t> has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checked</a:t>
            </a:r>
            <a:r>
              <a:rPr lang="de-DE" dirty="0"/>
              <a:t> at </a:t>
            </a:r>
            <a:r>
              <a:rPr lang="de-DE" dirty="0" err="1"/>
              <a:t>motors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brake</a:t>
            </a:r>
            <a:r>
              <a:rPr lang="de-DE" dirty="0"/>
              <a:t> and </a:t>
            </a:r>
            <a:r>
              <a:rPr lang="de-DE" dirty="0" err="1"/>
              <a:t>cable</a:t>
            </a:r>
            <a:r>
              <a:rPr lang="de-DE" dirty="0"/>
              <a:t> length e.g. &gt; 25 m</a:t>
            </a:r>
          </a:p>
          <a:p>
            <a:pPr lvl="1"/>
            <a:r>
              <a:rPr lang="en-US" dirty="0"/>
              <a:t>Voltage drop</a:t>
            </a:r>
            <a:r>
              <a:rPr lang="de-DE" dirty="0"/>
              <a:t> 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DAC6BE3-5149-4299-AE6B-F963480D0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05" y="1276042"/>
            <a:ext cx="5875012" cy="48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74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0C1A4-F6EA-4838-866F-B2EEF826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Assignment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EZ </a:t>
            </a:r>
            <a:r>
              <a:rPr lang="de-DE" dirty="0" err="1"/>
              <a:t>servo</a:t>
            </a:r>
            <a:r>
              <a:rPr lang="de-DE" dirty="0"/>
              <a:t> </a:t>
            </a:r>
            <a:r>
              <a:rPr lang="de-DE" dirty="0" err="1"/>
              <a:t>motors</a:t>
            </a:r>
            <a:r>
              <a:rPr lang="de-DE" dirty="0"/>
              <a:t> – </a:t>
            </a:r>
            <a:r>
              <a:rPr lang="de-DE" dirty="0" err="1"/>
              <a:t>connector</a:t>
            </a:r>
            <a:r>
              <a:rPr lang="de-DE" dirty="0"/>
              <a:t> /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094BA7-E25C-4344-9FCB-D754BFE50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947491"/>
          </a:xfrm>
        </p:spPr>
        <p:txBody>
          <a:bodyPr/>
          <a:lstStyle/>
          <a:p>
            <a:r>
              <a:rPr lang="de-DE" sz="1800" b="0" i="0" u="none" strike="noStrike" baseline="0" dirty="0">
                <a:latin typeface="Calibri" panose="020F0502020204030204" pitchFamily="34" charset="0"/>
              </a:rPr>
              <a:t>Size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of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the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connector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and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minimum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cross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section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of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the</a:t>
            </a:r>
            <a:r>
              <a:rPr lang="de-DE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de-DE" sz="1800" b="0" i="0" u="none" strike="noStrike" baseline="0" dirty="0" err="1">
                <a:latin typeface="Calibri" panose="020F0502020204030204" pitchFamily="34" charset="0"/>
              </a:rPr>
              <a:t>cable</a:t>
            </a:r>
            <a:endParaRPr lang="de-DE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de-DE" sz="1800" dirty="0">
                <a:latin typeface="Calibri" panose="020F0502020204030204" pitchFamily="34" charset="0"/>
              </a:rPr>
              <a:t>EZ </a:t>
            </a:r>
            <a:r>
              <a:rPr lang="de-DE" sz="1800" dirty="0" err="1">
                <a:latin typeface="Calibri" panose="020F0502020204030204" pitchFamily="34" charset="0"/>
              </a:rPr>
              <a:t>motors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</a:rPr>
              <a:t>for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</a:rPr>
              <a:t>convection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</a:rPr>
              <a:t>cooling</a:t>
            </a:r>
            <a:r>
              <a:rPr lang="de-DE" sz="1800" dirty="0">
                <a:latin typeface="Calibri" panose="020F0502020204030204" pitchFamily="34" charset="0"/>
              </a:rPr>
              <a:t> IC 410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EC91B54-3D90-461F-84D3-50A474D1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49" y="2255617"/>
            <a:ext cx="10163175" cy="4019550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0ED00E2F-EE63-4239-B3FF-8F1A9DB644B2}"/>
              </a:ext>
            </a:extLst>
          </p:cNvPr>
          <p:cNvSpPr/>
          <p:nvPr/>
        </p:nvSpPr>
        <p:spPr>
          <a:xfrm>
            <a:off x="794326" y="5516092"/>
            <a:ext cx="443347" cy="1562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1D7C5D1-F94E-43BE-A30A-AADAAC6DF7B6}"/>
              </a:ext>
            </a:extLst>
          </p:cNvPr>
          <p:cNvSpPr/>
          <p:nvPr/>
        </p:nvSpPr>
        <p:spPr>
          <a:xfrm>
            <a:off x="4103257" y="5519874"/>
            <a:ext cx="318655" cy="1562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E3DFFA1B-AD7A-452E-B021-EAE73B9E0A23}"/>
              </a:ext>
            </a:extLst>
          </p:cNvPr>
          <p:cNvSpPr/>
          <p:nvPr/>
        </p:nvSpPr>
        <p:spPr>
          <a:xfrm>
            <a:off x="4818293" y="5511088"/>
            <a:ext cx="443347" cy="16434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A4DC7D9-0A61-43E0-B612-6745F3AB00D4}"/>
              </a:ext>
            </a:extLst>
          </p:cNvPr>
          <p:cNvSpPr/>
          <p:nvPr/>
        </p:nvSpPr>
        <p:spPr>
          <a:xfrm>
            <a:off x="5606966" y="5511087"/>
            <a:ext cx="318655" cy="16434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03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35E8E-03B0-4145-99FB-0D3B2E47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Assignment</a:t>
            </a:r>
            <a:r>
              <a:rPr lang="de-DE" dirty="0"/>
              <a:t> EZ </a:t>
            </a:r>
            <a:r>
              <a:rPr lang="de-DE" dirty="0" err="1"/>
              <a:t>servo</a:t>
            </a:r>
            <a:r>
              <a:rPr lang="de-DE" dirty="0"/>
              <a:t> </a:t>
            </a:r>
            <a:r>
              <a:rPr lang="de-DE" dirty="0" err="1"/>
              <a:t>motors</a:t>
            </a:r>
            <a:r>
              <a:rPr lang="de-DE" dirty="0"/>
              <a:t> – applications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A9FB85-090D-4916-80A9-605A91A34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b="0" i="0" u="none" strike="noStrike" baseline="0" dirty="0" err="1">
                <a:solidFill>
                  <a:srgbClr val="393E43"/>
                </a:solidFill>
                <a:latin typeface="Exo2-Regular"/>
              </a:rPr>
              <a:t>Verification</a:t>
            </a:r>
            <a:r>
              <a:rPr lang="de-DE" sz="1800" b="0" i="0" u="none" strike="noStrike" baseline="0" dirty="0">
                <a:solidFill>
                  <a:srgbClr val="393E43"/>
                </a:solidFill>
                <a:latin typeface="Exo2-Regular"/>
              </a:rPr>
              <a:t> </a:t>
            </a:r>
            <a:r>
              <a:rPr lang="de-DE" sz="1800" b="0" i="0" u="none" strike="noStrike" baseline="0" dirty="0" err="1">
                <a:solidFill>
                  <a:srgbClr val="393E43"/>
                </a:solidFill>
                <a:latin typeface="Exo2-Regular"/>
              </a:rPr>
              <a:t>of</a:t>
            </a:r>
            <a:r>
              <a:rPr lang="de-DE" sz="1800" b="0" i="0" u="none" strike="noStrike" baseline="0" dirty="0">
                <a:solidFill>
                  <a:srgbClr val="393E43"/>
                </a:solidFill>
                <a:latin typeface="Exo2-Regular"/>
              </a:rPr>
              <a:t> </a:t>
            </a:r>
            <a:r>
              <a:rPr lang="de-DE" sz="1800" b="0" i="0" u="none" strike="noStrike" baseline="0" dirty="0" err="1">
                <a:solidFill>
                  <a:srgbClr val="393E43"/>
                </a:solidFill>
                <a:latin typeface="Exo2-Regular"/>
              </a:rPr>
              <a:t>minimum</a:t>
            </a:r>
            <a:r>
              <a:rPr lang="de-DE" sz="1800" b="0" i="0" u="none" strike="noStrike" baseline="0" dirty="0">
                <a:solidFill>
                  <a:srgbClr val="393E43"/>
                </a:solidFill>
                <a:latin typeface="Exo2-Regular"/>
              </a:rPr>
              <a:t> </a:t>
            </a:r>
            <a:r>
              <a:rPr lang="de-DE" sz="1800" b="0" i="0" u="none" strike="noStrike" baseline="0" dirty="0" err="1">
                <a:solidFill>
                  <a:srgbClr val="393E43"/>
                </a:solidFill>
                <a:latin typeface="Exo2-Regular"/>
              </a:rPr>
              <a:t>cross</a:t>
            </a:r>
            <a:r>
              <a:rPr lang="de-DE" sz="1800" b="0" i="0" u="none" strike="noStrike" baseline="0" dirty="0">
                <a:solidFill>
                  <a:srgbClr val="393E43"/>
                </a:solidFill>
                <a:latin typeface="Exo2-Regular"/>
              </a:rPr>
              <a:t> </a:t>
            </a:r>
            <a:r>
              <a:rPr lang="de-DE" sz="1800" b="0" i="0" u="none" strike="noStrike" baseline="0" dirty="0" err="1">
                <a:solidFill>
                  <a:srgbClr val="393E43"/>
                </a:solidFill>
                <a:latin typeface="Exo2-Regular"/>
              </a:rPr>
              <a:t>section</a:t>
            </a:r>
            <a:endParaRPr lang="de-DE" sz="1800" b="0" i="0" u="none" strike="noStrike" baseline="0" dirty="0">
              <a:solidFill>
                <a:srgbClr val="393E43"/>
              </a:solidFill>
              <a:latin typeface="Exo2-Regular"/>
            </a:endParaRPr>
          </a:p>
          <a:p>
            <a:pPr lvl="1"/>
            <a:r>
              <a:rPr lang="de-DE" dirty="0"/>
              <a:t>Standstill </a:t>
            </a:r>
            <a:r>
              <a:rPr lang="de-DE" dirty="0" err="1"/>
              <a:t>current</a:t>
            </a:r>
            <a:r>
              <a:rPr lang="de-DE" dirty="0"/>
              <a:t> I0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motors</a:t>
            </a:r>
            <a:endParaRPr lang="de-DE" dirty="0"/>
          </a:p>
          <a:p>
            <a:pPr lvl="1"/>
            <a:r>
              <a:rPr lang="en-US" dirty="0"/>
              <a:t>Permissible current carrying capacity of the conductors</a:t>
            </a:r>
            <a:endParaRPr lang="de-DE" dirty="0"/>
          </a:p>
          <a:p>
            <a:pPr lvl="2"/>
            <a:r>
              <a:rPr lang="en-US" dirty="0"/>
              <a:t>Basic requirements for the wiring of machines</a:t>
            </a:r>
            <a:r>
              <a:rPr lang="de-DE" dirty="0"/>
              <a:t>: DIN EN 60204-1:2007-06</a:t>
            </a:r>
          </a:p>
          <a:p>
            <a:pPr lvl="2"/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informations</a:t>
            </a:r>
            <a:r>
              <a:rPr lang="de-DE" dirty="0"/>
              <a:t>: DIN VDE 0298-4:2013-06</a:t>
            </a:r>
          </a:p>
          <a:p>
            <a:pPr lvl="1"/>
            <a:r>
              <a:rPr lang="de-DE" dirty="0"/>
              <a:t>Cable length</a:t>
            </a:r>
          </a:p>
          <a:p>
            <a:pPr lvl="2"/>
            <a:r>
              <a:rPr lang="en-US" dirty="0"/>
              <a:t>Cable length of the power cores has an influence on the possible short-circuit currents, which must be controlled by the device fuse protection</a:t>
            </a:r>
          </a:p>
          <a:p>
            <a:pPr lvl="2"/>
            <a:r>
              <a:rPr lang="en-US" dirty="0"/>
              <a:t>Cable length of the brake cores can cause problems due to a voltage drop</a:t>
            </a:r>
            <a:endParaRPr lang="de-DE" dirty="0"/>
          </a:p>
          <a:p>
            <a:pPr lvl="1"/>
            <a:r>
              <a:rPr lang="en-US" dirty="0"/>
              <a:t>Terminal specifications of the drive controller or output choke</a:t>
            </a:r>
            <a:endParaRPr lang="de-DE" dirty="0"/>
          </a:p>
          <a:p>
            <a:pPr lvl="1"/>
            <a:r>
              <a:rPr lang="de-DE" dirty="0"/>
              <a:t>Connector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motors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5991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6892A10-B37C-4477-9D62-EC870AA6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88" y="1767245"/>
            <a:ext cx="7647331" cy="17132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A628AB-1CB6-4BD5-9D72-79B9926E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 selection suitable for drive controller series / CS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4FE072B-85DD-427C-936A-FA794DFDD3B7}"/>
              </a:ext>
            </a:extLst>
          </p:cNvPr>
          <p:cNvSpPr txBox="1">
            <a:spLocks/>
          </p:cNvSpPr>
          <p:nvPr/>
        </p:nvSpPr>
        <p:spPr>
          <a:xfrm>
            <a:off x="540000" y="1260000"/>
            <a:ext cx="4842126" cy="5048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Power </a:t>
            </a:r>
            <a:r>
              <a:rPr lang="de-DE" dirty="0" err="1"/>
              <a:t>cables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40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Extension </a:t>
            </a:r>
            <a:r>
              <a:rPr lang="de-DE" dirty="0" err="1"/>
              <a:t>cables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AC1C56C-8C9B-4C64-8CAD-729D33C11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238" y="2724238"/>
            <a:ext cx="3504762" cy="1409524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51A3D15-DACC-44CC-95E6-802C60380C7D}"/>
              </a:ext>
            </a:extLst>
          </p:cNvPr>
          <p:cNvSpPr/>
          <p:nvPr/>
        </p:nvSpPr>
        <p:spPr>
          <a:xfrm>
            <a:off x="2265343" y="1308068"/>
            <a:ext cx="750573" cy="260366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83330CC-1F33-47E4-AF0F-6998DBD56EF6}"/>
              </a:ext>
            </a:extLst>
          </p:cNvPr>
          <p:cNvSpPr/>
          <p:nvPr/>
        </p:nvSpPr>
        <p:spPr>
          <a:xfrm>
            <a:off x="7252125" y="2387421"/>
            <a:ext cx="432044" cy="2114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AF4F698-BC51-4522-B16D-A67D095F2967}"/>
              </a:ext>
            </a:extLst>
          </p:cNvPr>
          <p:cNvSpPr/>
          <p:nvPr/>
        </p:nvSpPr>
        <p:spPr>
          <a:xfrm>
            <a:off x="971640" y="2387421"/>
            <a:ext cx="568401" cy="2114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AFC3AA9-2D27-4DA6-A52A-C8B1BECD4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89" y="4155032"/>
            <a:ext cx="7647330" cy="14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88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CB29C-5602-40AA-9CC2-5E98EFFC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assembled</a:t>
            </a:r>
            <a:r>
              <a:rPr lang="de-DE" dirty="0"/>
              <a:t> power </a:t>
            </a:r>
            <a:r>
              <a:rPr lang="de-DE" dirty="0" err="1"/>
              <a:t>cable</a:t>
            </a:r>
            <a:endParaRPr lang="de-DE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B669E110-E922-4794-8B02-92262F1AFCA6}"/>
              </a:ext>
            </a:extLst>
          </p:cNvPr>
          <p:cNvSpPr/>
          <p:nvPr/>
        </p:nvSpPr>
        <p:spPr>
          <a:xfrm>
            <a:off x="810127" y="5029200"/>
            <a:ext cx="473242" cy="1764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71B5B52-A56E-42D0-8259-33B5AF09B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41" y="1272572"/>
            <a:ext cx="8707163" cy="49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3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leichschenkliges Dreieck 40">
            <a:extLst>
              <a:ext uri="{FF2B5EF4-FFF2-40B4-BE49-F238E27FC236}">
                <a16:creationId xmlns:a16="http://schemas.microsoft.com/office/drawing/2014/main" id="{05063055-C327-488E-A891-ED9BA791634B}"/>
              </a:ext>
            </a:extLst>
          </p:cNvPr>
          <p:cNvSpPr>
            <a:spLocks noChangeAspect="1"/>
          </p:cNvSpPr>
          <p:nvPr/>
        </p:nvSpPr>
        <p:spPr bwMode="auto">
          <a:xfrm>
            <a:off x="4096652" y="1307624"/>
            <a:ext cx="3594328" cy="1684990"/>
          </a:xfrm>
          <a:prstGeom prst="triangl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STÖBER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portfolio</a:t>
            </a:r>
            <a:endParaRPr lang="de-DE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3300D17C-E910-4739-8B22-534881A06D68}"/>
              </a:ext>
            </a:extLst>
          </p:cNvPr>
          <p:cNvSpPr>
            <a:spLocks noChangeAspect="1"/>
          </p:cNvSpPr>
          <p:nvPr/>
        </p:nvSpPr>
        <p:spPr bwMode="auto">
          <a:xfrm>
            <a:off x="511218" y="4685340"/>
            <a:ext cx="10765196" cy="1684987"/>
          </a:xfrm>
          <a:prstGeom prst="trapezoid">
            <a:avLst>
              <a:gd name="adj" fmla="val 105459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B186147C-E150-4374-8B86-803CC173906E}"/>
              </a:ext>
            </a:extLst>
          </p:cNvPr>
          <p:cNvSpPr>
            <a:spLocks noChangeAspect="1"/>
          </p:cNvSpPr>
          <p:nvPr/>
        </p:nvSpPr>
        <p:spPr bwMode="auto">
          <a:xfrm>
            <a:off x="2293540" y="3000350"/>
            <a:ext cx="7200552" cy="1684990"/>
          </a:xfrm>
          <a:prstGeom prst="trapezoid">
            <a:avLst>
              <a:gd name="adj" fmla="val 106742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11F59F9-48E4-4F82-A360-84E579AA4583}"/>
              </a:ext>
            </a:extLst>
          </p:cNvPr>
          <p:cNvSpPr txBox="1"/>
          <p:nvPr/>
        </p:nvSpPr>
        <p:spPr>
          <a:xfrm>
            <a:off x="402285" y="2568585"/>
            <a:ext cx="16273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Control </a:t>
            </a:r>
            <a:r>
              <a:rPr lang="de-DE" sz="2200" dirty="0" err="1"/>
              <a:t>level</a:t>
            </a:r>
            <a:endParaRPr lang="de-DE" sz="22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2B84E3-5D8D-4EB8-AE6A-F9B1A6A7EBA4}"/>
              </a:ext>
            </a:extLst>
          </p:cNvPr>
          <p:cNvSpPr txBox="1"/>
          <p:nvPr/>
        </p:nvSpPr>
        <p:spPr>
          <a:xfrm>
            <a:off x="402285" y="4258544"/>
            <a:ext cx="1328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/>
              <a:t>Field </a:t>
            </a:r>
            <a:r>
              <a:rPr lang="de-DE" sz="2200" dirty="0" err="1"/>
              <a:t>level</a:t>
            </a:r>
            <a:endParaRPr lang="de-DE" sz="2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F82D28-5BD9-4B23-A4B5-AA99D3A4ABD0}"/>
              </a:ext>
            </a:extLst>
          </p:cNvPr>
          <p:cNvSpPr txBox="1"/>
          <p:nvPr/>
        </p:nvSpPr>
        <p:spPr>
          <a:xfrm>
            <a:off x="407043" y="5946710"/>
            <a:ext cx="17765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err="1"/>
              <a:t>Actuator</a:t>
            </a:r>
            <a:r>
              <a:rPr lang="de-DE" sz="2200" dirty="0"/>
              <a:t> </a:t>
            </a:r>
            <a:r>
              <a:rPr lang="de-DE" sz="2200" dirty="0" err="1"/>
              <a:t>level</a:t>
            </a:r>
            <a:endParaRPr lang="de-DE" sz="22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195DB58-C3AC-4DA8-87B5-5D318645ED9F}"/>
              </a:ext>
            </a:extLst>
          </p:cNvPr>
          <p:cNvSpPr txBox="1"/>
          <p:nvPr/>
        </p:nvSpPr>
        <p:spPr>
          <a:xfrm>
            <a:off x="9435558" y="3981894"/>
            <a:ext cx="19629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200" dirty="0"/>
              <a:t>Drive </a:t>
            </a:r>
            <a:r>
              <a:rPr lang="de-DE" sz="2200" dirty="0" err="1"/>
              <a:t>controller</a:t>
            </a:r>
            <a:endParaRPr lang="de-DE" sz="2200" dirty="0"/>
          </a:p>
          <a:p>
            <a:pPr algn="r"/>
            <a:r>
              <a:rPr lang="de-DE" sz="2200" dirty="0"/>
              <a:t>SD6, SC6, SI6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29B25F3-AADB-466A-BBC1-BC2A9F40FB57}"/>
              </a:ext>
            </a:extLst>
          </p:cNvPr>
          <p:cNvSpPr txBox="1"/>
          <p:nvPr/>
        </p:nvSpPr>
        <p:spPr>
          <a:xfrm>
            <a:off x="9494139" y="5859179"/>
            <a:ext cx="1904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200" dirty="0" err="1"/>
              <a:t>Geared</a:t>
            </a:r>
            <a:r>
              <a:rPr lang="de-DE" sz="2200" dirty="0"/>
              <a:t> </a:t>
            </a:r>
            <a:r>
              <a:rPr lang="de-DE" sz="2200" dirty="0" err="1"/>
              <a:t>motors</a:t>
            </a:r>
            <a:endParaRPr lang="de-DE" sz="2200" dirty="0"/>
          </a:p>
        </p:txBody>
      </p:sp>
      <p:pic>
        <p:nvPicPr>
          <p:cNvPr id="20" name="Picture 7" descr="M:\BILDER\PRODUKTE\MECHANIK\Getriebemotoren\Gruppenmix\1304-15B_400px.png">
            <a:extLst>
              <a:ext uri="{FF2B5EF4-FFF2-40B4-BE49-F238E27FC236}">
                <a16:creationId xmlns:a16="http://schemas.microsoft.com/office/drawing/2014/main" id="{7C492A46-67B4-4BD9-AF55-B3EB646B4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69" y="4959294"/>
            <a:ext cx="1957642" cy="10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M:\BILDER\PRODUKTE\MECHANIK\Getriebemotoren\Gruppenmix\P-PH-PE-Familie-EZ-G_400px.png">
            <a:extLst>
              <a:ext uri="{FF2B5EF4-FFF2-40B4-BE49-F238E27FC236}">
                <a16:creationId xmlns:a16="http://schemas.microsoft.com/office/drawing/2014/main" id="{F20A63E0-48E8-4CC0-9668-5EEB3646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12" y="4894887"/>
            <a:ext cx="2066084" cy="13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\\satbdc02\fotos-bilder\BILDER\LOGOS\Control ENG\SERVOsoft\SEso-Logo_CMYK.jpg">
            <a:extLst>
              <a:ext uri="{FF2B5EF4-FFF2-40B4-BE49-F238E27FC236}">
                <a16:creationId xmlns:a16="http://schemas.microsoft.com/office/drawing/2014/main" id="{A7CE9AE7-5CA3-455D-8C6B-AEF75351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07" y="5149041"/>
            <a:ext cx="1681733" cy="2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M:\BILDER\PRODUKTE\ELEKTRONIK\ELEKTRONIK Generation 6\_SD6\2953-03B_150px.png">
            <a:extLst>
              <a:ext uri="{FF2B5EF4-FFF2-40B4-BE49-F238E27FC236}">
                <a16:creationId xmlns:a16="http://schemas.microsoft.com/office/drawing/2014/main" id="{7B2C1930-8508-411A-92A5-2F0790CD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008" y="3305117"/>
            <a:ext cx="783640" cy="105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M:\BILDER\PRODUKTE\ELEKTRONIK\ELEKTRONIK Generation 6\_SI6_PS6\Gruppenbild-mit-DL6B_3687-01B_200px.png">
            <a:extLst>
              <a:ext uri="{FF2B5EF4-FFF2-40B4-BE49-F238E27FC236}">
                <a16:creationId xmlns:a16="http://schemas.microsoft.com/office/drawing/2014/main" id="{F34A7A9A-04DD-4C95-AA3B-95992E70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10" y="3211716"/>
            <a:ext cx="1206593" cy="13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BB2474F4-E587-4DB5-8B67-BEF6F1CE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79" y="3609562"/>
            <a:ext cx="518696" cy="64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05B8D7CF-3A21-4B16-A558-F1843DCBF7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844" y="4513030"/>
            <a:ext cx="1035922" cy="58633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CD0A4D0-F0C8-4D04-93B1-774029F963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507" y="3403080"/>
            <a:ext cx="719498" cy="924105"/>
          </a:xfrm>
          <a:prstGeom prst="rect">
            <a:avLst/>
          </a:prstGeom>
        </p:spPr>
      </p:pic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F10193CF-32E1-413F-B100-B1AD6B7B5B6A}"/>
              </a:ext>
            </a:extLst>
          </p:cNvPr>
          <p:cNvCxnSpPr/>
          <p:nvPr/>
        </p:nvCxnSpPr>
        <p:spPr>
          <a:xfrm>
            <a:off x="492168" y="4684402"/>
            <a:ext cx="108425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DE6824D3-3906-497A-84A5-0644A13844E8}"/>
              </a:ext>
            </a:extLst>
          </p:cNvPr>
          <p:cNvCxnSpPr/>
          <p:nvPr/>
        </p:nvCxnSpPr>
        <p:spPr>
          <a:xfrm>
            <a:off x="492168" y="2998477"/>
            <a:ext cx="108425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Stoeber\Wissensforum\Material\WiFo MCE 2015-02\Beckhoff TwinCat Motion Control.png">
            <a:extLst>
              <a:ext uri="{FF2B5EF4-FFF2-40B4-BE49-F238E27FC236}">
                <a16:creationId xmlns:a16="http://schemas.microsoft.com/office/drawing/2014/main" id="{55B1965F-2383-4A54-B9AD-B0C9D41AD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1" y="1379773"/>
            <a:ext cx="265997" cy="60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90EF810-5654-4C78-A767-254008CFD7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92" y="1429279"/>
            <a:ext cx="603297" cy="6032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A83CE8-ED5A-42D9-BC99-3460C8EA87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2443" y="1124187"/>
            <a:ext cx="654519" cy="233009"/>
          </a:xfrm>
          <a:prstGeom prst="rect">
            <a:avLst/>
          </a:prstGeom>
        </p:spPr>
      </p:pic>
      <p:pic>
        <p:nvPicPr>
          <p:cNvPr id="8" name="Grafik 7" descr="Ein Bild, das Zeichnung, Schild, Straße enthält.&#10;&#10;Automatisch generierte Beschreibung">
            <a:extLst>
              <a:ext uri="{FF2B5EF4-FFF2-40B4-BE49-F238E27FC236}">
                <a16:creationId xmlns:a16="http://schemas.microsoft.com/office/drawing/2014/main" id="{75CBFF9E-8E2F-49C9-8DFA-5DD16B2A42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3822" y="1047424"/>
            <a:ext cx="505844" cy="267939"/>
          </a:xfrm>
          <a:prstGeom prst="rect">
            <a:avLst/>
          </a:prstGeom>
        </p:spPr>
      </p:pic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8EAA9808-9193-4870-BFC1-A8E4E7ACABA8}"/>
              </a:ext>
            </a:extLst>
          </p:cNvPr>
          <p:cNvSpPr/>
          <p:nvPr/>
        </p:nvSpPr>
        <p:spPr>
          <a:xfrm>
            <a:off x="6100763" y="1990725"/>
            <a:ext cx="859631" cy="362979"/>
          </a:xfrm>
          <a:custGeom>
            <a:avLst/>
            <a:gdLst>
              <a:gd name="connsiteX0" fmla="*/ 0 w 859631"/>
              <a:gd name="connsiteY0" fmla="*/ 354806 h 362979"/>
              <a:gd name="connsiteX1" fmla="*/ 500062 w 859631"/>
              <a:gd name="connsiteY1" fmla="*/ 316706 h 362979"/>
              <a:gd name="connsiteX2" fmla="*/ 859631 w 859631"/>
              <a:gd name="connsiteY2" fmla="*/ 0 h 362979"/>
              <a:gd name="connsiteX3" fmla="*/ 859631 w 859631"/>
              <a:gd name="connsiteY3" fmla="*/ 0 h 36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631" h="362979">
                <a:moveTo>
                  <a:pt x="0" y="354806"/>
                </a:moveTo>
                <a:cubicBezTo>
                  <a:pt x="178395" y="365323"/>
                  <a:pt x="356790" y="375840"/>
                  <a:pt x="500062" y="316706"/>
                </a:cubicBezTo>
                <a:cubicBezTo>
                  <a:pt x="643334" y="257572"/>
                  <a:pt x="859631" y="0"/>
                  <a:pt x="859631" y="0"/>
                </a:cubicBezTo>
                <a:lnTo>
                  <a:pt x="859631" y="0"/>
                </a:lnTo>
              </a:path>
            </a:pathLst>
          </a:custGeom>
          <a:noFill/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E9EF78B7-83D1-494F-91C4-DE85C8BD2030}"/>
              </a:ext>
            </a:extLst>
          </p:cNvPr>
          <p:cNvSpPr/>
          <p:nvPr/>
        </p:nvSpPr>
        <p:spPr>
          <a:xfrm flipH="1">
            <a:off x="4669608" y="1987844"/>
            <a:ext cx="992959" cy="365860"/>
          </a:xfrm>
          <a:custGeom>
            <a:avLst/>
            <a:gdLst>
              <a:gd name="connsiteX0" fmla="*/ 0 w 859631"/>
              <a:gd name="connsiteY0" fmla="*/ 354806 h 362979"/>
              <a:gd name="connsiteX1" fmla="*/ 500062 w 859631"/>
              <a:gd name="connsiteY1" fmla="*/ 316706 h 362979"/>
              <a:gd name="connsiteX2" fmla="*/ 859631 w 859631"/>
              <a:gd name="connsiteY2" fmla="*/ 0 h 362979"/>
              <a:gd name="connsiteX3" fmla="*/ 859631 w 859631"/>
              <a:gd name="connsiteY3" fmla="*/ 0 h 36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631" h="362979">
                <a:moveTo>
                  <a:pt x="0" y="354806"/>
                </a:moveTo>
                <a:cubicBezTo>
                  <a:pt x="178395" y="365323"/>
                  <a:pt x="356790" y="375840"/>
                  <a:pt x="500062" y="316706"/>
                </a:cubicBezTo>
                <a:cubicBezTo>
                  <a:pt x="643334" y="257572"/>
                  <a:pt x="859631" y="0"/>
                  <a:pt x="859631" y="0"/>
                </a:cubicBezTo>
                <a:lnTo>
                  <a:pt x="859631" y="0"/>
                </a:lnTo>
              </a:path>
            </a:pathLst>
          </a:custGeom>
          <a:noFill/>
          <a:ln w="28575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E306D97D-9D34-4C57-9479-305773CB3314}"/>
              </a:ext>
            </a:extLst>
          </p:cNvPr>
          <p:cNvSpPr/>
          <p:nvPr/>
        </p:nvSpPr>
        <p:spPr>
          <a:xfrm>
            <a:off x="6100763" y="2069307"/>
            <a:ext cx="2561974" cy="362979"/>
          </a:xfrm>
          <a:custGeom>
            <a:avLst/>
            <a:gdLst>
              <a:gd name="connsiteX0" fmla="*/ 0 w 859631"/>
              <a:gd name="connsiteY0" fmla="*/ 354806 h 362979"/>
              <a:gd name="connsiteX1" fmla="*/ 500062 w 859631"/>
              <a:gd name="connsiteY1" fmla="*/ 316706 h 362979"/>
              <a:gd name="connsiteX2" fmla="*/ 859631 w 859631"/>
              <a:gd name="connsiteY2" fmla="*/ 0 h 362979"/>
              <a:gd name="connsiteX3" fmla="*/ 859631 w 859631"/>
              <a:gd name="connsiteY3" fmla="*/ 0 h 36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631" h="362979">
                <a:moveTo>
                  <a:pt x="0" y="354806"/>
                </a:moveTo>
                <a:cubicBezTo>
                  <a:pt x="178395" y="365323"/>
                  <a:pt x="356790" y="375840"/>
                  <a:pt x="500062" y="316706"/>
                </a:cubicBezTo>
                <a:cubicBezTo>
                  <a:pt x="643334" y="257572"/>
                  <a:pt x="859631" y="0"/>
                  <a:pt x="859631" y="0"/>
                </a:cubicBezTo>
                <a:lnTo>
                  <a:pt x="859631" y="0"/>
                </a:lnTo>
              </a:path>
            </a:pathLst>
          </a:custGeom>
          <a:noFill/>
          <a:ln w="28575">
            <a:solidFill>
              <a:schemeClr val="accent6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7A95E2EF-2517-4F24-8674-CE72B63EAF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26367" y="1386835"/>
            <a:ext cx="657665" cy="607658"/>
          </a:xfrm>
          <a:prstGeom prst="rect">
            <a:avLst/>
          </a:prstGeom>
        </p:spPr>
      </p:pic>
      <p:sp>
        <p:nvSpPr>
          <p:cNvPr id="38" name="AutoShape 4">
            <a:extLst>
              <a:ext uri="{FF2B5EF4-FFF2-40B4-BE49-F238E27FC236}">
                <a16:creationId xmlns:a16="http://schemas.microsoft.com/office/drawing/2014/main" id="{0DC44CF7-7F6B-40FE-8F0E-0C9F3ECE14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FDD16FA0-3DC0-4AE7-A910-43D4175744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79676" y="1371449"/>
            <a:ext cx="498181" cy="183331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669B908E-77E6-4F45-804B-64C347186FF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56641" y="5658529"/>
            <a:ext cx="937767" cy="625031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FA0EDF43-F841-4272-9389-A8B63F8B9E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5921" y="5634338"/>
            <a:ext cx="1016580" cy="76356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9B91B3D-96BE-44A4-A5F2-1943F55119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6869" y="1429279"/>
            <a:ext cx="645574" cy="581016"/>
          </a:xfrm>
          <a:prstGeom prst="rect">
            <a:avLst/>
          </a:prstGeom>
        </p:spPr>
      </p:pic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683FB678-3E7E-41C4-B14B-D2D785552035}"/>
              </a:ext>
            </a:extLst>
          </p:cNvPr>
          <p:cNvSpPr/>
          <p:nvPr/>
        </p:nvSpPr>
        <p:spPr>
          <a:xfrm flipH="1">
            <a:off x="3545509" y="2083782"/>
            <a:ext cx="2096998" cy="362979"/>
          </a:xfrm>
          <a:custGeom>
            <a:avLst/>
            <a:gdLst>
              <a:gd name="connsiteX0" fmla="*/ 0 w 859631"/>
              <a:gd name="connsiteY0" fmla="*/ 354806 h 362979"/>
              <a:gd name="connsiteX1" fmla="*/ 500062 w 859631"/>
              <a:gd name="connsiteY1" fmla="*/ 316706 h 362979"/>
              <a:gd name="connsiteX2" fmla="*/ 859631 w 859631"/>
              <a:gd name="connsiteY2" fmla="*/ 0 h 362979"/>
              <a:gd name="connsiteX3" fmla="*/ 859631 w 859631"/>
              <a:gd name="connsiteY3" fmla="*/ 0 h 36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631" h="362979">
                <a:moveTo>
                  <a:pt x="0" y="354806"/>
                </a:moveTo>
                <a:cubicBezTo>
                  <a:pt x="178395" y="365323"/>
                  <a:pt x="356790" y="375840"/>
                  <a:pt x="500062" y="316706"/>
                </a:cubicBezTo>
                <a:cubicBezTo>
                  <a:pt x="643334" y="257572"/>
                  <a:pt x="859631" y="0"/>
                  <a:pt x="859631" y="0"/>
                </a:cubicBezTo>
                <a:lnTo>
                  <a:pt x="859631" y="0"/>
                </a:lnTo>
              </a:path>
            </a:pathLst>
          </a:custGeom>
          <a:noFill/>
          <a:ln w="28575">
            <a:solidFill>
              <a:schemeClr val="accent6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A46438E-7EFD-4613-AE33-9FB64E84318E}"/>
              </a:ext>
            </a:extLst>
          </p:cNvPr>
          <p:cNvSpPr/>
          <p:nvPr/>
        </p:nvSpPr>
        <p:spPr>
          <a:xfrm>
            <a:off x="4954011" y="4428716"/>
            <a:ext cx="1535397" cy="7350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1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E1A37-605F-4AD7-A839-AD891495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OCS – </a:t>
            </a:r>
            <a:r>
              <a:rPr lang="de-DE" dirty="0" err="1"/>
              <a:t>One</a:t>
            </a:r>
            <a:r>
              <a:rPr lang="de-DE" dirty="0"/>
              <a:t> Cable Solution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14ED3888-F7C8-4D1E-B198-398AE2903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28" y="2096230"/>
            <a:ext cx="2497704" cy="320641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0424A36-AA68-4F1F-9595-6565583FFAF6}"/>
              </a:ext>
            </a:extLst>
          </p:cNvPr>
          <p:cNvSpPr txBox="1"/>
          <p:nvPr/>
        </p:nvSpPr>
        <p:spPr>
          <a:xfrm>
            <a:off x="4654949" y="4156487"/>
            <a:ext cx="2605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OCS hybrid </a:t>
            </a:r>
            <a:r>
              <a:rPr lang="de-DE" dirty="0" err="1"/>
              <a:t>cable</a:t>
            </a:r>
            <a:r>
              <a:rPr lang="de-DE" dirty="0"/>
              <a:t> Gen. 2.1</a:t>
            </a:r>
          </a:p>
          <a:p>
            <a:pPr marL="285750" indent="-285750">
              <a:buFontTx/>
              <a:buChar char="-"/>
            </a:pPr>
            <a:r>
              <a:rPr lang="de-DE" dirty="0"/>
              <a:t>Power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EnDat</a:t>
            </a:r>
            <a:r>
              <a:rPr lang="de-DE" dirty="0"/>
              <a:t> 3 / </a:t>
            </a:r>
            <a:r>
              <a:rPr lang="de-DE" sz="1200" dirty="0"/>
              <a:t>HIPERFACE DSL</a:t>
            </a:r>
          </a:p>
          <a:p>
            <a:pPr marL="285750" indent="-285750">
              <a:buFontTx/>
              <a:buChar char="-"/>
            </a:pPr>
            <a:r>
              <a:rPr lang="de-DE" dirty="0"/>
              <a:t>PTC / Pt1000</a:t>
            </a:r>
            <a:endParaRPr lang="de-DE" sz="1400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3D544E1-BD9C-4116-9B44-1403EF0BF0F5}"/>
              </a:ext>
            </a:extLst>
          </p:cNvPr>
          <p:cNvCxnSpPr>
            <a:cxnSpLocks/>
          </p:cNvCxnSpPr>
          <p:nvPr/>
        </p:nvCxnSpPr>
        <p:spPr>
          <a:xfrm flipV="1">
            <a:off x="3232484" y="4017815"/>
            <a:ext cx="5295316" cy="4621"/>
          </a:xfrm>
          <a:prstGeom prst="line">
            <a:avLst/>
          </a:pr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B3D98D2-0E35-4EA5-A76F-2F409068AC2A}"/>
              </a:ext>
            </a:extLst>
          </p:cNvPr>
          <p:cNvCxnSpPr>
            <a:cxnSpLocks/>
          </p:cNvCxnSpPr>
          <p:nvPr/>
        </p:nvCxnSpPr>
        <p:spPr>
          <a:xfrm>
            <a:off x="3232484" y="4017815"/>
            <a:ext cx="5295316" cy="0"/>
          </a:xfrm>
          <a:prstGeom prst="line">
            <a:avLst/>
          </a:prstGeom>
          <a:noFill/>
          <a:ln w="76200">
            <a:solidFill>
              <a:srgbClr val="FE80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ECF3C89D-06BE-4417-9FAA-720FDCEEA051}"/>
              </a:ext>
            </a:extLst>
          </p:cNvPr>
          <p:cNvSpPr txBox="1"/>
          <p:nvPr/>
        </p:nvSpPr>
        <p:spPr>
          <a:xfrm>
            <a:off x="164531" y="5653410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SI6 / SC6 / SB6 (E2101)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26071D1-C205-4ADF-B52A-428D94BDF741}"/>
              </a:ext>
            </a:extLst>
          </p:cNvPr>
          <p:cNvSpPr txBox="1"/>
          <p:nvPr/>
        </p:nvSpPr>
        <p:spPr>
          <a:xfrm>
            <a:off x="9454876" y="4710485"/>
            <a:ext cx="1205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EZ </a:t>
            </a:r>
            <a:r>
              <a:rPr lang="de-DE" dirty="0" err="1"/>
              <a:t>motors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EnDat</a:t>
            </a:r>
            <a:r>
              <a:rPr lang="de-DE" dirty="0"/>
              <a:t> 3</a:t>
            </a:r>
          </a:p>
        </p:txBody>
      </p:sp>
      <p:pic>
        <p:nvPicPr>
          <p:cNvPr id="9" name="Grafik 8" descr="Ein Bild, das Kamera, Elektronik enthält.&#10;&#10;Automatisch generierte Beschreibung">
            <a:extLst>
              <a:ext uri="{FF2B5EF4-FFF2-40B4-BE49-F238E27FC236}">
                <a16:creationId xmlns:a16="http://schemas.microsoft.com/office/drawing/2014/main" id="{FAA4AF77-63F8-4F92-93D5-3BB7999D4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0" t="5436" r="20785" b="10321"/>
          <a:stretch/>
        </p:blipFill>
        <p:spPr>
          <a:xfrm>
            <a:off x="9083860" y="2644250"/>
            <a:ext cx="1770906" cy="2035662"/>
          </a:xfrm>
          <a:prstGeom prst="rect">
            <a:avLst/>
          </a:prstGeom>
        </p:spPr>
      </p:pic>
      <p:pic>
        <p:nvPicPr>
          <p:cNvPr id="10" name="Grafik 9" descr="Ein Bild, das drinnen, Kabel, orange, Fahrrad enthält.&#10;&#10;Automatisch generierte Beschreibung">
            <a:extLst>
              <a:ext uri="{FF2B5EF4-FFF2-40B4-BE49-F238E27FC236}">
                <a16:creationId xmlns:a16="http://schemas.microsoft.com/office/drawing/2014/main" id="{199E4098-0A0D-4648-9075-A33C37A15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49" y="1231272"/>
            <a:ext cx="1786090" cy="21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20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48C3AD-FF71-4FBE-A6EA-08B0B7A1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STOBER OCS hybrid </a:t>
            </a:r>
            <a:r>
              <a:rPr lang="de-DE" dirty="0" err="1"/>
              <a:t>cable</a:t>
            </a:r>
            <a:r>
              <a:rPr lang="de-DE" dirty="0"/>
              <a:t> – </a:t>
            </a:r>
            <a:r>
              <a:rPr lang="de-DE" dirty="0" err="1"/>
              <a:t>sketch</a:t>
            </a:r>
            <a:r>
              <a:rPr lang="de-DE" dirty="0"/>
              <a:t>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57F3D5-1A8F-4F07-93D5-BA9210D976BE}"/>
              </a:ext>
            </a:extLst>
          </p:cNvPr>
          <p:cNvSpPr/>
          <p:nvPr/>
        </p:nvSpPr>
        <p:spPr>
          <a:xfrm>
            <a:off x="3943927" y="2244440"/>
            <a:ext cx="4313382" cy="23829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23D3C44-34F6-4B1C-84CE-670C20D07013}"/>
              </a:ext>
            </a:extLst>
          </p:cNvPr>
          <p:cNvCxnSpPr>
            <a:cxnSpLocks/>
          </p:cNvCxnSpPr>
          <p:nvPr/>
        </p:nvCxnSpPr>
        <p:spPr>
          <a:xfrm flipH="1">
            <a:off x="3214255" y="3103813"/>
            <a:ext cx="57912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C2C9C3E1-9C8B-4A1E-8E8D-BF09C0202D25}"/>
              </a:ext>
            </a:extLst>
          </p:cNvPr>
          <p:cNvCxnSpPr>
            <a:cxnSpLocks/>
          </p:cNvCxnSpPr>
          <p:nvPr/>
        </p:nvCxnSpPr>
        <p:spPr>
          <a:xfrm flipH="1">
            <a:off x="3214255" y="3103813"/>
            <a:ext cx="5791200" cy="0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2439E4E-1C17-4070-9D92-A2A035955BB9}"/>
              </a:ext>
            </a:extLst>
          </p:cNvPr>
          <p:cNvCxnSpPr/>
          <p:nvPr/>
        </p:nvCxnSpPr>
        <p:spPr>
          <a:xfrm>
            <a:off x="3943927" y="2244440"/>
            <a:ext cx="4313382" cy="0"/>
          </a:xfrm>
          <a:prstGeom prst="line">
            <a:avLst/>
          </a:prstGeom>
          <a:ln w="57150">
            <a:solidFill>
              <a:srgbClr val="FE800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A3FF1E7-9C81-483C-864A-31C6A24680D9}"/>
              </a:ext>
            </a:extLst>
          </p:cNvPr>
          <p:cNvCxnSpPr/>
          <p:nvPr/>
        </p:nvCxnSpPr>
        <p:spPr>
          <a:xfrm>
            <a:off x="3948545" y="4619725"/>
            <a:ext cx="4313382" cy="0"/>
          </a:xfrm>
          <a:prstGeom prst="line">
            <a:avLst/>
          </a:prstGeom>
          <a:ln w="57150">
            <a:solidFill>
              <a:srgbClr val="FE800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C66D98F-8A34-4EF0-8E2A-1EABE418210C}"/>
              </a:ext>
            </a:extLst>
          </p:cNvPr>
          <p:cNvCxnSpPr>
            <a:cxnSpLocks/>
          </p:cNvCxnSpPr>
          <p:nvPr/>
        </p:nvCxnSpPr>
        <p:spPr>
          <a:xfrm flipH="1" flipV="1">
            <a:off x="3214255" y="2474522"/>
            <a:ext cx="5791200" cy="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590E78FF-5448-4950-A73B-690738C5B3A5}"/>
              </a:ext>
            </a:extLst>
          </p:cNvPr>
          <p:cNvCxnSpPr>
            <a:cxnSpLocks/>
          </p:cNvCxnSpPr>
          <p:nvPr/>
        </p:nvCxnSpPr>
        <p:spPr>
          <a:xfrm flipH="1">
            <a:off x="3214255" y="2679703"/>
            <a:ext cx="57912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3EB829A-4A6A-4F9B-911A-0BE23ABD253B}"/>
              </a:ext>
            </a:extLst>
          </p:cNvPr>
          <p:cNvCxnSpPr>
            <a:cxnSpLocks/>
          </p:cNvCxnSpPr>
          <p:nvPr/>
        </p:nvCxnSpPr>
        <p:spPr>
          <a:xfrm flipH="1">
            <a:off x="3214255" y="2887140"/>
            <a:ext cx="57912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E6D7138C-E4C4-489A-8AC7-03909CE2F5D0}"/>
              </a:ext>
            </a:extLst>
          </p:cNvPr>
          <p:cNvSpPr/>
          <p:nvPr/>
        </p:nvSpPr>
        <p:spPr>
          <a:xfrm>
            <a:off x="3948545" y="3482754"/>
            <a:ext cx="4308764" cy="389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F56F5C2-C9E3-492F-8161-DABEDBFDDAC4}"/>
              </a:ext>
            </a:extLst>
          </p:cNvPr>
          <p:cNvSpPr/>
          <p:nvPr/>
        </p:nvSpPr>
        <p:spPr>
          <a:xfrm>
            <a:off x="3948255" y="4024849"/>
            <a:ext cx="4308764" cy="3896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CF19868-1A81-467E-A352-FD775EA1BA56}"/>
              </a:ext>
            </a:extLst>
          </p:cNvPr>
          <p:cNvSpPr txBox="1"/>
          <p:nvPr/>
        </p:nvSpPr>
        <p:spPr>
          <a:xfrm>
            <a:off x="8974401" y="228985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39CB6EA-386A-4320-B24C-F90CAA815461}"/>
              </a:ext>
            </a:extLst>
          </p:cNvPr>
          <p:cNvSpPr txBox="1"/>
          <p:nvPr/>
        </p:nvSpPr>
        <p:spPr>
          <a:xfrm>
            <a:off x="9148487" y="249503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11C0670-5106-41ED-976D-ADB3992EDF51}"/>
              </a:ext>
            </a:extLst>
          </p:cNvPr>
          <p:cNvSpPr txBox="1"/>
          <p:nvPr/>
        </p:nvSpPr>
        <p:spPr>
          <a:xfrm>
            <a:off x="8945547" y="269960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C46E0DC-C0B6-42FD-A4CA-2E8F800E86FD}"/>
              </a:ext>
            </a:extLst>
          </p:cNvPr>
          <p:cNvSpPr txBox="1"/>
          <p:nvPr/>
        </p:nvSpPr>
        <p:spPr>
          <a:xfrm>
            <a:off x="9132219" y="29191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PE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0C56AFB6-9F6B-48D0-BEE3-54B9B9441D94}"/>
              </a:ext>
            </a:extLst>
          </p:cNvPr>
          <p:cNvCxnSpPr>
            <a:cxnSpLocks/>
          </p:cNvCxnSpPr>
          <p:nvPr/>
        </p:nvCxnSpPr>
        <p:spPr>
          <a:xfrm flipH="1">
            <a:off x="3209639" y="3612190"/>
            <a:ext cx="5791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E584C84-809C-40C4-B684-CC6C3F169E4D}"/>
              </a:ext>
            </a:extLst>
          </p:cNvPr>
          <p:cNvCxnSpPr>
            <a:cxnSpLocks/>
          </p:cNvCxnSpPr>
          <p:nvPr/>
        </p:nvCxnSpPr>
        <p:spPr>
          <a:xfrm flipH="1">
            <a:off x="3214260" y="3755354"/>
            <a:ext cx="5791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021EDBFD-DE41-4202-932E-688472982B95}"/>
              </a:ext>
            </a:extLst>
          </p:cNvPr>
          <p:cNvSpPr txBox="1"/>
          <p:nvPr/>
        </p:nvSpPr>
        <p:spPr>
          <a:xfrm>
            <a:off x="9005460" y="33711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609A156-1681-4B1C-8C53-8AED8B9E65B7}"/>
              </a:ext>
            </a:extLst>
          </p:cNvPr>
          <p:cNvSpPr txBox="1"/>
          <p:nvPr/>
        </p:nvSpPr>
        <p:spPr>
          <a:xfrm>
            <a:off x="9010078" y="36604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CC5F980-3468-473A-B3C9-FA1B7AD59E29}"/>
              </a:ext>
            </a:extLst>
          </p:cNvPr>
          <p:cNvSpPr txBox="1"/>
          <p:nvPr/>
        </p:nvSpPr>
        <p:spPr>
          <a:xfrm>
            <a:off x="9014696" y="3912297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wh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2FAD1A9-2EE2-4D57-9CAD-D49A1EAA22B0}"/>
              </a:ext>
            </a:extLst>
          </p:cNvPr>
          <p:cNvSpPr txBox="1"/>
          <p:nvPr/>
        </p:nvSpPr>
        <p:spPr>
          <a:xfrm>
            <a:off x="9019314" y="415545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bu</a:t>
            </a:r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4DADD7D-6417-4CDC-9567-869A72CAFE9F}"/>
              </a:ext>
            </a:extLst>
          </p:cNvPr>
          <p:cNvSpPr txBox="1"/>
          <p:nvPr/>
        </p:nvSpPr>
        <p:spPr>
          <a:xfrm>
            <a:off x="4420319" y="4878085"/>
            <a:ext cx="404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Power: U (1), V (2), W (3), PE </a:t>
            </a:r>
          </a:p>
          <a:p>
            <a:r>
              <a:rPr lang="de-DE" dirty="0"/>
              <a:t>Brake: 5 (1BD1), 6 (1BD2)</a:t>
            </a:r>
          </a:p>
          <a:p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Encoder: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wh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(P_D+),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bu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(P_D-) – </a:t>
            </a:r>
            <a:r>
              <a:rPr lang="de-DE" b="1" dirty="0" err="1">
                <a:solidFill>
                  <a:schemeClr val="accent6">
                    <a:lumMod val="75000"/>
                  </a:schemeClr>
                </a:solidFill>
              </a:rPr>
              <a:t>EnDat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3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22EBA97A-7123-41E5-99DE-DB87B548E3BB}"/>
              </a:ext>
            </a:extLst>
          </p:cNvPr>
          <p:cNvSpPr/>
          <p:nvPr/>
        </p:nvSpPr>
        <p:spPr>
          <a:xfrm>
            <a:off x="8100291" y="1871220"/>
            <a:ext cx="648883" cy="456344"/>
          </a:xfrm>
          <a:custGeom>
            <a:avLst/>
            <a:gdLst>
              <a:gd name="connsiteX0" fmla="*/ 0 w 648883"/>
              <a:gd name="connsiteY0" fmla="*/ 0 h 738909"/>
              <a:gd name="connsiteX1" fmla="*/ 646545 w 648883"/>
              <a:gd name="connsiteY1" fmla="*/ 341745 h 738909"/>
              <a:gd name="connsiteX2" fmla="*/ 175491 w 648883"/>
              <a:gd name="connsiteY2" fmla="*/ 738909 h 73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883" h="738909">
                <a:moveTo>
                  <a:pt x="0" y="0"/>
                </a:moveTo>
                <a:cubicBezTo>
                  <a:pt x="308648" y="109297"/>
                  <a:pt x="617297" y="218594"/>
                  <a:pt x="646545" y="341745"/>
                </a:cubicBezTo>
                <a:cubicBezTo>
                  <a:pt x="675793" y="464896"/>
                  <a:pt x="425642" y="601902"/>
                  <a:pt x="175491" y="738909"/>
                </a:cubicBezTo>
              </a:path>
            </a:pathLst>
          </a:custGeom>
          <a:ln w="1270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61CF71F-FD77-485A-B50B-4DF698624468}"/>
              </a:ext>
            </a:extLst>
          </p:cNvPr>
          <p:cNvSpPr txBox="1"/>
          <p:nvPr/>
        </p:nvSpPr>
        <p:spPr>
          <a:xfrm>
            <a:off x="7001164" y="1747497"/>
            <a:ext cx="950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Outer </a:t>
            </a:r>
            <a:r>
              <a:rPr lang="de-DE" sz="1200" dirty="0" err="1"/>
              <a:t>shield</a:t>
            </a:r>
            <a:endParaRPr lang="de-DE" sz="12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9AFD204-D395-47FB-BDC0-37EEFF3AFDCB}"/>
              </a:ext>
            </a:extLst>
          </p:cNvPr>
          <p:cNvSpPr txBox="1"/>
          <p:nvPr/>
        </p:nvSpPr>
        <p:spPr>
          <a:xfrm>
            <a:off x="2869454" y="4770857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Pairs </a:t>
            </a:r>
          </a:p>
          <a:p>
            <a:r>
              <a:rPr lang="de-DE" sz="1200" dirty="0" err="1"/>
              <a:t>shield</a:t>
            </a:r>
            <a:endParaRPr lang="de-DE" sz="1200" dirty="0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C67450D-F95D-4829-B52C-B5FCA3731322}"/>
              </a:ext>
            </a:extLst>
          </p:cNvPr>
          <p:cNvCxnSpPr/>
          <p:nvPr/>
        </p:nvCxnSpPr>
        <p:spPr>
          <a:xfrm flipV="1">
            <a:off x="3362036" y="4415603"/>
            <a:ext cx="581891" cy="4126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A3D86E3-FEB8-43E3-8C74-5129E98F75EB}"/>
              </a:ext>
            </a:extLst>
          </p:cNvPr>
          <p:cNvCxnSpPr>
            <a:cxnSpLocks/>
          </p:cNvCxnSpPr>
          <p:nvPr/>
        </p:nvCxnSpPr>
        <p:spPr>
          <a:xfrm flipV="1">
            <a:off x="3312816" y="3856039"/>
            <a:ext cx="617257" cy="9721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Grafik 33">
            <a:extLst>
              <a:ext uri="{FF2B5EF4-FFF2-40B4-BE49-F238E27FC236}">
                <a16:creationId xmlns:a16="http://schemas.microsoft.com/office/drawing/2014/main" id="{8F517EFA-3C8A-421C-96A0-328F12179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202809" y="5091456"/>
            <a:ext cx="531469" cy="1327172"/>
          </a:xfrm>
          <a:prstGeom prst="rect">
            <a:avLst/>
          </a:prstGeom>
        </p:spPr>
      </p:pic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158E04E4-1629-4E39-8EA9-C8BD0D719F2A}"/>
              </a:ext>
            </a:extLst>
          </p:cNvPr>
          <p:cNvCxnSpPr/>
          <p:nvPr/>
        </p:nvCxnSpPr>
        <p:spPr>
          <a:xfrm>
            <a:off x="8387769" y="4141079"/>
            <a:ext cx="586632" cy="2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38AE9AD8-1DAA-41F7-993E-2E9B2C874CAF}"/>
              </a:ext>
            </a:extLst>
          </p:cNvPr>
          <p:cNvCxnSpPr/>
          <p:nvPr/>
        </p:nvCxnSpPr>
        <p:spPr>
          <a:xfrm>
            <a:off x="8384594" y="4299829"/>
            <a:ext cx="586632" cy="2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31A7149A-C3E5-475B-9901-46A20C705C38}"/>
              </a:ext>
            </a:extLst>
          </p:cNvPr>
          <p:cNvCxnSpPr/>
          <p:nvPr/>
        </p:nvCxnSpPr>
        <p:spPr>
          <a:xfrm>
            <a:off x="3195620" y="4141079"/>
            <a:ext cx="586632" cy="2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943FC1BD-BD36-497D-9470-C9E254B9DBD5}"/>
              </a:ext>
            </a:extLst>
          </p:cNvPr>
          <p:cNvCxnSpPr/>
          <p:nvPr/>
        </p:nvCxnSpPr>
        <p:spPr>
          <a:xfrm>
            <a:off x="3198795" y="4306179"/>
            <a:ext cx="586632" cy="2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hteck 54">
            <a:extLst>
              <a:ext uri="{FF2B5EF4-FFF2-40B4-BE49-F238E27FC236}">
                <a16:creationId xmlns:a16="http://schemas.microsoft.com/office/drawing/2014/main" id="{D56D8478-C567-4DF8-964C-CEFBDB90BE9C}"/>
              </a:ext>
            </a:extLst>
          </p:cNvPr>
          <p:cNvSpPr/>
          <p:nvPr/>
        </p:nvSpPr>
        <p:spPr>
          <a:xfrm>
            <a:off x="3948255" y="4070169"/>
            <a:ext cx="4308764" cy="30843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B1411C98-CB5F-48F5-BDB8-D61AB0F6E88C}"/>
              </a:ext>
            </a:extLst>
          </p:cNvPr>
          <p:cNvSpPr/>
          <p:nvPr/>
        </p:nvSpPr>
        <p:spPr>
          <a:xfrm flipV="1">
            <a:off x="5363403" y="4140121"/>
            <a:ext cx="3024366" cy="163454"/>
          </a:xfrm>
          <a:custGeom>
            <a:avLst/>
            <a:gdLst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40993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33658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33658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33658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03540 h 407041"/>
              <a:gd name="connsiteX1" fmla="*/ 149141 w 3024366"/>
              <a:gd name="connsiteY1" fmla="*/ 22616 h 407041"/>
              <a:gd name="connsiteX2" fmla="*/ 574557 w 3024366"/>
              <a:gd name="connsiteY2" fmla="*/ 22616 h 407041"/>
              <a:gd name="connsiteX3" fmla="*/ 721252 w 3024366"/>
              <a:gd name="connsiteY3" fmla="*/ 203540 h 407041"/>
              <a:gd name="connsiteX4" fmla="*/ 865502 w 3024366"/>
              <a:gd name="connsiteY4" fmla="*/ 384464 h 407041"/>
              <a:gd name="connsiteX5" fmla="*/ 1305588 w 3024366"/>
              <a:gd name="connsiteY5" fmla="*/ 386909 h 407041"/>
              <a:gd name="connsiteX6" fmla="*/ 1444948 w 3024366"/>
              <a:gd name="connsiteY6" fmla="*/ 203540 h 407041"/>
              <a:gd name="connsiteX7" fmla="*/ 1586753 w 3024366"/>
              <a:gd name="connsiteY7" fmla="*/ 20171 h 407041"/>
              <a:gd name="connsiteX8" fmla="*/ 2026839 w 3024366"/>
              <a:gd name="connsiteY8" fmla="*/ 22616 h 407041"/>
              <a:gd name="connsiteX9" fmla="*/ 2163754 w 3024366"/>
              <a:gd name="connsiteY9" fmla="*/ 205985 h 407041"/>
              <a:gd name="connsiteX10" fmla="*/ 2312895 w 3024366"/>
              <a:gd name="connsiteY10" fmla="*/ 386909 h 407041"/>
              <a:gd name="connsiteX11" fmla="*/ 2745645 w 3024366"/>
              <a:gd name="connsiteY11" fmla="*/ 382019 h 407041"/>
              <a:gd name="connsiteX12" fmla="*/ 2885006 w 3024366"/>
              <a:gd name="connsiteY12" fmla="*/ 203540 h 407041"/>
              <a:gd name="connsiteX13" fmla="*/ 3024366 w 3024366"/>
              <a:gd name="connsiteY13" fmla="*/ 25061 h 407041"/>
              <a:gd name="connsiteX0" fmla="*/ 0 w 3024366"/>
              <a:gd name="connsiteY0" fmla="*/ 194509 h 398010"/>
              <a:gd name="connsiteX1" fmla="*/ 149141 w 3024366"/>
              <a:gd name="connsiteY1" fmla="*/ 13585 h 398010"/>
              <a:gd name="connsiteX2" fmla="*/ 574557 w 3024366"/>
              <a:gd name="connsiteY2" fmla="*/ 13585 h 398010"/>
              <a:gd name="connsiteX3" fmla="*/ 721252 w 3024366"/>
              <a:gd name="connsiteY3" fmla="*/ 194509 h 398010"/>
              <a:gd name="connsiteX4" fmla="*/ 865502 w 3024366"/>
              <a:gd name="connsiteY4" fmla="*/ 375433 h 398010"/>
              <a:gd name="connsiteX5" fmla="*/ 1305588 w 3024366"/>
              <a:gd name="connsiteY5" fmla="*/ 377878 h 398010"/>
              <a:gd name="connsiteX6" fmla="*/ 1444948 w 3024366"/>
              <a:gd name="connsiteY6" fmla="*/ 194509 h 398010"/>
              <a:gd name="connsiteX7" fmla="*/ 1586753 w 3024366"/>
              <a:gd name="connsiteY7" fmla="*/ 11140 h 398010"/>
              <a:gd name="connsiteX8" fmla="*/ 2026839 w 3024366"/>
              <a:gd name="connsiteY8" fmla="*/ 13585 h 398010"/>
              <a:gd name="connsiteX9" fmla="*/ 2163754 w 3024366"/>
              <a:gd name="connsiteY9" fmla="*/ 196954 h 398010"/>
              <a:gd name="connsiteX10" fmla="*/ 2312895 w 3024366"/>
              <a:gd name="connsiteY10" fmla="*/ 377878 h 398010"/>
              <a:gd name="connsiteX11" fmla="*/ 2745645 w 3024366"/>
              <a:gd name="connsiteY11" fmla="*/ 372988 h 398010"/>
              <a:gd name="connsiteX12" fmla="*/ 2885006 w 3024366"/>
              <a:gd name="connsiteY12" fmla="*/ 194509 h 398010"/>
              <a:gd name="connsiteX13" fmla="*/ 3024366 w 3024366"/>
              <a:gd name="connsiteY13" fmla="*/ 16030 h 398010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77767"/>
              <a:gd name="connsiteX1" fmla="*/ 149141 w 3024366"/>
              <a:gd name="connsiteY1" fmla="*/ 2727 h 377767"/>
              <a:gd name="connsiteX2" fmla="*/ 574557 w 3024366"/>
              <a:gd name="connsiteY2" fmla="*/ 2727 h 377767"/>
              <a:gd name="connsiteX3" fmla="*/ 721252 w 3024366"/>
              <a:gd name="connsiteY3" fmla="*/ 183651 h 377767"/>
              <a:gd name="connsiteX4" fmla="*/ 865502 w 3024366"/>
              <a:gd name="connsiteY4" fmla="*/ 364575 h 377767"/>
              <a:gd name="connsiteX5" fmla="*/ 1305588 w 3024366"/>
              <a:gd name="connsiteY5" fmla="*/ 367020 h 377767"/>
              <a:gd name="connsiteX6" fmla="*/ 1444948 w 3024366"/>
              <a:gd name="connsiteY6" fmla="*/ 183651 h 377767"/>
              <a:gd name="connsiteX7" fmla="*/ 1586753 w 3024366"/>
              <a:gd name="connsiteY7" fmla="*/ 282 h 377767"/>
              <a:gd name="connsiteX8" fmla="*/ 2026839 w 3024366"/>
              <a:gd name="connsiteY8" fmla="*/ 2727 h 377767"/>
              <a:gd name="connsiteX9" fmla="*/ 2163754 w 3024366"/>
              <a:gd name="connsiteY9" fmla="*/ 186096 h 377767"/>
              <a:gd name="connsiteX10" fmla="*/ 2312895 w 3024366"/>
              <a:gd name="connsiteY10" fmla="*/ 367020 h 377767"/>
              <a:gd name="connsiteX11" fmla="*/ 2745645 w 3024366"/>
              <a:gd name="connsiteY11" fmla="*/ 362130 h 377767"/>
              <a:gd name="connsiteX12" fmla="*/ 2885006 w 3024366"/>
              <a:gd name="connsiteY12" fmla="*/ 183651 h 377767"/>
              <a:gd name="connsiteX13" fmla="*/ 3024366 w 3024366"/>
              <a:gd name="connsiteY13" fmla="*/ 5172 h 377767"/>
              <a:gd name="connsiteX0" fmla="*/ 0 w 3024366"/>
              <a:gd name="connsiteY0" fmla="*/ 183651 h 368821"/>
              <a:gd name="connsiteX1" fmla="*/ 149141 w 3024366"/>
              <a:gd name="connsiteY1" fmla="*/ 2727 h 368821"/>
              <a:gd name="connsiteX2" fmla="*/ 574557 w 3024366"/>
              <a:gd name="connsiteY2" fmla="*/ 2727 h 368821"/>
              <a:gd name="connsiteX3" fmla="*/ 721252 w 3024366"/>
              <a:gd name="connsiteY3" fmla="*/ 183651 h 368821"/>
              <a:gd name="connsiteX4" fmla="*/ 865502 w 3024366"/>
              <a:gd name="connsiteY4" fmla="*/ 364575 h 368821"/>
              <a:gd name="connsiteX5" fmla="*/ 1305588 w 3024366"/>
              <a:gd name="connsiteY5" fmla="*/ 367020 h 368821"/>
              <a:gd name="connsiteX6" fmla="*/ 1444948 w 3024366"/>
              <a:gd name="connsiteY6" fmla="*/ 183651 h 368821"/>
              <a:gd name="connsiteX7" fmla="*/ 1586753 w 3024366"/>
              <a:gd name="connsiteY7" fmla="*/ 282 h 368821"/>
              <a:gd name="connsiteX8" fmla="*/ 2026839 w 3024366"/>
              <a:gd name="connsiteY8" fmla="*/ 2727 h 368821"/>
              <a:gd name="connsiteX9" fmla="*/ 2163754 w 3024366"/>
              <a:gd name="connsiteY9" fmla="*/ 186096 h 368821"/>
              <a:gd name="connsiteX10" fmla="*/ 2312895 w 3024366"/>
              <a:gd name="connsiteY10" fmla="*/ 367020 h 368821"/>
              <a:gd name="connsiteX11" fmla="*/ 2745645 w 3024366"/>
              <a:gd name="connsiteY11" fmla="*/ 362130 h 368821"/>
              <a:gd name="connsiteX12" fmla="*/ 2885006 w 3024366"/>
              <a:gd name="connsiteY12" fmla="*/ 183651 h 368821"/>
              <a:gd name="connsiteX13" fmla="*/ 3024366 w 3024366"/>
              <a:gd name="connsiteY13" fmla="*/ 5172 h 368821"/>
              <a:gd name="connsiteX0" fmla="*/ 0 w 3024366"/>
              <a:gd name="connsiteY0" fmla="*/ 183651 h 368821"/>
              <a:gd name="connsiteX1" fmla="*/ 149141 w 3024366"/>
              <a:gd name="connsiteY1" fmla="*/ 2727 h 368821"/>
              <a:gd name="connsiteX2" fmla="*/ 574557 w 3024366"/>
              <a:gd name="connsiteY2" fmla="*/ 2727 h 368821"/>
              <a:gd name="connsiteX3" fmla="*/ 721252 w 3024366"/>
              <a:gd name="connsiteY3" fmla="*/ 183651 h 368821"/>
              <a:gd name="connsiteX4" fmla="*/ 865502 w 3024366"/>
              <a:gd name="connsiteY4" fmla="*/ 364575 h 368821"/>
              <a:gd name="connsiteX5" fmla="*/ 1305588 w 3024366"/>
              <a:gd name="connsiteY5" fmla="*/ 367020 h 368821"/>
              <a:gd name="connsiteX6" fmla="*/ 1444948 w 3024366"/>
              <a:gd name="connsiteY6" fmla="*/ 183651 h 368821"/>
              <a:gd name="connsiteX7" fmla="*/ 1586753 w 3024366"/>
              <a:gd name="connsiteY7" fmla="*/ 282 h 368821"/>
              <a:gd name="connsiteX8" fmla="*/ 2026839 w 3024366"/>
              <a:gd name="connsiteY8" fmla="*/ 2727 h 368821"/>
              <a:gd name="connsiteX9" fmla="*/ 2163754 w 3024366"/>
              <a:gd name="connsiteY9" fmla="*/ 186096 h 368821"/>
              <a:gd name="connsiteX10" fmla="*/ 2312895 w 3024366"/>
              <a:gd name="connsiteY10" fmla="*/ 367020 h 368821"/>
              <a:gd name="connsiteX11" fmla="*/ 2745645 w 3024366"/>
              <a:gd name="connsiteY11" fmla="*/ 362130 h 368821"/>
              <a:gd name="connsiteX12" fmla="*/ 2885006 w 3024366"/>
              <a:gd name="connsiteY12" fmla="*/ 183651 h 368821"/>
              <a:gd name="connsiteX13" fmla="*/ 3024366 w 3024366"/>
              <a:gd name="connsiteY13" fmla="*/ 5172 h 368821"/>
              <a:gd name="connsiteX0" fmla="*/ 0 w 3024366"/>
              <a:gd name="connsiteY0" fmla="*/ 183651 h 375294"/>
              <a:gd name="connsiteX1" fmla="*/ 149141 w 3024366"/>
              <a:gd name="connsiteY1" fmla="*/ 2727 h 375294"/>
              <a:gd name="connsiteX2" fmla="*/ 574557 w 3024366"/>
              <a:gd name="connsiteY2" fmla="*/ 2727 h 375294"/>
              <a:gd name="connsiteX3" fmla="*/ 721252 w 3024366"/>
              <a:gd name="connsiteY3" fmla="*/ 183651 h 375294"/>
              <a:gd name="connsiteX4" fmla="*/ 865502 w 3024366"/>
              <a:gd name="connsiteY4" fmla="*/ 364575 h 375294"/>
              <a:gd name="connsiteX5" fmla="*/ 1305588 w 3024366"/>
              <a:gd name="connsiteY5" fmla="*/ 367020 h 375294"/>
              <a:gd name="connsiteX6" fmla="*/ 1444948 w 3024366"/>
              <a:gd name="connsiteY6" fmla="*/ 183651 h 375294"/>
              <a:gd name="connsiteX7" fmla="*/ 1586753 w 3024366"/>
              <a:gd name="connsiteY7" fmla="*/ 282 h 375294"/>
              <a:gd name="connsiteX8" fmla="*/ 2026839 w 3024366"/>
              <a:gd name="connsiteY8" fmla="*/ 2727 h 375294"/>
              <a:gd name="connsiteX9" fmla="*/ 2163754 w 3024366"/>
              <a:gd name="connsiteY9" fmla="*/ 186096 h 375294"/>
              <a:gd name="connsiteX10" fmla="*/ 2312895 w 3024366"/>
              <a:gd name="connsiteY10" fmla="*/ 367020 h 375294"/>
              <a:gd name="connsiteX11" fmla="*/ 2745645 w 3024366"/>
              <a:gd name="connsiteY11" fmla="*/ 362130 h 375294"/>
              <a:gd name="connsiteX12" fmla="*/ 2863001 w 3024366"/>
              <a:gd name="connsiteY12" fmla="*/ 217880 h 375294"/>
              <a:gd name="connsiteX13" fmla="*/ 3024366 w 3024366"/>
              <a:gd name="connsiteY13" fmla="*/ 5172 h 375294"/>
              <a:gd name="connsiteX0" fmla="*/ 0 w 3024366"/>
              <a:gd name="connsiteY0" fmla="*/ 183651 h 375294"/>
              <a:gd name="connsiteX1" fmla="*/ 149141 w 3024366"/>
              <a:gd name="connsiteY1" fmla="*/ 2727 h 375294"/>
              <a:gd name="connsiteX2" fmla="*/ 574557 w 3024366"/>
              <a:gd name="connsiteY2" fmla="*/ 2727 h 375294"/>
              <a:gd name="connsiteX3" fmla="*/ 721252 w 3024366"/>
              <a:gd name="connsiteY3" fmla="*/ 183651 h 375294"/>
              <a:gd name="connsiteX4" fmla="*/ 865502 w 3024366"/>
              <a:gd name="connsiteY4" fmla="*/ 364575 h 375294"/>
              <a:gd name="connsiteX5" fmla="*/ 1305588 w 3024366"/>
              <a:gd name="connsiteY5" fmla="*/ 367020 h 375294"/>
              <a:gd name="connsiteX6" fmla="*/ 1444948 w 3024366"/>
              <a:gd name="connsiteY6" fmla="*/ 183651 h 375294"/>
              <a:gd name="connsiteX7" fmla="*/ 1586753 w 3024366"/>
              <a:gd name="connsiteY7" fmla="*/ 282 h 375294"/>
              <a:gd name="connsiteX8" fmla="*/ 2026839 w 3024366"/>
              <a:gd name="connsiteY8" fmla="*/ 2727 h 375294"/>
              <a:gd name="connsiteX9" fmla="*/ 2163754 w 3024366"/>
              <a:gd name="connsiteY9" fmla="*/ 186096 h 375294"/>
              <a:gd name="connsiteX10" fmla="*/ 2312895 w 3024366"/>
              <a:gd name="connsiteY10" fmla="*/ 367020 h 375294"/>
              <a:gd name="connsiteX11" fmla="*/ 2745645 w 3024366"/>
              <a:gd name="connsiteY11" fmla="*/ 362130 h 375294"/>
              <a:gd name="connsiteX12" fmla="*/ 2863001 w 3024366"/>
              <a:gd name="connsiteY12" fmla="*/ 217880 h 375294"/>
              <a:gd name="connsiteX13" fmla="*/ 3024366 w 3024366"/>
              <a:gd name="connsiteY13" fmla="*/ 5172 h 375294"/>
              <a:gd name="connsiteX0" fmla="*/ 0 w 3024366"/>
              <a:gd name="connsiteY0" fmla="*/ 183651 h 375294"/>
              <a:gd name="connsiteX1" fmla="*/ 149141 w 3024366"/>
              <a:gd name="connsiteY1" fmla="*/ 2727 h 375294"/>
              <a:gd name="connsiteX2" fmla="*/ 574557 w 3024366"/>
              <a:gd name="connsiteY2" fmla="*/ 2727 h 375294"/>
              <a:gd name="connsiteX3" fmla="*/ 721252 w 3024366"/>
              <a:gd name="connsiteY3" fmla="*/ 183651 h 375294"/>
              <a:gd name="connsiteX4" fmla="*/ 865502 w 3024366"/>
              <a:gd name="connsiteY4" fmla="*/ 364575 h 375294"/>
              <a:gd name="connsiteX5" fmla="*/ 1305588 w 3024366"/>
              <a:gd name="connsiteY5" fmla="*/ 367020 h 375294"/>
              <a:gd name="connsiteX6" fmla="*/ 1444948 w 3024366"/>
              <a:gd name="connsiteY6" fmla="*/ 183651 h 375294"/>
              <a:gd name="connsiteX7" fmla="*/ 1586753 w 3024366"/>
              <a:gd name="connsiteY7" fmla="*/ 282 h 375294"/>
              <a:gd name="connsiteX8" fmla="*/ 2026839 w 3024366"/>
              <a:gd name="connsiteY8" fmla="*/ 2727 h 375294"/>
              <a:gd name="connsiteX9" fmla="*/ 2163754 w 3024366"/>
              <a:gd name="connsiteY9" fmla="*/ 186096 h 375294"/>
              <a:gd name="connsiteX10" fmla="*/ 2312895 w 3024366"/>
              <a:gd name="connsiteY10" fmla="*/ 367020 h 375294"/>
              <a:gd name="connsiteX11" fmla="*/ 2745645 w 3024366"/>
              <a:gd name="connsiteY11" fmla="*/ 362130 h 375294"/>
              <a:gd name="connsiteX12" fmla="*/ 2863001 w 3024366"/>
              <a:gd name="connsiteY12" fmla="*/ 217880 h 375294"/>
              <a:gd name="connsiteX13" fmla="*/ 3024366 w 3024366"/>
              <a:gd name="connsiteY13" fmla="*/ 5172 h 37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4366" h="375294">
                <a:moveTo>
                  <a:pt x="0" y="183651"/>
                </a:moveTo>
                <a:cubicBezTo>
                  <a:pt x="26894" y="109692"/>
                  <a:pt x="48491" y="8432"/>
                  <a:pt x="149141" y="2727"/>
                </a:cubicBezTo>
                <a:cubicBezTo>
                  <a:pt x="249791" y="-2978"/>
                  <a:pt x="476760" y="1912"/>
                  <a:pt x="574557" y="2727"/>
                </a:cubicBezTo>
                <a:cubicBezTo>
                  <a:pt x="672354" y="3542"/>
                  <a:pt x="672761" y="123343"/>
                  <a:pt x="721252" y="183651"/>
                </a:cubicBezTo>
                <a:cubicBezTo>
                  <a:pt x="769743" y="243959"/>
                  <a:pt x="763223" y="360908"/>
                  <a:pt x="865502" y="364575"/>
                </a:cubicBezTo>
                <a:cubicBezTo>
                  <a:pt x="967781" y="368242"/>
                  <a:pt x="1204124" y="365390"/>
                  <a:pt x="1305588" y="367020"/>
                </a:cubicBezTo>
                <a:cubicBezTo>
                  <a:pt x="1407052" y="368650"/>
                  <a:pt x="1402976" y="247219"/>
                  <a:pt x="1444948" y="183651"/>
                </a:cubicBezTo>
                <a:cubicBezTo>
                  <a:pt x="1486920" y="120083"/>
                  <a:pt x="1479991" y="-1348"/>
                  <a:pt x="1586753" y="282"/>
                </a:cubicBezTo>
                <a:cubicBezTo>
                  <a:pt x="1693515" y="1912"/>
                  <a:pt x="1928227" y="5987"/>
                  <a:pt x="2026839" y="2727"/>
                </a:cubicBezTo>
                <a:cubicBezTo>
                  <a:pt x="2125451" y="-533"/>
                  <a:pt x="2130748" y="122936"/>
                  <a:pt x="2163754" y="186096"/>
                </a:cubicBezTo>
                <a:cubicBezTo>
                  <a:pt x="2196760" y="249256"/>
                  <a:pt x="2215913" y="364575"/>
                  <a:pt x="2312895" y="367020"/>
                </a:cubicBezTo>
                <a:cubicBezTo>
                  <a:pt x="2409877" y="369465"/>
                  <a:pt x="2653961" y="386987"/>
                  <a:pt x="2745645" y="362130"/>
                </a:cubicBezTo>
                <a:cubicBezTo>
                  <a:pt x="2837329" y="337273"/>
                  <a:pt x="2863001" y="217880"/>
                  <a:pt x="2863001" y="217880"/>
                </a:cubicBezTo>
                <a:cubicBezTo>
                  <a:pt x="2897230" y="151052"/>
                  <a:pt x="2942054" y="3949"/>
                  <a:pt x="3024366" y="517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EBFBE13B-9542-4B84-BC8C-731EDE51A422}"/>
              </a:ext>
            </a:extLst>
          </p:cNvPr>
          <p:cNvSpPr/>
          <p:nvPr/>
        </p:nvSpPr>
        <p:spPr>
          <a:xfrm>
            <a:off x="5363403" y="4137904"/>
            <a:ext cx="3024366" cy="171698"/>
          </a:xfrm>
          <a:custGeom>
            <a:avLst/>
            <a:gdLst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40993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33658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33658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33658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03540 h 407041"/>
              <a:gd name="connsiteX1" fmla="*/ 149141 w 3024366"/>
              <a:gd name="connsiteY1" fmla="*/ 22616 h 407041"/>
              <a:gd name="connsiteX2" fmla="*/ 574557 w 3024366"/>
              <a:gd name="connsiteY2" fmla="*/ 22616 h 407041"/>
              <a:gd name="connsiteX3" fmla="*/ 721252 w 3024366"/>
              <a:gd name="connsiteY3" fmla="*/ 203540 h 407041"/>
              <a:gd name="connsiteX4" fmla="*/ 865502 w 3024366"/>
              <a:gd name="connsiteY4" fmla="*/ 384464 h 407041"/>
              <a:gd name="connsiteX5" fmla="*/ 1305588 w 3024366"/>
              <a:gd name="connsiteY5" fmla="*/ 386909 h 407041"/>
              <a:gd name="connsiteX6" fmla="*/ 1444948 w 3024366"/>
              <a:gd name="connsiteY6" fmla="*/ 203540 h 407041"/>
              <a:gd name="connsiteX7" fmla="*/ 1586753 w 3024366"/>
              <a:gd name="connsiteY7" fmla="*/ 20171 h 407041"/>
              <a:gd name="connsiteX8" fmla="*/ 2026839 w 3024366"/>
              <a:gd name="connsiteY8" fmla="*/ 22616 h 407041"/>
              <a:gd name="connsiteX9" fmla="*/ 2163754 w 3024366"/>
              <a:gd name="connsiteY9" fmla="*/ 205985 h 407041"/>
              <a:gd name="connsiteX10" fmla="*/ 2312895 w 3024366"/>
              <a:gd name="connsiteY10" fmla="*/ 386909 h 407041"/>
              <a:gd name="connsiteX11" fmla="*/ 2745645 w 3024366"/>
              <a:gd name="connsiteY11" fmla="*/ 382019 h 407041"/>
              <a:gd name="connsiteX12" fmla="*/ 2885006 w 3024366"/>
              <a:gd name="connsiteY12" fmla="*/ 203540 h 407041"/>
              <a:gd name="connsiteX13" fmla="*/ 3024366 w 3024366"/>
              <a:gd name="connsiteY13" fmla="*/ 25061 h 407041"/>
              <a:gd name="connsiteX0" fmla="*/ 0 w 3024366"/>
              <a:gd name="connsiteY0" fmla="*/ 194509 h 398010"/>
              <a:gd name="connsiteX1" fmla="*/ 149141 w 3024366"/>
              <a:gd name="connsiteY1" fmla="*/ 13585 h 398010"/>
              <a:gd name="connsiteX2" fmla="*/ 574557 w 3024366"/>
              <a:gd name="connsiteY2" fmla="*/ 13585 h 398010"/>
              <a:gd name="connsiteX3" fmla="*/ 721252 w 3024366"/>
              <a:gd name="connsiteY3" fmla="*/ 194509 h 398010"/>
              <a:gd name="connsiteX4" fmla="*/ 865502 w 3024366"/>
              <a:gd name="connsiteY4" fmla="*/ 375433 h 398010"/>
              <a:gd name="connsiteX5" fmla="*/ 1305588 w 3024366"/>
              <a:gd name="connsiteY5" fmla="*/ 377878 h 398010"/>
              <a:gd name="connsiteX6" fmla="*/ 1444948 w 3024366"/>
              <a:gd name="connsiteY6" fmla="*/ 194509 h 398010"/>
              <a:gd name="connsiteX7" fmla="*/ 1586753 w 3024366"/>
              <a:gd name="connsiteY7" fmla="*/ 11140 h 398010"/>
              <a:gd name="connsiteX8" fmla="*/ 2026839 w 3024366"/>
              <a:gd name="connsiteY8" fmla="*/ 13585 h 398010"/>
              <a:gd name="connsiteX9" fmla="*/ 2163754 w 3024366"/>
              <a:gd name="connsiteY9" fmla="*/ 196954 h 398010"/>
              <a:gd name="connsiteX10" fmla="*/ 2312895 w 3024366"/>
              <a:gd name="connsiteY10" fmla="*/ 377878 h 398010"/>
              <a:gd name="connsiteX11" fmla="*/ 2745645 w 3024366"/>
              <a:gd name="connsiteY11" fmla="*/ 372988 h 398010"/>
              <a:gd name="connsiteX12" fmla="*/ 2885006 w 3024366"/>
              <a:gd name="connsiteY12" fmla="*/ 194509 h 398010"/>
              <a:gd name="connsiteX13" fmla="*/ 3024366 w 3024366"/>
              <a:gd name="connsiteY13" fmla="*/ 16030 h 398010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77767"/>
              <a:gd name="connsiteX1" fmla="*/ 149141 w 3024366"/>
              <a:gd name="connsiteY1" fmla="*/ 2727 h 377767"/>
              <a:gd name="connsiteX2" fmla="*/ 574557 w 3024366"/>
              <a:gd name="connsiteY2" fmla="*/ 2727 h 377767"/>
              <a:gd name="connsiteX3" fmla="*/ 721252 w 3024366"/>
              <a:gd name="connsiteY3" fmla="*/ 183651 h 377767"/>
              <a:gd name="connsiteX4" fmla="*/ 865502 w 3024366"/>
              <a:gd name="connsiteY4" fmla="*/ 364575 h 377767"/>
              <a:gd name="connsiteX5" fmla="*/ 1305588 w 3024366"/>
              <a:gd name="connsiteY5" fmla="*/ 367020 h 377767"/>
              <a:gd name="connsiteX6" fmla="*/ 1444948 w 3024366"/>
              <a:gd name="connsiteY6" fmla="*/ 183651 h 377767"/>
              <a:gd name="connsiteX7" fmla="*/ 1586753 w 3024366"/>
              <a:gd name="connsiteY7" fmla="*/ 282 h 377767"/>
              <a:gd name="connsiteX8" fmla="*/ 2026839 w 3024366"/>
              <a:gd name="connsiteY8" fmla="*/ 2727 h 377767"/>
              <a:gd name="connsiteX9" fmla="*/ 2163754 w 3024366"/>
              <a:gd name="connsiteY9" fmla="*/ 186096 h 377767"/>
              <a:gd name="connsiteX10" fmla="*/ 2312895 w 3024366"/>
              <a:gd name="connsiteY10" fmla="*/ 367020 h 377767"/>
              <a:gd name="connsiteX11" fmla="*/ 2745645 w 3024366"/>
              <a:gd name="connsiteY11" fmla="*/ 362130 h 377767"/>
              <a:gd name="connsiteX12" fmla="*/ 2885006 w 3024366"/>
              <a:gd name="connsiteY12" fmla="*/ 183651 h 377767"/>
              <a:gd name="connsiteX13" fmla="*/ 3024366 w 3024366"/>
              <a:gd name="connsiteY13" fmla="*/ 5172 h 377767"/>
              <a:gd name="connsiteX0" fmla="*/ 0 w 3024366"/>
              <a:gd name="connsiteY0" fmla="*/ 183651 h 368821"/>
              <a:gd name="connsiteX1" fmla="*/ 149141 w 3024366"/>
              <a:gd name="connsiteY1" fmla="*/ 2727 h 368821"/>
              <a:gd name="connsiteX2" fmla="*/ 574557 w 3024366"/>
              <a:gd name="connsiteY2" fmla="*/ 2727 h 368821"/>
              <a:gd name="connsiteX3" fmla="*/ 721252 w 3024366"/>
              <a:gd name="connsiteY3" fmla="*/ 183651 h 368821"/>
              <a:gd name="connsiteX4" fmla="*/ 865502 w 3024366"/>
              <a:gd name="connsiteY4" fmla="*/ 364575 h 368821"/>
              <a:gd name="connsiteX5" fmla="*/ 1305588 w 3024366"/>
              <a:gd name="connsiteY5" fmla="*/ 367020 h 368821"/>
              <a:gd name="connsiteX6" fmla="*/ 1444948 w 3024366"/>
              <a:gd name="connsiteY6" fmla="*/ 183651 h 368821"/>
              <a:gd name="connsiteX7" fmla="*/ 1586753 w 3024366"/>
              <a:gd name="connsiteY7" fmla="*/ 282 h 368821"/>
              <a:gd name="connsiteX8" fmla="*/ 2026839 w 3024366"/>
              <a:gd name="connsiteY8" fmla="*/ 2727 h 368821"/>
              <a:gd name="connsiteX9" fmla="*/ 2163754 w 3024366"/>
              <a:gd name="connsiteY9" fmla="*/ 186096 h 368821"/>
              <a:gd name="connsiteX10" fmla="*/ 2312895 w 3024366"/>
              <a:gd name="connsiteY10" fmla="*/ 367020 h 368821"/>
              <a:gd name="connsiteX11" fmla="*/ 2745645 w 3024366"/>
              <a:gd name="connsiteY11" fmla="*/ 362130 h 368821"/>
              <a:gd name="connsiteX12" fmla="*/ 2885006 w 3024366"/>
              <a:gd name="connsiteY12" fmla="*/ 183651 h 368821"/>
              <a:gd name="connsiteX13" fmla="*/ 3024366 w 3024366"/>
              <a:gd name="connsiteY13" fmla="*/ 5172 h 368821"/>
              <a:gd name="connsiteX0" fmla="*/ 0 w 3024366"/>
              <a:gd name="connsiteY0" fmla="*/ 183651 h 368821"/>
              <a:gd name="connsiteX1" fmla="*/ 149141 w 3024366"/>
              <a:gd name="connsiteY1" fmla="*/ 2727 h 368821"/>
              <a:gd name="connsiteX2" fmla="*/ 574557 w 3024366"/>
              <a:gd name="connsiteY2" fmla="*/ 2727 h 368821"/>
              <a:gd name="connsiteX3" fmla="*/ 721252 w 3024366"/>
              <a:gd name="connsiteY3" fmla="*/ 183651 h 368821"/>
              <a:gd name="connsiteX4" fmla="*/ 865502 w 3024366"/>
              <a:gd name="connsiteY4" fmla="*/ 364575 h 368821"/>
              <a:gd name="connsiteX5" fmla="*/ 1305588 w 3024366"/>
              <a:gd name="connsiteY5" fmla="*/ 367020 h 368821"/>
              <a:gd name="connsiteX6" fmla="*/ 1444948 w 3024366"/>
              <a:gd name="connsiteY6" fmla="*/ 183651 h 368821"/>
              <a:gd name="connsiteX7" fmla="*/ 1586753 w 3024366"/>
              <a:gd name="connsiteY7" fmla="*/ 282 h 368821"/>
              <a:gd name="connsiteX8" fmla="*/ 2026839 w 3024366"/>
              <a:gd name="connsiteY8" fmla="*/ 2727 h 368821"/>
              <a:gd name="connsiteX9" fmla="*/ 2163754 w 3024366"/>
              <a:gd name="connsiteY9" fmla="*/ 186096 h 368821"/>
              <a:gd name="connsiteX10" fmla="*/ 2312895 w 3024366"/>
              <a:gd name="connsiteY10" fmla="*/ 367020 h 368821"/>
              <a:gd name="connsiteX11" fmla="*/ 2745645 w 3024366"/>
              <a:gd name="connsiteY11" fmla="*/ 362130 h 368821"/>
              <a:gd name="connsiteX12" fmla="*/ 2885006 w 3024366"/>
              <a:gd name="connsiteY12" fmla="*/ 183651 h 368821"/>
              <a:gd name="connsiteX13" fmla="*/ 3024366 w 3024366"/>
              <a:gd name="connsiteY13" fmla="*/ 5172 h 368821"/>
              <a:gd name="connsiteX0" fmla="*/ 0 w 3024366"/>
              <a:gd name="connsiteY0" fmla="*/ 183651 h 375294"/>
              <a:gd name="connsiteX1" fmla="*/ 149141 w 3024366"/>
              <a:gd name="connsiteY1" fmla="*/ 2727 h 375294"/>
              <a:gd name="connsiteX2" fmla="*/ 574557 w 3024366"/>
              <a:gd name="connsiteY2" fmla="*/ 2727 h 375294"/>
              <a:gd name="connsiteX3" fmla="*/ 721252 w 3024366"/>
              <a:gd name="connsiteY3" fmla="*/ 183651 h 375294"/>
              <a:gd name="connsiteX4" fmla="*/ 865502 w 3024366"/>
              <a:gd name="connsiteY4" fmla="*/ 364575 h 375294"/>
              <a:gd name="connsiteX5" fmla="*/ 1305588 w 3024366"/>
              <a:gd name="connsiteY5" fmla="*/ 367020 h 375294"/>
              <a:gd name="connsiteX6" fmla="*/ 1444948 w 3024366"/>
              <a:gd name="connsiteY6" fmla="*/ 183651 h 375294"/>
              <a:gd name="connsiteX7" fmla="*/ 1586753 w 3024366"/>
              <a:gd name="connsiteY7" fmla="*/ 282 h 375294"/>
              <a:gd name="connsiteX8" fmla="*/ 2026839 w 3024366"/>
              <a:gd name="connsiteY8" fmla="*/ 2727 h 375294"/>
              <a:gd name="connsiteX9" fmla="*/ 2163754 w 3024366"/>
              <a:gd name="connsiteY9" fmla="*/ 186096 h 375294"/>
              <a:gd name="connsiteX10" fmla="*/ 2312895 w 3024366"/>
              <a:gd name="connsiteY10" fmla="*/ 367020 h 375294"/>
              <a:gd name="connsiteX11" fmla="*/ 2745645 w 3024366"/>
              <a:gd name="connsiteY11" fmla="*/ 362130 h 375294"/>
              <a:gd name="connsiteX12" fmla="*/ 2863001 w 3024366"/>
              <a:gd name="connsiteY12" fmla="*/ 217880 h 375294"/>
              <a:gd name="connsiteX13" fmla="*/ 3024366 w 3024366"/>
              <a:gd name="connsiteY13" fmla="*/ 5172 h 375294"/>
              <a:gd name="connsiteX0" fmla="*/ 0 w 3024366"/>
              <a:gd name="connsiteY0" fmla="*/ 183651 h 375294"/>
              <a:gd name="connsiteX1" fmla="*/ 149141 w 3024366"/>
              <a:gd name="connsiteY1" fmla="*/ 2727 h 375294"/>
              <a:gd name="connsiteX2" fmla="*/ 574557 w 3024366"/>
              <a:gd name="connsiteY2" fmla="*/ 2727 h 375294"/>
              <a:gd name="connsiteX3" fmla="*/ 721252 w 3024366"/>
              <a:gd name="connsiteY3" fmla="*/ 183651 h 375294"/>
              <a:gd name="connsiteX4" fmla="*/ 865502 w 3024366"/>
              <a:gd name="connsiteY4" fmla="*/ 364575 h 375294"/>
              <a:gd name="connsiteX5" fmla="*/ 1305588 w 3024366"/>
              <a:gd name="connsiteY5" fmla="*/ 367020 h 375294"/>
              <a:gd name="connsiteX6" fmla="*/ 1444948 w 3024366"/>
              <a:gd name="connsiteY6" fmla="*/ 183651 h 375294"/>
              <a:gd name="connsiteX7" fmla="*/ 1586753 w 3024366"/>
              <a:gd name="connsiteY7" fmla="*/ 282 h 375294"/>
              <a:gd name="connsiteX8" fmla="*/ 2026839 w 3024366"/>
              <a:gd name="connsiteY8" fmla="*/ 2727 h 375294"/>
              <a:gd name="connsiteX9" fmla="*/ 2163754 w 3024366"/>
              <a:gd name="connsiteY9" fmla="*/ 186096 h 375294"/>
              <a:gd name="connsiteX10" fmla="*/ 2312895 w 3024366"/>
              <a:gd name="connsiteY10" fmla="*/ 367020 h 375294"/>
              <a:gd name="connsiteX11" fmla="*/ 2745645 w 3024366"/>
              <a:gd name="connsiteY11" fmla="*/ 362130 h 375294"/>
              <a:gd name="connsiteX12" fmla="*/ 2863001 w 3024366"/>
              <a:gd name="connsiteY12" fmla="*/ 217880 h 375294"/>
              <a:gd name="connsiteX13" fmla="*/ 3024366 w 3024366"/>
              <a:gd name="connsiteY13" fmla="*/ 5172 h 375294"/>
              <a:gd name="connsiteX0" fmla="*/ 0 w 3024366"/>
              <a:gd name="connsiteY0" fmla="*/ 183651 h 375294"/>
              <a:gd name="connsiteX1" fmla="*/ 149141 w 3024366"/>
              <a:gd name="connsiteY1" fmla="*/ 2727 h 375294"/>
              <a:gd name="connsiteX2" fmla="*/ 574557 w 3024366"/>
              <a:gd name="connsiteY2" fmla="*/ 2727 h 375294"/>
              <a:gd name="connsiteX3" fmla="*/ 721252 w 3024366"/>
              <a:gd name="connsiteY3" fmla="*/ 183651 h 375294"/>
              <a:gd name="connsiteX4" fmla="*/ 865502 w 3024366"/>
              <a:gd name="connsiteY4" fmla="*/ 364575 h 375294"/>
              <a:gd name="connsiteX5" fmla="*/ 1305588 w 3024366"/>
              <a:gd name="connsiteY5" fmla="*/ 367020 h 375294"/>
              <a:gd name="connsiteX6" fmla="*/ 1444948 w 3024366"/>
              <a:gd name="connsiteY6" fmla="*/ 183651 h 375294"/>
              <a:gd name="connsiteX7" fmla="*/ 1586753 w 3024366"/>
              <a:gd name="connsiteY7" fmla="*/ 282 h 375294"/>
              <a:gd name="connsiteX8" fmla="*/ 2026839 w 3024366"/>
              <a:gd name="connsiteY8" fmla="*/ 2727 h 375294"/>
              <a:gd name="connsiteX9" fmla="*/ 2163754 w 3024366"/>
              <a:gd name="connsiteY9" fmla="*/ 186096 h 375294"/>
              <a:gd name="connsiteX10" fmla="*/ 2312895 w 3024366"/>
              <a:gd name="connsiteY10" fmla="*/ 367020 h 375294"/>
              <a:gd name="connsiteX11" fmla="*/ 2745645 w 3024366"/>
              <a:gd name="connsiteY11" fmla="*/ 362130 h 375294"/>
              <a:gd name="connsiteX12" fmla="*/ 2863001 w 3024366"/>
              <a:gd name="connsiteY12" fmla="*/ 217880 h 375294"/>
              <a:gd name="connsiteX13" fmla="*/ 3024366 w 3024366"/>
              <a:gd name="connsiteY13" fmla="*/ 5172 h 37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4366" h="375294">
                <a:moveTo>
                  <a:pt x="0" y="183651"/>
                </a:moveTo>
                <a:cubicBezTo>
                  <a:pt x="26894" y="109692"/>
                  <a:pt x="48491" y="8432"/>
                  <a:pt x="149141" y="2727"/>
                </a:cubicBezTo>
                <a:cubicBezTo>
                  <a:pt x="249791" y="-2978"/>
                  <a:pt x="476760" y="1912"/>
                  <a:pt x="574557" y="2727"/>
                </a:cubicBezTo>
                <a:cubicBezTo>
                  <a:pt x="672354" y="3542"/>
                  <a:pt x="672761" y="123343"/>
                  <a:pt x="721252" y="183651"/>
                </a:cubicBezTo>
                <a:cubicBezTo>
                  <a:pt x="769743" y="243959"/>
                  <a:pt x="763223" y="360908"/>
                  <a:pt x="865502" y="364575"/>
                </a:cubicBezTo>
                <a:cubicBezTo>
                  <a:pt x="967781" y="368242"/>
                  <a:pt x="1204124" y="365390"/>
                  <a:pt x="1305588" y="367020"/>
                </a:cubicBezTo>
                <a:cubicBezTo>
                  <a:pt x="1407052" y="368650"/>
                  <a:pt x="1402976" y="247219"/>
                  <a:pt x="1444948" y="183651"/>
                </a:cubicBezTo>
                <a:cubicBezTo>
                  <a:pt x="1486920" y="120083"/>
                  <a:pt x="1479991" y="-1348"/>
                  <a:pt x="1586753" y="282"/>
                </a:cubicBezTo>
                <a:cubicBezTo>
                  <a:pt x="1693515" y="1912"/>
                  <a:pt x="1928227" y="5987"/>
                  <a:pt x="2026839" y="2727"/>
                </a:cubicBezTo>
                <a:cubicBezTo>
                  <a:pt x="2125451" y="-533"/>
                  <a:pt x="2130748" y="122936"/>
                  <a:pt x="2163754" y="186096"/>
                </a:cubicBezTo>
                <a:cubicBezTo>
                  <a:pt x="2196760" y="249256"/>
                  <a:pt x="2215913" y="364575"/>
                  <a:pt x="2312895" y="367020"/>
                </a:cubicBezTo>
                <a:cubicBezTo>
                  <a:pt x="2409877" y="369465"/>
                  <a:pt x="2653961" y="386987"/>
                  <a:pt x="2745645" y="362130"/>
                </a:cubicBezTo>
                <a:cubicBezTo>
                  <a:pt x="2837329" y="337273"/>
                  <a:pt x="2863001" y="217880"/>
                  <a:pt x="2863001" y="217880"/>
                </a:cubicBezTo>
                <a:cubicBezTo>
                  <a:pt x="2897230" y="151052"/>
                  <a:pt x="2942054" y="3949"/>
                  <a:pt x="3024366" y="517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4D7E4CB1-3889-4D79-BC3F-412173A36804}"/>
              </a:ext>
            </a:extLst>
          </p:cNvPr>
          <p:cNvSpPr/>
          <p:nvPr/>
        </p:nvSpPr>
        <p:spPr>
          <a:xfrm rot="10800000">
            <a:off x="3782253" y="4137904"/>
            <a:ext cx="3024366" cy="171698"/>
          </a:xfrm>
          <a:custGeom>
            <a:avLst/>
            <a:gdLst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40993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33658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33658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33658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03540 h 407041"/>
              <a:gd name="connsiteX1" fmla="*/ 149141 w 3024366"/>
              <a:gd name="connsiteY1" fmla="*/ 22616 h 407041"/>
              <a:gd name="connsiteX2" fmla="*/ 574557 w 3024366"/>
              <a:gd name="connsiteY2" fmla="*/ 22616 h 407041"/>
              <a:gd name="connsiteX3" fmla="*/ 721252 w 3024366"/>
              <a:gd name="connsiteY3" fmla="*/ 203540 h 407041"/>
              <a:gd name="connsiteX4" fmla="*/ 865502 w 3024366"/>
              <a:gd name="connsiteY4" fmla="*/ 384464 h 407041"/>
              <a:gd name="connsiteX5" fmla="*/ 1305588 w 3024366"/>
              <a:gd name="connsiteY5" fmla="*/ 386909 h 407041"/>
              <a:gd name="connsiteX6" fmla="*/ 1444948 w 3024366"/>
              <a:gd name="connsiteY6" fmla="*/ 203540 h 407041"/>
              <a:gd name="connsiteX7" fmla="*/ 1586753 w 3024366"/>
              <a:gd name="connsiteY7" fmla="*/ 20171 h 407041"/>
              <a:gd name="connsiteX8" fmla="*/ 2026839 w 3024366"/>
              <a:gd name="connsiteY8" fmla="*/ 22616 h 407041"/>
              <a:gd name="connsiteX9" fmla="*/ 2163754 w 3024366"/>
              <a:gd name="connsiteY9" fmla="*/ 205985 h 407041"/>
              <a:gd name="connsiteX10" fmla="*/ 2312895 w 3024366"/>
              <a:gd name="connsiteY10" fmla="*/ 386909 h 407041"/>
              <a:gd name="connsiteX11" fmla="*/ 2745645 w 3024366"/>
              <a:gd name="connsiteY11" fmla="*/ 382019 h 407041"/>
              <a:gd name="connsiteX12" fmla="*/ 2885006 w 3024366"/>
              <a:gd name="connsiteY12" fmla="*/ 203540 h 407041"/>
              <a:gd name="connsiteX13" fmla="*/ 3024366 w 3024366"/>
              <a:gd name="connsiteY13" fmla="*/ 25061 h 407041"/>
              <a:gd name="connsiteX0" fmla="*/ 0 w 3024366"/>
              <a:gd name="connsiteY0" fmla="*/ 194509 h 398010"/>
              <a:gd name="connsiteX1" fmla="*/ 149141 w 3024366"/>
              <a:gd name="connsiteY1" fmla="*/ 13585 h 398010"/>
              <a:gd name="connsiteX2" fmla="*/ 574557 w 3024366"/>
              <a:gd name="connsiteY2" fmla="*/ 13585 h 398010"/>
              <a:gd name="connsiteX3" fmla="*/ 721252 w 3024366"/>
              <a:gd name="connsiteY3" fmla="*/ 194509 h 398010"/>
              <a:gd name="connsiteX4" fmla="*/ 865502 w 3024366"/>
              <a:gd name="connsiteY4" fmla="*/ 375433 h 398010"/>
              <a:gd name="connsiteX5" fmla="*/ 1305588 w 3024366"/>
              <a:gd name="connsiteY5" fmla="*/ 377878 h 398010"/>
              <a:gd name="connsiteX6" fmla="*/ 1444948 w 3024366"/>
              <a:gd name="connsiteY6" fmla="*/ 194509 h 398010"/>
              <a:gd name="connsiteX7" fmla="*/ 1586753 w 3024366"/>
              <a:gd name="connsiteY7" fmla="*/ 11140 h 398010"/>
              <a:gd name="connsiteX8" fmla="*/ 2026839 w 3024366"/>
              <a:gd name="connsiteY8" fmla="*/ 13585 h 398010"/>
              <a:gd name="connsiteX9" fmla="*/ 2163754 w 3024366"/>
              <a:gd name="connsiteY9" fmla="*/ 196954 h 398010"/>
              <a:gd name="connsiteX10" fmla="*/ 2312895 w 3024366"/>
              <a:gd name="connsiteY10" fmla="*/ 377878 h 398010"/>
              <a:gd name="connsiteX11" fmla="*/ 2745645 w 3024366"/>
              <a:gd name="connsiteY11" fmla="*/ 372988 h 398010"/>
              <a:gd name="connsiteX12" fmla="*/ 2885006 w 3024366"/>
              <a:gd name="connsiteY12" fmla="*/ 194509 h 398010"/>
              <a:gd name="connsiteX13" fmla="*/ 3024366 w 3024366"/>
              <a:gd name="connsiteY13" fmla="*/ 16030 h 398010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77767"/>
              <a:gd name="connsiteX1" fmla="*/ 149141 w 3024366"/>
              <a:gd name="connsiteY1" fmla="*/ 2727 h 377767"/>
              <a:gd name="connsiteX2" fmla="*/ 574557 w 3024366"/>
              <a:gd name="connsiteY2" fmla="*/ 2727 h 377767"/>
              <a:gd name="connsiteX3" fmla="*/ 721252 w 3024366"/>
              <a:gd name="connsiteY3" fmla="*/ 183651 h 377767"/>
              <a:gd name="connsiteX4" fmla="*/ 865502 w 3024366"/>
              <a:gd name="connsiteY4" fmla="*/ 364575 h 377767"/>
              <a:gd name="connsiteX5" fmla="*/ 1305588 w 3024366"/>
              <a:gd name="connsiteY5" fmla="*/ 367020 h 377767"/>
              <a:gd name="connsiteX6" fmla="*/ 1444948 w 3024366"/>
              <a:gd name="connsiteY6" fmla="*/ 183651 h 377767"/>
              <a:gd name="connsiteX7" fmla="*/ 1586753 w 3024366"/>
              <a:gd name="connsiteY7" fmla="*/ 282 h 377767"/>
              <a:gd name="connsiteX8" fmla="*/ 2026839 w 3024366"/>
              <a:gd name="connsiteY8" fmla="*/ 2727 h 377767"/>
              <a:gd name="connsiteX9" fmla="*/ 2163754 w 3024366"/>
              <a:gd name="connsiteY9" fmla="*/ 186096 h 377767"/>
              <a:gd name="connsiteX10" fmla="*/ 2312895 w 3024366"/>
              <a:gd name="connsiteY10" fmla="*/ 367020 h 377767"/>
              <a:gd name="connsiteX11" fmla="*/ 2745645 w 3024366"/>
              <a:gd name="connsiteY11" fmla="*/ 362130 h 377767"/>
              <a:gd name="connsiteX12" fmla="*/ 2885006 w 3024366"/>
              <a:gd name="connsiteY12" fmla="*/ 183651 h 377767"/>
              <a:gd name="connsiteX13" fmla="*/ 3024366 w 3024366"/>
              <a:gd name="connsiteY13" fmla="*/ 5172 h 377767"/>
              <a:gd name="connsiteX0" fmla="*/ 0 w 3024366"/>
              <a:gd name="connsiteY0" fmla="*/ 183651 h 368821"/>
              <a:gd name="connsiteX1" fmla="*/ 149141 w 3024366"/>
              <a:gd name="connsiteY1" fmla="*/ 2727 h 368821"/>
              <a:gd name="connsiteX2" fmla="*/ 574557 w 3024366"/>
              <a:gd name="connsiteY2" fmla="*/ 2727 h 368821"/>
              <a:gd name="connsiteX3" fmla="*/ 721252 w 3024366"/>
              <a:gd name="connsiteY3" fmla="*/ 183651 h 368821"/>
              <a:gd name="connsiteX4" fmla="*/ 865502 w 3024366"/>
              <a:gd name="connsiteY4" fmla="*/ 364575 h 368821"/>
              <a:gd name="connsiteX5" fmla="*/ 1305588 w 3024366"/>
              <a:gd name="connsiteY5" fmla="*/ 367020 h 368821"/>
              <a:gd name="connsiteX6" fmla="*/ 1444948 w 3024366"/>
              <a:gd name="connsiteY6" fmla="*/ 183651 h 368821"/>
              <a:gd name="connsiteX7" fmla="*/ 1586753 w 3024366"/>
              <a:gd name="connsiteY7" fmla="*/ 282 h 368821"/>
              <a:gd name="connsiteX8" fmla="*/ 2026839 w 3024366"/>
              <a:gd name="connsiteY8" fmla="*/ 2727 h 368821"/>
              <a:gd name="connsiteX9" fmla="*/ 2163754 w 3024366"/>
              <a:gd name="connsiteY9" fmla="*/ 186096 h 368821"/>
              <a:gd name="connsiteX10" fmla="*/ 2312895 w 3024366"/>
              <a:gd name="connsiteY10" fmla="*/ 367020 h 368821"/>
              <a:gd name="connsiteX11" fmla="*/ 2745645 w 3024366"/>
              <a:gd name="connsiteY11" fmla="*/ 362130 h 368821"/>
              <a:gd name="connsiteX12" fmla="*/ 2885006 w 3024366"/>
              <a:gd name="connsiteY12" fmla="*/ 183651 h 368821"/>
              <a:gd name="connsiteX13" fmla="*/ 3024366 w 3024366"/>
              <a:gd name="connsiteY13" fmla="*/ 5172 h 368821"/>
              <a:gd name="connsiteX0" fmla="*/ 0 w 3024366"/>
              <a:gd name="connsiteY0" fmla="*/ 183651 h 368821"/>
              <a:gd name="connsiteX1" fmla="*/ 149141 w 3024366"/>
              <a:gd name="connsiteY1" fmla="*/ 2727 h 368821"/>
              <a:gd name="connsiteX2" fmla="*/ 574557 w 3024366"/>
              <a:gd name="connsiteY2" fmla="*/ 2727 h 368821"/>
              <a:gd name="connsiteX3" fmla="*/ 721252 w 3024366"/>
              <a:gd name="connsiteY3" fmla="*/ 183651 h 368821"/>
              <a:gd name="connsiteX4" fmla="*/ 865502 w 3024366"/>
              <a:gd name="connsiteY4" fmla="*/ 364575 h 368821"/>
              <a:gd name="connsiteX5" fmla="*/ 1305588 w 3024366"/>
              <a:gd name="connsiteY5" fmla="*/ 367020 h 368821"/>
              <a:gd name="connsiteX6" fmla="*/ 1444948 w 3024366"/>
              <a:gd name="connsiteY6" fmla="*/ 183651 h 368821"/>
              <a:gd name="connsiteX7" fmla="*/ 1586753 w 3024366"/>
              <a:gd name="connsiteY7" fmla="*/ 282 h 368821"/>
              <a:gd name="connsiteX8" fmla="*/ 2026839 w 3024366"/>
              <a:gd name="connsiteY8" fmla="*/ 2727 h 368821"/>
              <a:gd name="connsiteX9" fmla="*/ 2163754 w 3024366"/>
              <a:gd name="connsiteY9" fmla="*/ 186096 h 368821"/>
              <a:gd name="connsiteX10" fmla="*/ 2312895 w 3024366"/>
              <a:gd name="connsiteY10" fmla="*/ 367020 h 368821"/>
              <a:gd name="connsiteX11" fmla="*/ 2745645 w 3024366"/>
              <a:gd name="connsiteY11" fmla="*/ 362130 h 368821"/>
              <a:gd name="connsiteX12" fmla="*/ 2885006 w 3024366"/>
              <a:gd name="connsiteY12" fmla="*/ 183651 h 368821"/>
              <a:gd name="connsiteX13" fmla="*/ 3024366 w 3024366"/>
              <a:gd name="connsiteY13" fmla="*/ 5172 h 368821"/>
              <a:gd name="connsiteX0" fmla="*/ 0 w 3024366"/>
              <a:gd name="connsiteY0" fmla="*/ 183651 h 375294"/>
              <a:gd name="connsiteX1" fmla="*/ 149141 w 3024366"/>
              <a:gd name="connsiteY1" fmla="*/ 2727 h 375294"/>
              <a:gd name="connsiteX2" fmla="*/ 574557 w 3024366"/>
              <a:gd name="connsiteY2" fmla="*/ 2727 h 375294"/>
              <a:gd name="connsiteX3" fmla="*/ 721252 w 3024366"/>
              <a:gd name="connsiteY3" fmla="*/ 183651 h 375294"/>
              <a:gd name="connsiteX4" fmla="*/ 865502 w 3024366"/>
              <a:gd name="connsiteY4" fmla="*/ 364575 h 375294"/>
              <a:gd name="connsiteX5" fmla="*/ 1305588 w 3024366"/>
              <a:gd name="connsiteY5" fmla="*/ 367020 h 375294"/>
              <a:gd name="connsiteX6" fmla="*/ 1444948 w 3024366"/>
              <a:gd name="connsiteY6" fmla="*/ 183651 h 375294"/>
              <a:gd name="connsiteX7" fmla="*/ 1586753 w 3024366"/>
              <a:gd name="connsiteY7" fmla="*/ 282 h 375294"/>
              <a:gd name="connsiteX8" fmla="*/ 2026839 w 3024366"/>
              <a:gd name="connsiteY8" fmla="*/ 2727 h 375294"/>
              <a:gd name="connsiteX9" fmla="*/ 2163754 w 3024366"/>
              <a:gd name="connsiteY9" fmla="*/ 186096 h 375294"/>
              <a:gd name="connsiteX10" fmla="*/ 2312895 w 3024366"/>
              <a:gd name="connsiteY10" fmla="*/ 367020 h 375294"/>
              <a:gd name="connsiteX11" fmla="*/ 2745645 w 3024366"/>
              <a:gd name="connsiteY11" fmla="*/ 362130 h 375294"/>
              <a:gd name="connsiteX12" fmla="*/ 2863001 w 3024366"/>
              <a:gd name="connsiteY12" fmla="*/ 217880 h 375294"/>
              <a:gd name="connsiteX13" fmla="*/ 3024366 w 3024366"/>
              <a:gd name="connsiteY13" fmla="*/ 5172 h 375294"/>
              <a:gd name="connsiteX0" fmla="*/ 0 w 3024366"/>
              <a:gd name="connsiteY0" fmla="*/ 183651 h 375294"/>
              <a:gd name="connsiteX1" fmla="*/ 149141 w 3024366"/>
              <a:gd name="connsiteY1" fmla="*/ 2727 h 375294"/>
              <a:gd name="connsiteX2" fmla="*/ 574557 w 3024366"/>
              <a:gd name="connsiteY2" fmla="*/ 2727 h 375294"/>
              <a:gd name="connsiteX3" fmla="*/ 721252 w 3024366"/>
              <a:gd name="connsiteY3" fmla="*/ 183651 h 375294"/>
              <a:gd name="connsiteX4" fmla="*/ 865502 w 3024366"/>
              <a:gd name="connsiteY4" fmla="*/ 364575 h 375294"/>
              <a:gd name="connsiteX5" fmla="*/ 1305588 w 3024366"/>
              <a:gd name="connsiteY5" fmla="*/ 367020 h 375294"/>
              <a:gd name="connsiteX6" fmla="*/ 1444948 w 3024366"/>
              <a:gd name="connsiteY6" fmla="*/ 183651 h 375294"/>
              <a:gd name="connsiteX7" fmla="*/ 1586753 w 3024366"/>
              <a:gd name="connsiteY7" fmla="*/ 282 h 375294"/>
              <a:gd name="connsiteX8" fmla="*/ 2026839 w 3024366"/>
              <a:gd name="connsiteY8" fmla="*/ 2727 h 375294"/>
              <a:gd name="connsiteX9" fmla="*/ 2163754 w 3024366"/>
              <a:gd name="connsiteY9" fmla="*/ 186096 h 375294"/>
              <a:gd name="connsiteX10" fmla="*/ 2312895 w 3024366"/>
              <a:gd name="connsiteY10" fmla="*/ 367020 h 375294"/>
              <a:gd name="connsiteX11" fmla="*/ 2745645 w 3024366"/>
              <a:gd name="connsiteY11" fmla="*/ 362130 h 375294"/>
              <a:gd name="connsiteX12" fmla="*/ 2863001 w 3024366"/>
              <a:gd name="connsiteY12" fmla="*/ 217880 h 375294"/>
              <a:gd name="connsiteX13" fmla="*/ 3024366 w 3024366"/>
              <a:gd name="connsiteY13" fmla="*/ 5172 h 375294"/>
              <a:gd name="connsiteX0" fmla="*/ 0 w 3024366"/>
              <a:gd name="connsiteY0" fmla="*/ 183651 h 375294"/>
              <a:gd name="connsiteX1" fmla="*/ 149141 w 3024366"/>
              <a:gd name="connsiteY1" fmla="*/ 2727 h 375294"/>
              <a:gd name="connsiteX2" fmla="*/ 574557 w 3024366"/>
              <a:gd name="connsiteY2" fmla="*/ 2727 h 375294"/>
              <a:gd name="connsiteX3" fmla="*/ 721252 w 3024366"/>
              <a:gd name="connsiteY3" fmla="*/ 183651 h 375294"/>
              <a:gd name="connsiteX4" fmla="*/ 865502 w 3024366"/>
              <a:gd name="connsiteY4" fmla="*/ 364575 h 375294"/>
              <a:gd name="connsiteX5" fmla="*/ 1305588 w 3024366"/>
              <a:gd name="connsiteY5" fmla="*/ 367020 h 375294"/>
              <a:gd name="connsiteX6" fmla="*/ 1444948 w 3024366"/>
              <a:gd name="connsiteY6" fmla="*/ 183651 h 375294"/>
              <a:gd name="connsiteX7" fmla="*/ 1586753 w 3024366"/>
              <a:gd name="connsiteY7" fmla="*/ 282 h 375294"/>
              <a:gd name="connsiteX8" fmla="*/ 2026839 w 3024366"/>
              <a:gd name="connsiteY8" fmla="*/ 2727 h 375294"/>
              <a:gd name="connsiteX9" fmla="*/ 2163754 w 3024366"/>
              <a:gd name="connsiteY9" fmla="*/ 186096 h 375294"/>
              <a:gd name="connsiteX10" fmla="*/ 2312895 w 3024366"/>
              <a:gd name="connsiteY10" fmla="*/ 367020 h 375294"/>
              <a:gd name="connsiteX11" fmla="*/ 2745645 w 3024366"/>
              <a:gd name="connsiteY11" fmla="*/ 362130 h 375294"/>
              <a:gd name="connsiteX12" fmla="*/ 2863001 w 3024366"/>
              <a:gd name="connsiteY12" fmla="*/ 217880 h 375294"/>
              <a:gd name="connsiteX13" fmla="*/ 3024366 w 3024366"/>
              <a:gd name="connsiteY13" fmla="*/ 5172 h 37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4366" h="375294">
                <a:moveTo>
                  <a:pt x="0" y="183651"/>
                </a:moveTo>
                <a:cubicBezTo>
                  <a:pt x="26894" y="109692"/>
                  <a:pt x="48491" y="8432"/>
                  <a:pt x="149141" y="2727"/>
                </a:cubicBezTo>
                <a:cubicBezTo>
                  <a:pt x="249791" y="-2978"/>
                  <a:pt x="476760" y="1912"/>
                  <a:pt x="574557" y="2727"/>
                </a:cubicBezTo>
                <a:cubicBezTo>
                  <a:pt x="672354" y="3542"/>
                  <a:pt x="672761" y="123343"/>
                  <a:pt x="721252" y="183651"/>
                </a:cubicBezTo>
                <a:cubicBezTo>
                  <a:pt x="769743" y="243959"/>
                  <a:pt x="763223" y="360908"/>
                  <a:pt x="865502" y="364575"/>
                </a:cubicBezTo>
                <a:cubicBezTo>
                  <a:pt x="967781" y="368242"/>
                  <a:pt x="1204124" y="365390"/>
                  <a:pt x="1305588" y="367020"/>
                </a:cubicBezTo>
                <a:cubicBezTo>
                  <a:pt x="1407052" y="368650"/>
                  <a:pt x="1402976" y="247219"/>
                  <a:pt x="1444948" y="183651"/>
                </a:cubicBezTo>
                <a:cubicBezTo>
                  <a:pt x="1486920" y="120083"/>
                  <a:pt x="1479991" y="-1348"/>
                  <a:pt x="1586753" y="282"/>
                </a:cubicBezTo>
                <a:cubicBezTo>
                  <a:pt x="1693515" y="1912"/>
                  <a:pt x="1928227" y="5987"/>
                  <a:pt x="2026839" y="2727"/>
                </a:cubicBezTo>
                <a:cubicBezTo>
                  <a:pt x="2125451" y="-533"/>
                  <a:pt x="2130748" y="122936"/>
                  <a:pt x="2163754" y="186096"/>
                </a:cubicBezTo>
                <a:cubicBezTo>
                  <a:pt x="2196760" y="249256"/>
                  <a:pt x="2215913" y="364575"/>
                  <a:pt x="2312895" y="367020"/>
                </a:cubicBezTo>
                <a:cubicBezTo>
                  <a:pt x="2409877" y="369465"/>
                  <a:pt x="2653961" y="386987"/>
                  <a:pt x="2745645" y="362130"/>
                </a:cubicBezTo>
                <a:cubicBezTo>
                  <a:pt x="2837329" y="337273"/>
                  <a:pt x="2863001" y="217880"/>
                  <a:pt x="2863001" y="217880"/>
                </a:cubicBezTo>
                <a:cubicBezTo>
                  <a:pt x="2897230" y="151052"/>
                  <a:pt x="2942054" y="3949"/>
                  <a:pt x="3024366" y="517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9" name="Freihandform: Form 48">
            <a:extLst>
              <a:ext uri="{FF2B5EF4-FFF2-40B4-BE49-F238E27FC236}">
                <a16:creationId xmlns:a16="http://schemas.microsoft.com/office/drawing/2014/main" id="{9160BACD-8A65-4DA0-BFD6-91F7B2C6C8FD}"/>
              </a:ext>
            </a:extLst>
          </p:cNvPr>
          <p:cNvSpPr/>
          <p:nvPr/>
        </p:nvSpPr>
        <p:spPr>
          <a:xfrm rot="10800000" flipV="1">
            <a:off x="3782253" y="4140121"/>
            <a:ext cx="3024366" cy="163454"/>
          </a:xfrm>
          <a:custGeom>
            <a:avLst/>
            <a:gdLst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40993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33658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33658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9527"/>
              <a:gd name="connsiteX1" fmla="*/ 149141 w 3024366"/>
              <a:gd name="connsiteY1" fmla="*/ 33658 h 419527"/>
              <a:gd name="connsiteX2" fmla="*/ 572112 w 3024366"/>
              <a:gd name="connsiteY2" fmla="*/ 16543 h 419527"/>
              <a:gd name="connsiteX3" fmla="*/ 721252 w 3024366"/>
              <a:gd name="connsiteY3" fmla="*/ 214582 h 419527"/>
              <a:gd name="connsiteX4" fmla="*/ 865502 w 3024366"/>
              <a:gd name="connsiteY4" fmla="*/ 395506 h 419527"/>
              <a:gd name="connsiteX5" fmla="*/ 1305588 w 3024366"/>
              <a:gd name="connsiteY5" fmla="*/ 397951 h 419527"/>
              <a:gd name="connsiteX6" fmla="*/ 1444948 w 3024366"/>
              <a:gd name="connsiteY6" fmla="*/ 214582 h 419527"/>
              <a:gd name="connsiteX7" fmla="*/ 1586753 w 3024366"/>
              <a:gd name="connsiteY7" fmla="*/ 31213 h 419527"/>
              <a:gd name="connsiteX8" fmla="*/ 2026839 w 3024366"/>
              <a:gd name="connsiteY8" fmla="*/ 33658 h 419527"/>
              <a:gd name="connsiteX9" fmla="*/ 2163754 w 3024366"/>
              <a:gd name="connsiteY9" fmla="*/ 217027 h 419527"/>
              <a:gd name="connsiteX10" fmla="*/ 2312895 w 3024366"/>
              <a:gd name="connsiteY10" fmla="*/ 397951 h 419527"/>
              <a:gd name="connsiteX11" fmla="*/ 2745645 w 3024366"/>
              <a:gd name="connsiteY11" fmla="*/ 393061 h 419527"/>
              <a:gd name="connsiteX12" fmla="*/ 2885006 w 3024366"/>
              <a:gd name="connsiteY12" fmla="*/ 214582 h 419527"/>
              <a:gd name="connsiteX13" fmla="*/ 3024366 w 3024366"/>
              <a:gd name="connsiteY13" fmla="*/ 36103 h 419527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14582 h 418083"/>
              <a:gd name="connsiteX1" fmla="*/ 149141 w 3024366"/>
              <a:gd name="connsiteY1" fmla="*/ 33658 h 418083"/>
              <a:gd name="connsiteX2" fmla="*/ 572112 w 3024366"/>
              <a:gd name="connsiteY2" fmla="*/ 16543 h 418083"/>
              <a:gd name="connsiteX3" fmla="*/ 721252 w 3024366"/>
              <a:gd name="connsiteY3" fmla="*/ 214582 h 418083"/>
              <a:gd name="connsiteX4" fmla="*/ 865502 w 3024366"/>
              <a:gd name="connsiteY4" fmla="*/ 395506 h 418083"/>
              <a:gd name="connsiteX5" fmla="*/ 1305588 w 3024366"/>
              <a:gd name="connsiteY5" fmla="*/ 397951 h 418083"/>
              <a:gd name="connsiteX6" fmla="*/ 1444948 w 3024366"/>
              <a:gd name="connsiteY6" fmla="*/ 214582 h 418083"/>
              <a:gd name="connsiteX7" fmla="*/ 1586753 w 3024366"/>
              <a:gd name="connsiteY7" fmla="*/ 31213 h 418083"/>
              <a:gd name="connsiteX8" fmla="*/ 2026839 w 3024366"/>
              <a:gd name="connsiteY8" fmla="*/ 33658 h 418083"/>
              <a:gd name="connsiteX9" fmla="*/ 2163754 w 3024366"/>
              <a:gd name="connsiteY9" fmla="*/ 217027 h 418083"/>
              <a:gd name="connsiteX10" fmla="*/ 2312895 w 3024366"/>
              <a:gd name="connsiteY10" fmla="*/ 397951 h 418083"/>
              <a:gd name="connsiteX11" fmla="*/ 2745645 w 3024366"/>
              <a:gd name="connsiteY11" fmla="*/ 393061 h 418083"/>
              <a:gd name="connsiteX12" fmla="*/ 2885006 w 3024366"/>
              <a:gd name="connsiteY12" fmla="*/ 214582 h 418083"/>
              <a:gd name="connsiteX13" fmla="*/ 3024366 w 3024366"/>
              <a:gd name="connsiteY13" fmla="*/ 36103 h 418083"/>
              <a:gd name="connsiteX0" fmla="*/ 0 w 3024366"/>
              <a:gd name="connsiteY0" fmla="*/ 203540 h 407041"/>
              <a:gd name="connsiteX1" fmla="*/ 149141 w 3024366"/>
              <a:gd name="connsiteY1" fmla="*/ 22616 h 407041"/>
              <a:gd name="connsiteX2" fmla="*/ 574557 w 3024366"/>
              <a:gd name="connsiteY2" fmla="*/ 22616 h 407041"/>
              <a:gd name="connsiteX3" fmla="*/ 721252 w 3024366"/>
              <a:gd name="connsiteY3" fmla="*/ 203540 h 407041"/>
              <a:gd name="connsiteX4" fmla="*/ 865502 w 3024366"/>
              <a:gd name="connsiteY4" fmla="*/ 384464 h 407041"/>
              <a:gd name="connsiteX5" fmla="*/ 1305588 w 3024366"/>
              <a:gd name="connsiteY5" fmla="*/ 386909 h 407041"/>
              <a:gd name="connsiteX6" fmla="*/ 1444948 w 3024366"/>
              <a:gd name="connsiteY6" fmla="*/ 203540 h 407041"/>
              <a:gd name="connsiteX7" fmla="*/ 1586753 w 3024366"/>
              <a:gd name="connsiteY7" fmla="*/ 20171 h 407041"/>
              <a:gd name="connsiteX8" fmla="*/ 2026839 w 3024366"/>
              <a:gd name="connsiteY8" fmla="*/ 22616 h 407041"/>
              <a:gd name="connsiteX9" fmla="*/ 2163754 w 3024366"/>
              <a:gd name="connsiteY9" fmla="*/ 205985 h 407041"/>
              <a:gd name="connsiteX10" fmla="*/ 2312895 w 3024366"/>
              <a:gd name="connsiteY10" fmla="*/ 386909 h 407041"/>
              <a:gd name="connsiteX11" fmla="*/ 2745645 w 3024366"/>
              <a:gd name="connsiteY11" fmla="*/ 382019 h 407041"/>
              <a:gd name="connsiteX12" fmla="*/ 2885006 w 3024366"/>
              <a:gd name="connsiteY12" fmla="*/ 203540 h 407041"/>
              <a:gd name="connsiteX13" fmla="*/ 3024366 w 3024366"/>
              <a:gd name="connsiteY13" fmla="*/ 25061 h 407041"/>
              <a:gd name="connsiteX0" fmla="*/ 0 w 3024366"/>
              <a:gd name="connsiteY0" fmla="*/ 194509 h 398010"/>
              <a:gd name="connsiteX1" fmla="*/ 149141 w 3024366"/>
              <a:gd name="connsiteY1" fmla="*/ 13585 h 398010"/>
              <a:gd name="connsiteX2" fmla="*/ 574557 w 3024366"/>
              <a:gd name="connsiteY2" fmla="*/ 13585 h 398010"/>
              <a:gd name="connsiteX3" fmla="*/ 721252 w 3024366"/>
              <a:gd name="connsiteY3" fmla="*/ 194509 h 398010"/>
              <a:gd name="connsiteX4" fmla="*/ 865502 w 3024366"/>
              <a:gd name="connsiteY4" fmla="*/ 375433 h 398010"/>
              <a:gd name="connsiteX5" fmla="*/ 1305588 w 3024366"/>
              <a:gd name="connsiteY5" fmla="*/ 377878 h 398010"/>
              <a:gd name="connsiteX6" fmla="*/ 1444948 w 3024366"/>
              <a:gd name="connsiteY6" fmla="*/ 194509 h 398010"/>
              <a:gd name="connsiteX7" fmla="*/ 1586753 w 3024366"/>
              <a:gd name="connsiteY7" fmla="*/ 11140 h 398010"/>
              <a:gd name="connsiteX8" fmla="*/ 2026839 w 3024366"/>
              <a:gd name="connsiteY8" fmla="*/ 13585 h 398010"/>
              <a:gd name="connsiteX9" fmla="*/ 2163754 w 3024366"/>
              <a:gd name="connsiteY9" fmla="*/ 196954 h 398010"/>
              <a:gd name="connsiteX10" fmla="*/ 2312895 w 3024366"/>
              <a:gd name="connsiteY10" fmla="*/ 377878 h 398010"/>
              <a:gd name="connsiteX11" fmla="*/ 2745645 w 3024366"/>
              <a:gd name="connsiteY11" fmla="*/ 372988 h 398010"/>
              <a:gd name="connsiteX12" fmla="*/ 2885006 w 3024366"/>
              <a:gd name="connsiteY12" fmla="*/ 194509 h 398010"/>
              <a:gd name="connsiteX13" fmla="*/ 3024366 w 3024366"/>
              <a:gd name="connsiteY13" fmla="*/ 16030 h 398010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87152"/>
              <a:gd name="connsiteX1" fmla="*/ 149141 w 3024366"/>
              <a:gd name="connsiteY1" fmla="*/ 2727 h 387152"/>
              <a:gd name="connsiteX2" fmla="*/ 574557 w 3024366"/>
              <a:gd name="connsiteY2" fmla="*/ 2727 h 387152"/>
              <a:gd name="connsiteX3" fmla="*/ 721252 w 3024366"/>
              <a:gd name="connsiteY3" fmla="*/ 183651 h 387152"/>
              <a:gd name="connsiteX4" fmla="*/ 865502 w 3024366"/>
              <a:gd name="connsiteY4" fmla="*/ 364575 h 387152"/>
              <a:gd name="connsiteX5" fmla="*/ 1305588 w 3024366"/>
              <a:gd name="connsiteY5" fmla="*/ 367020 h 387152"/>
              <a:gd name="connsiteX6" fmla="*/ 1444948 w 3024366"/>
              <a:gd name="connsiteY6" fmla="*/ 183651 h 387152"/>
              <a:gd name="connsiteX7" fmla="*/ 1586753 w 3024366"/>
              <a:gd name="connsiteY7" fmla="*/ 282 h 387152"/>
              <a:gd name="connsiteX8" fmla="*/ 2026839 w 3024366"/>
              <a:gd name="connsiteY8" fmla="*/ 2727 h 387152"/>
              <a:gd name="connsiteX9" fmla="*/ 2163754 w 3024366"/>
              <a:gd name="connsiteY9" fmla="*/ 186096 h 387152"/>
              <a:gd name="connsiteX10" fmla="*/ 2312895 w 3024366"/>
              <a:gd name="connsiteY10" fmla="*/ 367020 h 387152"/>
              <a:gd name="connsiteX11" fmla="*/ 2745645 w 3024366"/>
              <a:gd name="connsiteY11" fmla="*/ 362130 h 387152"/>
              <a:gd name="connsiteX12" fmla="*/ 2885006 w 3024366"/>
              <a:gd name="connsiteY12" fmla="*/ 183651 h 387152"/>
              <a:gd name="connsiteX13" fmla="*/ 3024366 w 3024366"/>
              <a:gd name="connsiteY13" fmla="*/ 5172 h 387152"/>
              <a:gd name="connsiteX0" fmla="*/ 0 w 3024366"/>
              <a:gd name="connsiteY0" fmla="*/ 183651 h 377767"/>
              <a:gd name="connsiteX1" fmla="*/ 149141 w 3024366"/>
              <a:gd name="connsiteY1" fmla="*/ 2727 h 377767"/>
              <a:gd name="connsiteX2" fmla="*/ 574557 w 3024366"/>
              <a:gd name="connsiteY2" fmla="*/ 2727 h 377767"/>
              <a:gd name="connsiteX3" fmla="*/ 721252 w 3024366"/>
              <a:gd name="connsiteY3" fmla="*/ 183651 h 377767"/>
              <a:gd name="connsiteX4" fmla="*/ 865502 w 3024366"/>
              <a:gd name="connsiteY4" fmla="*/ 364575 h 377767"/>
              <a:gd name="connsiteX5" fmla="*/ 1305588 w 3024366"/>
              <a:gd name="connsiteY5" fmla="*/ 367020 h 377767"/>
              <a:gd name="connsiteX6" fmla="*/ 1444948 w 3024366"/>
              <a:gd name="connsiteY6" fmla="*/ 183651 h 377767"/>
              <a:gd name="connsiteX7" fmla="*/ 1586753 w 3024366"/>
              <a:gd name="connsiteY7" fmla="*/ 282 h 377767"/>
              <a:gd name="connsiteX8" fmla="*/ 2026839 w 3024366"/>
              <a:gd name="connsiteY8" fmla="*/ 2727 h 377767"/>
              <a:gd name="connsiteX9" fmla="*/ 2163754 w 3024366"/>
              <a:gd name="connsiteY9" fmla="*/ 186096 h 377767"/>
              <a:gd name="connsiteX10" fmla="*/ 2312895 w 3024366"/>
              <a:gd name="connsiteY10" fmla="*/ 367020 h 377767"/>
              <a:gd name="connsiteX11" fmla="*/ 2745645 w 3024366"/>
              <a:gd name="connsiteY11" fmla="*/ 362130 h 377767"/>
              <a:gd name="connsiteX12" fmla="*/ 2885006 w 3024366"/>
              <a:gd name="connsiteY12" fmla="*/ 183651 h 377767"/>
              <a:gd name="connsiteX13" fmla="*/ 3024366 w 3024366"/>
              <a:gd name="connsiteY13" fmla="*/ 5172 h 377767"/>
              <a:gd name="connsiteX0" fmla="*/ 0 w 3024366"/>
              <a:gd name="connsiteY0" fmla="*/ 183651 h 368821"/>
              <a:gd name="connsiteX1" fmla="*/ 149141 w 3024366"/>
              <a:gd name="connsiteY1" fmla="*/ 2727 h 368821"/>
              <a:gd name="connsiteX2" fmla="*/ 574557 w 3024366"/>
              <a:gd name="connsiteY2" fmla="*/ 2727 h 368821"/>
              <a:gd name="connsiteX3" fmla="*/ 721252 w 3024366"/>
              <a:gd name="connsiteY3" fmla="*/ 183651 h 368821"/>
              <a:gd name="connsiteX4" fmla="*/ 865502 w 3024366"/>
              <a:gd name="connsiteY4" fmla="*/ 364575 h 368821"/>
              <a:gd name="connsiteX5" fmla="*/ 1305588 w 3024366"/>
              <a:gd name="connsiteY5" fmla="*/ 367020 h 368821"/>
              <a:gd name="connsiteX6" fmla="*/ 1444948 w 3024366"/>
              <a:gd name="connsiteY6" fmla="*/ 183651 h 368821"/>
              <a:gd name="connsiteX7" fmla="*/ 1586753 w 3024366"/>
              <a:gd name="connsiteY7" fmla="*/ 282 h 368821"/>
              <a:gd name="connsiteX8" fmla="*/ 2026839 w 3024366"/>
              <a:gd name="connsiteY8" fmla="*/ 2727 h 368821"/>
              <a:gd name="connsiteX9" fmla="*/ 2163754 w 3024366"/>
              <a:gd name="connsiteY9" fmla="*/ 186096 h 368821"/>
              <a:gd name="connsiteX10" fmla="*/ 2312895 w 3024366"/>
              <a:gd name="connsiteY10" fmla="*/ 367020 h 368821"/>
              <a:gd name="connsiteX11" fmla="*/ 2745645 w 3024366"/>
              <a:gd name="connsiteY11" fmla="*/ 362130 h 368821"/>
              <a:gd name="connsiteX12" fmla="*/ 2885006 w 3024366"/>
              <a:gd name="connsiteY12" fmla="*/ 183651 h 368821"/>
              <a:gd name="connsiteX13" fmla="*/ 3024366 w 3024366"/>
              <a:gd name="connsiteY13" fmla="*/ 5172 h 368821"/>
              <a:gd name="connsiteX0" fmla="*/ 0 w 3024366"/>
              <a:gd name="connsiteY0" fmla="*/ 183651 h 368821"/>
              <a:gd name="connsiteX1" fmla="*/ 149141 w 3024366"/>
              <a:gd name="connsiteY1" fmla="*/ 2727 h 368821"/>
              <a:gd name="connsiteX2" fmla="*/ 574557 w 3024366"/>
              <a:gd name="connsiteY2" fmla="*/ 2727 h 368821"/>
              <a:gd name="connsiteX3" fmla="*/ 721252 w 3024366"/>
              <a:gd name="connsiteY3" fmla="*/ 183651 h 368821"/>
              <a:gd name="connsiteX4" fmla="*/ 865502 w 3024366"/>
              <a:gd name="connsiteY4" fmla="*/ 364575 h 368821"/>
              <a:gd name="connsiteX5" fmla="*/ 1305588 w 3024366"/>
              <a:gd name="connsiteY5" fmla="*/ 367020 h 368821"/>
              <a:gd name="connsiteX6" fmla="*/ 1444948 w 3024366"/>
              <a:gd name="connsiteY6" fmla="*/ 183651 h 368821"/>
              <a:gd name="connsiteX7" fmla="*/ 1586753 w 3024366"/>
              <a:gd name="connsiteY7" fmla="*/ 282 h 368821"/>
              <a:gd name="connsiteX8" fmla="*/ 2026839 w 3024366"/>
              <a:gd name="connsiteY8" fmla="*/ 2727 h 368821"/>
              <a:gd name="connsiteX9" fmla="*/ 2163754 w 3024366"/>
              <a:gd name="connsiteY9" fmla="*/ 186096 h 368821"/>
              <a:gd name="connsiteX10" fmla="*/ 2312895 w 3024366"/>
              <a:gd name="connsiteY10" fmla="*/ 367020 h 368821"/>
              <a:gd name="connsiteX11" fmla="*/ 2745645 w 3024366"/>
              <a:gd name="connsiteY11" fmla="*/ 362130 h 368821"/>
              <a:gd name="connsiteX12" fmla="*/ 2885006 w 3024366"/>
              <a:gd name="connsiteY12" fmla="*/ 183651 h 368821"/>
              <a:gd name="connsiteX13" fmla="*/ 3024366 w 3024366"/>
              <a:gd name="connsiteY13" fmla="*/ 5172 h 368821"/>
              <a:gd name="connsiteX0" fmla="*/ 0 w 3024366"/>
              <a:gd name="connsiteY0" fmla="*/ 183651 h 375294"/>
              <a:gd name="connsiteX1" fmla="*/ 149141 w 3024366"/>
              <a:gd name="connsiteY1" fmla="*/ 2727 h 375294"/>
              <a:gd name="connsiteX2" fmla="*/ 574557 w 3024366"/>
              <a:gd name="connsiteY2" fmla="*/ 2727 h 375294"/>
              <a:gd name="connsiteX3" fmla="*/ 721252 w 3024366"/>
              <a:gd name="connsiteY3" fmla="*/ 183651 h 375294"/>
              <a:gd name="connsiteX4" fmla="*/ 865502 w 3024366"/>
              <a:gd name="connsiteY4" fmla="*/ 364575 h 375294"/>
              <a:gd name="connsiteX5" fmla="*/ 1305588 w 3024366"/>
              <a:gd name="connsiteY5" fmla="*/ 367020 h 375294"/>
              <a:gd name="connsiteX6" fmla="*/ 1444948 w 3024366"/>
              <a:gd name="connsiteY6" fmla="*/ 183651 h 375294"/>
              <a:gd name="connsiteX7" fmla="*/ 1586753 w 3024366"/>
              <a:gd name="connsiteY7" fmla="*/ 282 h 375294"/>
              <a:gd name="connsiteX8" fmla="*/ 2026839 w 3024366"/>
              <a:gd name="connsiteY8" fmla="*/ 2727 h 375294"/>
              <a:gd name="connsiteX9" fmla="*/ 2163754 w 3024366"/>
              <a:gd name="connsiteY9" fmla="*/ 186096 h 375294"/>
              <a:gd name="connsiteX10" fmla="*/ 2312895 w 3024366"/>
              <a:gd name="connsiteY10" fmla="*/ 367020 h 375294"/>
              <a:gd name="connsiteX11" fmla="*/ 2745645 w 3024366"/>
              <a:gd name="connsiteY11" fmla="*/ 362130 h 375294"/>
              <a:gd name="connsiteX12" fmla="*/ 2863001 w 3024366"/>
              <a:gd name="connsiteY12" fmla="*/ 217880 h 375294"/>
              <a:gd name="connsiteX13" fmla="*/ 3024366 w 3024366"/>
              <a:gd name="connsiteY13" fmla="*/ 5172 h 375294"/>
              <a:gd name="connsiteX0" fmla="*/ 0 w 3024366"/>
              <a:gd name="connsiteY0" fmla="*/ 183651 h 375294"/>
              <a:gd name="connsiteX1" fmla="*/ 149141 w 3024366"/>
              <a:gd name="connsiteY1" fmla="*/ 2727 h 375294"/>
              <a:gd name="connsiteX2" fmla="*/ 574557 w 3024366"/>
              <a:gd name="connsiteY2" fmla="*/ 2727 h 375294"/>
              <a:gd name="connsiteX3" fmla="*/ 721252 w 3024366"/>
              <a:gd name="connsiteY3" fmla="*/ 183651 h 375294"/>
              <a:gd name="connsiteX4" fmla="*/ 865502 w 3024366"/>
              <a:gd name="connsiteY4" fmla="*/ 364575 h 375294"/>
              <a:gd name="connsiteX5" fmla="*/ 1305588 w 3024366"/>
              <a:gd name="connsiteY5" fmla="*/ 367020 h 375294"/>
              <a:gd name="connsiteX6" fmla="*/ 1444948 w 3024366"/>
              <a:gd name="connsiteY6" fmla="*/ 183651 h 375294"/>
              <a:gd name="connsiteX7" fmla="*/ 1586753 w 3024366"/>
              <a:gd name="connsiteY7" fmla="*/ 282 h 375294"/>
              <a:gd name="connsiteX8" fmla="*/ 2026839 w 3024366"/>
              <a:gd name="connsiteY8" fmla="*/ 2727 h 375294"/>
              <a:gd name="connsiteX9" fmla="*/ 2163754 w 3024366"/>
              <a:gd name="connsiteY9" fmla="*/ 186096 h 375294"/>
              <a:gd name="connsiteX10" fmla="*/ 2312895 w 3024366"/>
              <a:gd name="connsiteY10" fmla="*/ 367020 h 375294"/>
              <a:gd name="connsiteX11" fmla="*/ 2745645 w 3024366"/>
              <a:gd name="connsiteY11" fmla="*/ 362130 h 375294"/>
              <a:gd name="connsiteX12" fmla="*/ 2863001 w 3024366"/>
              <a:gd name="connsiteY12" fmla="*/ 217880 h 375294"/>
              <a:gd name="connsiteX13" fmla="*/ 3024366 w 3024366"/>
              <a:gd name="connsiteY13" fmla="*/ 5172 h 375294"/>
              <a:gd name="connsiteX0" fmla="*/ 0 w 3024366"/>
              <a:gd name="connsiteY0" fmla="*/ 183651 h 375294"/>
              <a:gd name="connsiteX1" fmla="*/ 149141 w 3024366"/>
              <a:gd name="connsiteY1" fmla="*/ 2727 h 375294"/>
              <a:gd name="connsiteX2" fmla="*/ 574557 w 3024366"/>
              <a:gd name="connsiteY2" fmla="*/ 2727 h 375294"/>
              <a:gd name="connsiteX3" fmla="*/ 721252 w 3024366"/>
              <a:gd name="connsiteY3" fmla="*/ 183651 h 375294"/>
              <a:gd name="connsiteX4" fmla="*/ 865502 w 3024366"/>
              <a:gd name="connsiteY4" fmla="*/ 364575 h 375294"/>
              <a:gd name="connsiteX5" fmla="*/ 1305588 w 3024366"/>
              <a:gd name="connsiteY5" fmla="*/ 367020 h 375294"/>
              <a:gd name="connsiteX6" fmla="*/ 1444948 w 3024366"/>
              <a:gd name="connsiteY6" fmla="*/ 183651 h 375294"/>
              <a:gd name="connsiteX7" fmla="*/ 1586753 w 3024366"/>
              <a:gd name="connsiteY7" fmla="*/ 282 h 375294"/>
              <a:gd name="connsiteX8" fmla="*/ 2026839 w 3024366"/>
              <a:gd name="connsiteY8" fmla="*/ 2727 h 375294"/>
              <a:gd name="connsiteX9" fmla="*/ 2163754 w 3024366"/>
              <a:gd name="connsiteY9" fmla="*/ 186096 h 375294"/>
              <a:gd name="connsiteX10" fmla="*/ 2312895 w 3024366"/>
              <a:gd name="connsiteY10" fmla="*/ 367020 h 375294"/>
              <a:gd name="connsiteX11" fmla="*/ 2745645 w 3024366"/>
              <a:gd name="connsiteY11" fmla="*/ 362130 h 375294"/>
              <a:gd name="connsiteX12" fmla="*/ 2863001 w 3024366"/>
              <a:gd name="connsiteY12" fmla="*/ 217880 h 375294"/>
              <a:gd name="connsiteX13" fmla="*/ 3024366 w 3024366"/>
              <a:gd name="connsiteY13" fmla="*/ 5172 h 37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24366" h="375294">
                <a:moveTo>
                  <a:pt x="0" y="183651"/>
                </a:moveTo>
                <a:cubicBezTo>
                  <a:pt x="26894" y="109692"/>
                  <a:pt x="48491" y="8432"/>
                  <a:pt x="149141" y="2727"/>
                </a:cubicBezTo>
                <a:cubicBezTo>
                  <a:pt x="249791" y="-2978"/>
                  <a:pt x="476760" y="1912"/>
                  <a:pt x="574557" y="2727"/>
                </a:cubicBezTo>
                <a:cubicBezTo>
                  <a:pt x="672354" y="3542"/>
                  <a:pt x="672761" y="123343"/>
                  <a:pt x="721252" y="183651"/>
                </a:cubicBezTo>
                <a:cubicBezTo>
                  <a:pt x="769743" y="243959"/>
                  <a:pt x="763223" y="360908"/>
                  <a:pt x="865502" y="364575"/>
                </a:cubicBezTo>
                <a:cubicBezTo>
                  <a:pt x="967781" y="368242"/>
                  <a:pt x="1204124" y="365390"/>
                  <a:pt x="1305588" y="367020"/>
                </a:cubicBezTo>
                <a:cubicBezTo>
                  <a:pt x="1407052" y="368650"/>
                  <a:pt x="1402976" y="247219"/>
                  <a:pt x="1444948" y="183651"/>
                </a:cubicBezTo>
                <a:cubicBezTo>
                  <a:pt x="1486920" y="120083"/>
                  <a:pt x="1479991" y="-1348"/>
                  <a:pt x="1586753" y="282"/>
                </a:cubicBezTo>
                <a:cubicBezTo>
                  <a:pt x="1693515" y="1912"/>
                  <a:pt x="1928227" y="5987"/>
                  <a:pt x="2026839" y="2727"/>
                </a:cubicBezTo>
                <a:cubicBezTo>
                  <a:pt x="2125451" y="-533"/>
                  <a:pt x="2130748" y="122936"/>
                  <a:pt x="2163754" y="186096"/>
                </a:cubicBezTo>
                <a:cubicBezTo>
                  <a:pt x="2196760" y="249256"/>
                  <a:pt x="2215913" y="364575"/>
                  <a:pt x="2312895" y="367020"/>
                </a:cubicBezTo>
                <a:cubicBezTo>
                  <a:pt x="2409877" y="369465"/>
                  <a:pt x="2653961" y="386987"/>
                  <a:pt x="2745645" y="362130"/>
                </a:cubicBezTo>
                <a:cubicBezTo>
                  <a:pt x="2837329" y="337273"/>
                  <a:pt x="2863001" y="217880"/>
                  <a:pt x="2863001" y="217880"/>
                </a:cubicBezTo>
                <a:cubicBezTo>
                  <a:pt x="2897230" y="151052"/>
                  <a:pt x="2942054" y="3949"/>
                  <a:pt x="3024366" y="517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1CFCC32B-7F7D-4EFC-A24E-A88798C58F95}"/>
              </a:ext>
            </a:extLst>
          </p:cNvPr>
          <p:cNvCxnSpPr/>
          <p:nvPr/>
        </p:nvCxnSpPr>
        <p:spPr>
          <a:xfrm>
            <a:off x="3948545" y="4010560"/>
            <a:ext cx="431338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C38A2AA6-C366-44C9-AAE6-3B7EF804DF12}"/>
              </a:ext>
            </a:extLst>
          </p:cNvPr>
          <p:cNvCxnSpPr/>
          <p:nvPr/>
        </p:nvCxnSpPr>
        <p:spPr>
          <a:xfrm>
            <a:off x="3948545" y="4425663"/>
            <a:ext cx="431338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9" name="Inhaltsplatzhalter 4">
            <a:extLst>
              <a:ext uri="{FF2B5EF4-FFF2-40B4-BE49-F238E27FC236}">
                <a16:creationId xmlns:a16="http://schemas.microsoft.com/office/drawing/2014/main" id="{8B8A2BD7-8D3E-4EE0-A699-CB57C15F0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2" y="2387877"/>
            <a:ext cx="1632809" cy="2096108"/>
          </a:xfrm>
          <a:prstGeom prst="rect">
            <a:avLst/>
          </a:prstGeom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A3292EE6-D150-4A4F-ABC4-5186AE5C4B82}"/>
              </a:ext>
            </a:extLst>
          </p:cNvPr>
          <p:cNvSpPr txBox="1"/>
          <p:nvPr/>
        </p:nvSpPr>
        <p:spPr>
          <a:xfrm>
            <a:off x="89771" y="4586191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SI6 / SC6 / SB6 (E2101)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BE0847C5-A959-4A52-98AA-D583C8C14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235" y="3992232"/>
            <a:ext cx="1027461" cy="983506"/>
          </a:xfrm>
          <a:prstGeom prst="rect">
            <a:avLst/>
          </a:prstGeom>
        </p:spPr>
      </p:pic>
      <p:sp>
        <p:nvSpPr>
          <p:cNvPr id="63" name="Pfeil: nach unten 62">
            <a:extLst>
              <a:ext uri="{FF2B5EF4-FFF2-40B4-BE49-F238E27FC236}">
                <a16:creationId xmlns:a16="http://schemas.microsoft.com/office/drawing/2014/main" id="{45AEADA7-0371-4BCF-A37D-F998F01A73D7}"/>
              </a:ext>
            </a:extLst>
          </p:cNvPr>
          <p:cNvSpPr/>
          <p:nvPr/>
        </p:nvSpPr>
        <p:spPr>
          <a:xfrm rot="10800000">
            <a:off x="10245775" y="5056242"/>
            <a:ext cx="332380" cy="35256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6" name="Grafik 6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978F2B-BF97-4547-B251-D97CBF2EC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96" y="4254596"/>
            <a:ext cx="789948" cy="458777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91D4FF54-B439-4CE4-B7F4-6CACF7219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930" y="3044525"/>
            <a:ext cx="1027461" cy="738487"/>
          </a:xfrm>
          <a:prstGeom prst="rect">
            <a:avLst/>
          </a:prstGeom>
        </p:spPr>
      </p:pic>
      <p:pic>
        <p:nvPicPr>
          <p:cNvPr id="50" name="Grafik 49" descr="Ein Bild, das Kamera, Elektronik enthält.&#10;&#10;Automatisch generierte Beschreibung">
            <a:extLst>
              <a:ext uri="{FF2B5EF4-FFF2-40B4-BE49-F238E27FC236}">
                <a16:creationId xmlns:a16="http://schemas.microsoft.com/office/drawing/2014/main" id="{80446685-6CDE-4793-9C62-3A89B2FD60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250" t="5436" r="20785" b="10321"/>
          <a:stretch/>
        </p:blipFill>
        <p:spPr>
          <a:xfrm>
            <a:off x="9704674" y="1439199"/>
            <a:ext cx="1151971" cy="1324194"/>
          </a:xfrm>
          <a:prstGeom prst="rect">
            <a:avLst/>
          </a:prstGeom>
        </p:spPr>
      </p:pic>
      <p:sp>
        <p:nvSpPr>
          <p:cNvPr id="56" name="Textfeld 55">
            <a:extLst>
              <a:ext uri="{FF2B5EF4-FFF2-40B4-BE49-F238E27FC236}">
                <a16:creationId xmlns:a16="http://schemas.microsoft.com/office/drawing/2014/main" id="{B0E5BA1B-F62C-471B-B330-E2E0A9077224}"/>
              </a:ext>
            </a:extLst>
          </p:cNvPr>
          <p:cNvSpPr txBox="1"/>
          <p:nvPr/>
        </p:nvSpPr>
        <p:spPr>
          <a:xfrm>
            <a:off x="3362036" y="1190831"/>
            <a:ext cx="52686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 err="1">
                <a:solidFill>
                  <a:srgbClr val="006EB6"/>
                </a:solidFill>
              </a:rPr>
              <a:t>There</a:t>
            </a:r>
            <a:r>
              <a:rPr lang="de-DE" sz="2000" b="1" dirty="0">
                <a:solidFill>
                  <a:srgbClr val="006EB6"/>
                </a:solidFill>
              </a:rPr>
              <a:t> </a:t>
            </a:r>
            <a:r>
              <a:rPr lang="de-DE" sz="2000" b="1" dirty="0" err="1">
                <a:solidFill>
                  <a:srgbClr val="006EB6"/>
                </a:solidFill>
              </a:rPr>
              <a:t>is</a:t>
            </a:r>
            <a:r>
              <a:rPr lang="de-DE" sz="2000" b="1" dirty="0">
                <a:solidFill>
                  <a:srgbClr val="006EB6"/>
                </a:solidFill>
              </a:rPr>
              <a:t> a </a:t>
            </a:r>
            <a:r>
              <a:rPr lang="de-DE" sz="2000" b="1" dirty="0" err="1">
                <a:solidFill>
                  <a:srgbClr val="006EB6"/>
                </a:solidFill>
              </a:rPr>
              <a:t>lot</a:t>
            </a:r>
            <a:r>
              <a:rPr lang="de-DE" sz="2000" b="1" dirty="0">
                <a:solidFill>
                  <a:srgbClr val="006EB6"/>
                </a:solidFill>
              </a:rPr>
              <a:t> </a:t>
            </a:r>
            <a:r>
              <a:rPr lang="de-DE" sz="2000" b="1" dirty="0" err="1">
                <a:solidFill>
                  <a:srgbClr val="006EB6"/>
                </a:solidFill>
              </a:rPr>
              <a:t>of</a:t>
            </a:r>
            <a:r>
              <a:rPr lang="de-DE" sz="2000" b="1" dirty="0">
                <a:solidFill>
                  <a:srgbClr val="006EB6"/>
                </a:solidFill>
              </a:rPr>
              <a:t> STÖBER </a:t>
            </a:r>
            <a:r>
              <a:rPr lang="de-DE" sz="2000" b="1" dirty="0" err="1">
                <a:solidFill>
                  <a:srgbClr val="006EB6"/>
                </a:solidFill>
              </a:rPr>
              <a:t>know</a:t>
            </a:r>
            <a:r>
              <a:rPr lang="de-DE" sz="2000" b="1" dirty="0">
                <a:solidFill>
                  <a:srgbClr val="006EB6"/>
                </a:solidFill>
              </a:rPr>
              <a:t> </a:t>
            </a:r>
            <a:r>
              <a:rPr lang="de-DE" sz="2000" b="1" dirty="0" err="1">
                <a:solidFill>
                  <a:srgbClr val="006EB6"/>
                </a:solidFill>
              </a:rPr>
              <a:t>how</a:t>
            </a:r>
            <a:r>
              <a:rPr lang="de-DE" sz="2000" b="1" dirty="0">
                <a:solidFill>
                  <a:srgbClr val="006EB6"/>
                </a:solidFill>
              </a:rPr>
              <a:t> in </a:t>
            </a:r>
            <a:r>
              <a:rPr lang="de-DE" sz="2000" b="1" dirty="0" err="1">
                <a:solidFill>
                  <a:srgbClr val="006EB6"/>
                </a:solidFill>
              </a:rPr>
              <a:t>this</a:t>
            </a:r>
            <a:r>
              <a:rPr lang="de-DE" sz="2000" b="1" dirty="0">
                <a:solidFill>
                  <a:srgbClr val="006EB6"/>
                </a:solidFill>
              </a:rPr>
              <a:t> </a:t>
            </a:r>
            <a:r>
              <a:rPr lang="de-DE" sz="2000" b="1" dirty="0" err="1">
                <a:solidFill>
                  <a:srgbClr val="006EB6"/>
                </a:solidFill>
              </a:rPr>
              <a:t>cable</a:t>
            </a:r>
            <a:r>
              <a:rPr lang="de-DE" sz="2000" b="1" dirty="0">
                <a:solidFill>
                  <a:srgbClr val="006EB6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5346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D4099-60C6-4C1D-B092-976C6808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STOBER OCS hybride </a:t>
            </a:r>
            <a:r>
              <a:rPr lang="de-DE" dirty="0" err="1"/>
              <a:t>cable</a:t>
            </a:r>
            <a:r>
              <a:rPr lang="de-DE" dirty="0"/>
              <a:t> – </a:t>
            </a:r>
            <a:r>
              <a:rPr lang="de-DE" dirty="0" err="1"/>
              <a:t>cross</a:t>
            </a:r>
            <a:r>
              <a:rPr lang="de-DE" dirty="0"/>
              <a:t> </a:t>
            </a:r>
            <a:r>
              <a:rPr lang="de-DE" dirty="0" err="1"/>
              <a:t>sections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19602A-7CE6-4111-B678-349517DF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7987800" cy="50484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the "restart" of the OCS version, initially only two cable variants of generation 2.1 were introduced</a:t>
            </a:r>
          </a:p>
          <a:p>
            <a:r>
              <a:rPr lang="de-DE" dirty="0"/>
              <a:t>5050030; (4G 1,5 + (2 x 0,75) + (2 x AWG22)); max. Ø 14,7 mm; </a:t>
            </a:r>
            <a:br>
              <a:rPr lang="de-DE" dirty="0"/>
            </a:br>
            <a:r>
              <a:rPr lang="de-DE" dirty="0" err="1"/>
              <a:t>weight</a:t>
            </a:r>
            <a:r>
              <a:rPr lang="de-DE" dirty="0"/>
              <a:t> 0,315 kg/m</a:t>
            </a:r>
          </a:p>
          <a:p>
            <a:r>
              <a:rPr lang="de-DE" dirty="0"/>
              <a:t>5050031; (4G 2,5 + (2 x 0,75) + (2 x AWG22)); max. Ø 16,8 mm; </a:t>
            </a:r>
            <a:br>
              <a:rPr lang="de-DE" dirty="0"/>
            </a:br>
            <a:r>
              <a:rPr lang="de-DE" dirty="0" err="1"/>
              <a:t>weight</a:t>
            </a:r>
            <a:r>
              <a:rPr lang="de-DE" dirty="0"/>
              <a:t> 0,4 kg/m</a:t>
            </a:r>
          </a:p>
          <a:p>
            <a:r>
              <a:rPr lang="de-DE" dirty="0"/>
              <a:t>Only OCS </a:t>
            </a:r>
            <a:r>
              <a:rPr lang="de-DE" dirty="0" err="1"/>
              <a:t>cables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connector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23 </a:t>
            </a:r>
            <a:r>
              <a:rPr lang="de-DE" dirty="0" err="1"/>
              <a:t>available</a:t>
            </a:r>
            <a:endParaRPr lang="de-DE" dirty="0"/>
          </a:p>
          <a:p>
            <a:r>
              <a:rPr lang="en-US" dirty="0"/>
              <a:t>Technical framework for use in energy chains</a:t>
            </a:r>
          </a:p>
          <a:p>
            <a:pPr lvl="1"/>
            <a:r>
              <a:rPr lang="de-DE" dirty="0"/>
              <a:t>10 x D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move</a:t>
            </a:r>
            <a:endParaRPr lang="de-DE" dirty="0"/>
          </a:p>
          <a:p>
            <a:pPr lvl="1"/>
            <a:r>
              <a:rPr lang="de-DE" dirty="0"/>
              <a:t>5 m/s</a:t>
            </a:r>
            <a:r>
              <a:rPr lang="de-DE" baseline="30000" dirty="0"/>
              <a:t>2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20 m </a:t>
            </a:r>
            <a:r>
              <a:rPr lang="de-DE" dirty="0" err="1"/>
              <a:t>travel</a:t>
            </a:r>
            <a:r>
              <a:rPr lang="de-DE" dirty="0"/>
              <a:t> </a:t>
            </a:r>
            <a:r>
              <a:rPr lang="de-DE" dirty="0" err="1"/>
              <a:t>path</a:t>
            </a:r>
            <a:endParaRPr lang="de-DE" dirty="0"/>
          </a:p>
          <a:p>
            <a:pPr lvl="1"/>
            <a:r>
              <a:rPr lang="de-DE" dirty="0"/>
              <a:t>5 mio. </a:t>
            </a:r>
            <a:r>
              <a:rPr lang="de-DE" dirty="0" err="1"/>
              <a:t>bending</a:t>
            </a:r>
            <a:r>
              <a:rPr lang="de-DE" dirty="0"/>
              <a:t> </a:t>
            </a:r>
            <a:r>
              <a:rPr lang="de-DE" dirty="0" err="1"/>
              <a:t>cycles</a:t>
            </a:r>
            <a:endParaRPr lang="de-DE" dirty="0"/>
          </a:p>
          <a:p>
            <a:pPr lvl="1"/>
            <a:r>
              <a:rPr lang="de-DE" dirty="0"/>
              <a:t>4 m/s </a:t>
            </a:r>
            <a:r>
              <a:rPr lang="de-DE" dirty="0" err="1"/>
              <a:t>travel</a:t>
            </a:r>
            <a:r>
              <a:rPr lang="de-DE" dirty="0"/>
              <a:t> </a:t>
            </a:r>
            <a:r>
              <a:rPr lang="de-DE" dirty="0" err="1"/>
              <a:t>velocity</a:t>
            </a:r>
            <a:endParaRPr lang="de-DE" dirty="0"/>
          </a:p>
          <a:p>
            <a:pPr lvl="1"/>
            <a:r>
              <a:rPr lang="de-DE" dirty="0"/>
              <a:t>Torsion </a:t>
            </a:r>
            <a:r>
              <a:rPr lang="de-DE" dirty="0" err="1"/>
              <a:t>max</a:t>
            </a:r>
            <a:r>
              <a:rPr lang="de-DE" dirty="0"/>
              <a:t> +/-30°/m</a:t>
            </a:r>
          </a:p>
          <a:p>
            <a:r>
              <a:rPr lang="de-DE" dirty="0"/>
              <a:t>Raw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baseline="-25000" dirty="0"/>
              <a:t>C</a:t>
            </a:r>
            <a:r>
              <a:rPr lang="de-DE" dirty="0"/>
              <a:t>UR</a:t>
            </a:r>
            <a:r>
              <a:rPr lang="de-DE" baseline="-25000" dirty="0"/>
              <a:t>US</a:t>
            </a:r>
          </a:p>
          <a:p>
            <a:r>
              <a:rPr lang="en-US" dirty="0"/>
              <a:t>Operation of motors up to size </a:t>
            </a:r>
            <a:r>
              <a:rPr lang="de-DE" dirty="0"/>
              <a:t>EZ705U_140 possible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 descr="Ein Bild, das drinnen, orange, sitzend, Zahnbürste enthält.&#10;&#10;Automatisch generierte Beschreibung">
            <a:extLst>
              <a:ext uri="{FF2B5EF4-FFF2-40B4-BE49-F238E27FC236}">
                <a16:creationId xmlns:a16="http://schemas.microsoft.com/office/drawing/2014/main" id="{8D8F3ED6-D3E4-4034-BDFC-AE4A2FAFB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622" y="3667124"/>
            <a:ext cx="2016813" cy="1627921"/>
          </a:xfrm>
          <a:prstGeom prst="rect">
            <a:avLst/>
          </a:prstGeom>
        </p:spPr>
      </p:pic>
      <p:pic>
        <p:nvPicPr>
          <p:cNvPr id="5" name="Grafik 4" descr="Ein Bild, das drinnen, Kabel, orange, Fahrrad enthält.&#10;&#10;Automatisch generierte Beschreibung">
            <a:extLst>
              <a:ext uri="{FF2B5EF4-FFF2-40B4-BE49-F238E27FC236}">
                <a16:creationId xmlns:a16="http://schemas.microsoft.com/office/drawing/2014/main" id="{FFE42EDE-25B4-48E6-A183-9ED6C123B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115" y="1300083"/>
            <a:ext cx="2316640" cy="285055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0F8F40E-ECF2-49FE-B612-C64FF2BB22CE}"/>
              </a:ext>
            </a:extLst>
          </p:cNvPr>
          <p:cNvSpPr txBox="1"/>
          <p:nvPr/>
        </p:nvSpPr>
        <p:spPr>
          <a:xfrm>
            <a:off x="8690622" y="5327084"/>
            <a:ext cx="213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Hybride </a:t>
            </a:r>
            <a:r>
              <a:rPr lang="de-DE" sz="1200" dirty="0" err="1"/>
              <a:t>cable</a:t>
            </a:r>
            <a:r>
              <a:rPr lang="de-DE" sz="1200" dirty="0"/>
              <a:t> Gen. 2.1 </a:t>
            </a:r>
            <a:br>
              <a:rPr lang="de-DE" sz="1200" dirty="0"/>
            </a:br>
            <a:r>
              <a:rPr lang="de-DE" sz="1200" dirty="0"/>
              <a:t>(4x2,5 + (2x0,75) + (2xAWG22))</a:t>
            </a:r>
          </a:p>
        </p:txBody>
      </p:sp>
    </p:spTree>
    <p:extLst>
      <p:ext uri="{BB962C8B-B14F-4D97-AF65-F5344CB8AC3E}">
        <p14:creationId xmlns:p14="http://schemas.microsoft.com/office/powerpoint/2010/main" val="1421701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D5A35-5CBB-4C83-84DB-F7F9B3D6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STOBER </a:t>
            </a:r>
            <a:r>
              <a:rPr lang="de-DE" dirty="0" err="1"/>
              <a:t>connection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manual</a:t>
            </a:r>
            <a:r>
              <a:rPr lang="de-DE" dirty="0"/>
              <a:t> – Contents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E0F8B8-0443-4BDD-8D1E-9ECF5107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8456218" cy="5048436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Compendium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STÖBER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cables</a:t>
            </a:r>
            <a:r>
              <a:rPr lang="de-DE" dirty="0"/>
              <a:t> </a:t>
            </a:r>
          </a:p>
          <a:p>
            <a:r>
              <a:rPr lang="en-US" dirty="0"/>
              <a:t>Detailed illustration of the encoder, power and OCS hybrid cables</a:t>
            </a:r>
          </a:p>
          <a:p>
            <a:r>
              <a:rPr lang="de-DE" dirty="0"/>
              <a:t>Technical </a:t>
            </a:r>
            <a:r>
              <a:rPr lang="de-DE" dirty="0" err="1"/>
              <a:t>data</a:t>
            </a:r>
            <a:endParaRPr lang="de-DE" dirty="0"/>
          </a:p>
          <a:p>
            <a:r>
              <a:rPr lang="en-US" dirty="0"/>
              <a:t>Sizing aid with reference to standards</a:t>
            </a:r>
            <a:endParaRPr lang="de-DE" dirty="0"/>
          </a:p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preassembled</a:t>
            </a:r>
            <a:r>
              <a:rPr lang="de-DE" dirty="0"/>
              <a:t> </a:t>
            </a:r>
            <a:r>
              <a:rPr lang="de-DE" dirty="0" err="1"/>
              <a:t>cables</a:t>
            </a:r>
            <a:r>
              <a:rPr lang="de-DE" dirty="0"/>
              <a:t> (Catalog </a:t>
            </a:r>
            <a:r>
              <a:rPr lang="de-DE" dirty="0" err="1"/>
              <a:t>products</a:t>
            </a:r>
            <a:r>
              <a:rPr lang="de-DE" dirty="0"/>
              <a:t> in 2,5 m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100 m)</a:t>
            </a:r>
          </a:p>
          <a:p>
            <a:r>
              <a:rPr lang="de-DE" dirty="0"/>
              <a:t>Terminal </a:t>
            </a:r>
            <a:r>
              <a:rPr lang="de-DE" dirty="0" err="1"/>
              <a:t>specifications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indication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stripping</a:t>
            </a:r>
            <a:r>
              <a:rPr lang="de-DE" dirty="0"/>
              <a:t> length</a:t>
            </a:r>
          </a:p>
          <a:p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packs</a:t>
            </a:r>
            <a:r>
              <a:rPr lang="de-DE" dirty="0"/>
              <a:t>  </a:t>
            </a:r>
            <a:r>
              <a:rPr lang="de-DE" dirty="0" err="1"/>
              <a:t>for</a:t>
            </a:r>
            <a:r>
              <a:rPr lang="de-DE" dirty="0"/>
              <a:t> power and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connectors</a:t>
            </a:r>
            <a:endParaRPr lang="de-DE" dirty="0"/>
          </a:p>
          <a:p>
            <a:r>
              <a:rPr lang="de-DE" dirty="0"/>
              <a:t>Interface </a:t>
            </a:r>
            <a:r>
              <a:rPr lang="de-DE" dirty="0" err="1"/>
              <a:t>adapters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cables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5719A6-701F-4CDF-9819-7F6BEFB6C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173" y="1260001"/>
            <a:ext cx="3064162" cy="4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2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95DDE-5FD4-461F-9F95-0E96110B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STÖBER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types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6C84736-2D4F-45B6-9146-BD6574EB1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728" y="2725273"/>
            <a:ext cx="1632809" cy="2096108"/>
          </a:xfrm>
        </p:spPr>
      </p:pic>
      <p:pic>
        <p:nvPicPr>
          <p:cNvPr id="9" name="Grafik 8" descr="Ein Bild, das Elektronik, Kamera enthält.&#10;&#10;Automatisch generierte Beschreibung">
            <a:extLst>
              <a:ext uri="{FF2B5EF4-FFF2-40B4-BE49-F238E27FC236}">
                <a16:creationId xmlns:a16="http://schemas.microsoft.com/office/drawing/2014/main" id="{DCC8E7EE-AB08-4457-9B5F-8EB7E7199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03" t="7334" r="7549" b="18467"/>
          <a:stretch/>
        </p:blipFill>
        <p:spPr>
          <a:xfrm>
            <a:off x="9088582" y="2866302"/>
            <a:ext cx="3029527" cy="1850994"/>
          </a:xfrm>
          <a:prstGeom prst="rect">
            <a:avLst/>
          </a:prstGeom>
        </p:spPr>
      </p:pic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F8DC1C70-865C-49F5-8366-C31976AAF426}"/>
              </a:ext>
            </a:extLst>
          </p:cNvPr>
          <p:cNvSpPr/>
          <p:nvPr/>
        </p:nvSpPr>
        <p:spPr>
          <a:xfrm>
            <a:off x="2484582" y="2290614"/>
            <a:ext cx="6511636" cy="785095"/>
          </a:xfrm>
          <a:custGeom>
            <a:avLst/>
            <a:gdLst>
              <a:gd name="connsiteX0" fmla="*/ 0 w 6511636"/>
              <a:gd name="connsiteY0" fmla="*/ 775859 h 785095"/>
              <a:gd name="connsiteX1" fmla="*/ 2890982 w 6511636"/>
              <a:gd name="connsiteY1" fmla="*/ 4 h 785095"/>
              <a:gd name="connsiteX2" fmla="*/ 6511636 w 6511636"/>
              <a:gd name="connsiteY2" fmla="*/ 785095 h 78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1636" h="785095">
                <a:moveTo>
                  <a:pt x="0" y="775859"/>
                </a:moveTo>
                <a:cubicBezTo>
                  <a:pt x="902854" y="387162"/>
                  <a:pt x="1805709" y="-1535"/>
                  <a:pt x="2890982" y="4"/>
                </a:cubicBezTo>
                <a:cubicBezTo>
                  <a:pt x="3976255" y="1543"/>
                  <a:pt x="5826606" y="600368"/>
                  <a:pt x="6511636" y="785095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793FAD31-5335-485E-86F1-5F2AD57B9011}"/>
              </a:ext>
            </a:extLst>
          </p:cNvPr>
          <p:cNvSpPr/>
          <p:nvPr/>
        </p:nvSpPr>
        <p:spPr>
          <a:xfrm>
            <a:off x="2493818" y="4507345"/>
            <a:ext cx="6502400" cy="369464"/>
          </a:xfrm>
          <a:custGeom>
            <a:avLst/>
            <a:gdLst>
              <a:gd name="connsiteX0" fmla="*/ 0 w 6502400"/>
              <a:gd name="connsiteY0" fmla="*/ 0 h 369464"/>
              <a:gd name="connsiteX1" fmla="*/ 3241964 w 6502400"/>
              <a:gd name="connsiteY1" fmla="*/ 369455 h 369464"/>
              <a:gd name="connsiteX2" fmla="*/ 6502400 w 6502400"/>
              <a:gd name="connsiteY2" fmla="*/ 9237 h 36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2400" h="369464">
                <a:moveTo>
                  <a:pt x="0" y="0"/>
                </a:moveTo>
                <a:cubicBezTo>
                  <a:pt x="1079115" y="183958"/>
                  <a:pt x="2158231" y="367916"/>
                  <a:pt x="3241964" y="369455"/>
                </a:cubicBezTo>
                <a:cubicBezTo>
                  <a:pt x="4325697" y="370995"/>
                  <a:pt x="5772727" y="177031"/>
                  <a:pt x="6502400" y="9237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90C6E75-F0C9-47F7-9F7D-91D999D95E20}"/>
              </a:ext>
            </a:extLst>
          </p:cNvPr>
          <p:cNvCxnSpPr>
            <a:cxnSpLocks/>
          </p:cNvCxnSpPr>
          <p:nvPr/>
        </p:nvCxnSpPr>
        <p:spPr>
          <a:xfrm>
            <a:off x="2493818" y="3782292"/>
            <a:ext cx="6502400" cy="0"/>
          </a:xfrm>
          <a:prstGeom prst="line">
            <a:avLst/>
          </a:prstGeom>
          <a:ln w="38100">
            <a:solidFill>
              <a:srgbClr val="FE8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506B8AA3-8D8E-4CA9-8BD0-BD06977C3804}"/>
              </a:ext>
            </a:extLst>
          </p:cNvPr>
          <p:cNvSpPr/>
          <p:nvPr/>
        </p:nvSpPr>
        <p:spPr>
          <a:xfrm>
            <a:off x="2489206" y="4502733"/>
            <a:ext cx="6502400" cy="369464"/>
          </a:xfrm>
          <a:custGeom>
            <a:avLst/>
            <a:gdLst>
              <a:gd name="connsiteX0" fmla="*/ 0 w 6502400"/>
              <a:gd name="connsiteY0" fmla="*/ 0 h 369464"/>
              <a:gd name="connsiteX1" fmla="*/ 3241964 w 6502400"/>
              <a:gd name="connsiteY1" fmla="*/ 369455 h 369464"/>
              <a:gd name="connsiteX2" fmla="*/ 6502400 w 6502400"/>
              <a:gd name="connsiteY2" fmla="*/ 9237 h 36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2400" h="369464">
                <a:moveTo>
                  <a:pt x="0" y="0"/>
                </a:moveTo>
                <a:cubicBezTo>
                  <a:pt x="1079115" y="183958"/>
                  <a:pt x="2158231" y="367916"/>
                  <a:pt x="3241964" y="369455"/>
                </a:cubicBezTo>
                <a:cubicBezTo>
                  <a:pt x="4325697" y="370995"/>
                  <a:pt x="5772727" y="177031"/>
                  <a:pt x="6502400" y="9237"/>
                </a:cubicBezTo>
              </a:path>
            </a:pathLst>
          </a:custGeom>
          <a:noFill/>
          <a:ln w="38100">
            <a:solidFill>
              <a:srgbClr val="FE800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405DA5-C083-4438-BC91-7F054391FAB9}"/>
              </a:ext>
            </a:extLst>
          </p:cNvPr>
          <p:cNvSpPr txBox="1"/>
          <p:nvPr/>
        </p:nvSpPr>
        <p:spPr>
          <a:xfrm>
            <a:off x="4650479" y="2344400"/>
            <a:ext cx="150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Encoder </a:t>
            </a:r>
            <a:r>
              <a:rPr lang="de-DE" dirty="0" err="1"/>
              <a:t>cable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D897574-A5E5-46ED-842E-FE9C5BDF9ED6}"/>
              </a:ext>
            </a:extLst>
          </p:cNvPr>
          <p:cNvSpPr txBox="1"/>
          <p:nvPr/>
        </p:nvSpPr>
        <p:spPr>
          <a:xfrm>
            <a:off x="4598701" y="3410654"/>
            <a:ext cx="132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Power </a:t>
            </a:r>
            <a:r>
              <a:rPr lang="de-DE" dirty="0" err="1"/>
              <a:t>cable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DEEA00-245C-4450-BDBC-CDA78D575D8D}"/>
              </a:ext>
            </a:extLst>
          </p:cNvPr>
          <p:cNvSpPr txBox="1"/>
          <p:nvPr/>
        </p:nvSpPr>
        <p:spPr>
          <a:xfrm>
            <a:off x="4506341" y="4405869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OCS hybrid </a:t>
            </a:r>
            <a:r>
              <a:rPr lang="de-DE" dirty="0" err="1"/>
              <a:t>cable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74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C8015-9857-4615-8CEC-DA7B5E9C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Technique</a:t>
            </a:r>
            <a:r>
              <a:rPr lang="de-DE" dirty="0"/>
              <a:t> – </a:t>
            </a:r>
            <a:r>
              <a:rPr lang="de-DE" dirty="0" err="1"/>
              <a:t>insulation</a:t>
            </a:r>
            <a:r>
              <a:rPr lang="de-DE" dirty="0"/>
              <a:t> material</a:t>
            </a:r>
          </a:p>
        </p:txBody>
      </p:sp>
      <p:pic>
        <p:nvPicPr>
          <p:cNvPr id="18" name="Grafik 17" descr="Ein Bild, das drinnen, Kabel, Verbinder enthält.&#10;&#10;Automatisch generierte Beschreibung">
            <a:extLst>
              <a:ext uri="{FF2B5EF4-FFF2-40B4-BE49-F238E27FC236}">
                <a16:creationId xmlns:a16="http://schemas.microsoft.com/office/drawing/2014/main" id="{CDAB3F59-432D-46A1-A241-FC7F26CE9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3" t="14328" r="6469" b="6120"/>
          <a:stretch/>
        </p:blipFill>
        <p:spPr>
          <a:xfrm>
            <a:off x="1090558" y="4448073"/>
            <a:ext cx="2184784" cy="1563251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C8BEA8A-8812-427F-AAE1-69A594EC55A1}"/>
              </a:ext>
            </a:extLst>
          </p:cNvPr>
          <p:cNvSpPr txBox="1"/>
          <p:nvPr/>
        </p:nvSpPr>
        <p:spPr>
          <a:xfrm>
            <a:off x="2051660" y="601132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PVC</a:t>
            </a:r>
          </a:p>
        </p:txBody>
      </p:sp>
      <p:pic>
        <p:nvPicPr>
          <p:cNvPr id="20" name="Grafik 19" descr="Ein Bild, das drinnen, Kabel, orange, Fahrrad enthält.&#10;&#10;Automatisch generierte Beschreibung">
            <a:extLst>
              <a:ext uri="{FF2B5EF4-FFF2-40B4-BE49-F238E27FC236}">
                <a16:creationId xmlns:a16="http://schemas.microsoft.com/office/drawing/2014/main" id="{3A7EB162-359B-4F29-8016-EA2538B5E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292" y="4448073"/>
            <a:ext cx="2316640" cy="1747917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8101050-0CA0-46D6-922B-742C209451F2}"/>
              </a:ext>
            </a:extLst>
          </p:cNvPr>
          <p:cNvSpPr txBox="1"/>
          <p:nvPr/>
        </p:nvSpPr>
        <p:spPr>
          <a:xfrm>
            <a:off x="7496342" y="6129585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PP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C2BEE7-E6B3-4892-8D6E-56C2C37AF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67" y="1254792"/>
            <a:ext cx="9059138" cy="28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8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1681C-763A-4788-8442-62D8E217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Insulation</a:t>
            </a:r>
            <a:r>
              <a:rPr lang="de-DE" dirty="0"/>
              <a:t> </a:t>
            </a:r>
            <a:r>
              <a:rPr lang="de-DE" dirty="0" err="1"/>
              <a:t>materials</a:t>
            </a:r>
            <a:r>
              <a:rPr lang="de-DE" dirty="0"/>
              <a:t> – PVC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4BBA92-5BA6-4E11-A2E9-F41519093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Polyvinyl </a:t>
            </a:r>
            <a:r>
              <a:rPr lang="de-DE" dirty="0" err="1"/>
              <a:t>chloride</a:t>
            </a:r>
            <a:endParaRPr lang="de-DE" dirty="0"/>
          </a:p>
          <a:p>
            <a:r>
              <a:rPr lang="de-DE" dirty="0"/>
              <a:t>Operating </a:t>
            </a:r>
            <a:r>
              <a:rPr lang="de-DE" dirty="0" err="1"/>
              <a:t>temperature</a:t>
            </a:r>
            <a:r>
              <a:rPr lang="de-DE" dirty="0"/>
              <a:t>: -20° C </a:t>
            </a:r>
            <a:r>
              <a:rPr lang="de-DE" dirty="0" err="1"/>
              <a:t>to</a:t>
            </a:r>
            <a:r>
              <a:rPr lang="de-DE" dirty="0"/>
              <a:t> 105° C </a:t>
            </a:r>
          </a:p>
          <a:p>
            <a:r>
              <a:rPr lang="de-DE" dirty="0"/>
              <a:t>General Properties: </a:t>
            </a:r>
          </a:p>
          <a:p>
            <a:pPr lvl="1"/>
            <a:r>
              <a:rPr lang="de-DE" dirty="0"/>
              <a:t>Good </a:t>
            </a:r>
            <a:r>
              <a:rPr lang="de-DE" dirty="0" err="1"/>
              <a:t>flexibility</a:t>
            </a:r>
            <a:r>
              <a:rPr lang="de-DE" dirty="0"/>
              <a:t>, </a:t>
            </a:r>
          </a:p>
          <a:p>
            <a:pPr lvl="1"/>
            <a:r>
              <a:rPr lang="de-DE" dirty="0"/>
              <a:t>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dye</a:t>
            </a:r>
            <a:r>
              <a:rPr lang="de-DE" dirty="0"/>
              <a:t>, also </a:t>
            </a:r>
            <a:r>
              <a:rPr lang="de-DE" dirty="0" err="1"/>
              <a:t>translucent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transparent, </a:t>
            </a:r>
          </a:p>
          <a:p>
            <a:pPr lvl="1"/>
            <a:r>
              <a:rPr lang="de-DE" dirty="0"/>
              <a:t>Moderate </a:t>
            </a:r>
            <a:r>
              <a:rPr lang="de-DE" dirty="0" err="1"/>
              <a:t>weather</a:t>
            </a:r>
            <a:r>
              <a:rPr lang="de-DE" dirty="0"/>
              <a:t> </a:t>
            </a:r>
            <a:r>
              <a:rPr lang="de-DE" dirty="0" err="1"/>
              <a:t>resistance</a:t>
            </a:r>
            <a:r>
              <a:rPr lang="de-DE" dirty="0"/>
              <a:t>, </a:t>
            </a:r>
          </a:p>
          <a:p>
            <a:pPr lvl="1"/>
            <a:r>
              <a:rPr lang="de-DE" dirty="0" err="1">
                <a:solidFill>
                  <a:srgbClr val="FF0000"/>
                </a:solidFill>
              </a:rPr>
              <a:t>Containing</a:t>
            </a:r>
            <a:r>
              <a:rPr lang="de-DE" dirty="0">
                <a:solidFill>
                  <a:srgbClr val="FF0000"/>
                </a:solidFill>
              </a:rPr>
              <a:t> halogen</a:t>
            </a:r>
            <a:r>
              <a:rPr lang="de-DE" dirty="0"/>
              <a:t> </a:t>
            </a:r>
          </a:p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: </a:t>
            </a:r>
          </a:p>
          <a:p>
            <a:pPr lvl="1"/>
            <a:r>
              <a:rPr lang="en-US" dirty="0"/>
              <a:t>Switching wires and stranded wires, hose cables, low frequency cables, power control cables, flat ribbon cables, sheath for RG high frequency cables, data transmission cables, automotive and ignition cables</a:t>
            </a:r>
          </a:p>
          <a:p>
            <a:r>
              <a:rPr lang="de-DE" dirty="0"/>
              <a:t>Comments: </a:t>
            </a:r>
            <a:r>
              <a:rPr lang="en-US" dirty="0"/>
              <a:t>Halogenated, cheapest plastic, high dielectric constant </a:t>
            </a:r>
            <a:r>
              <a:rPr lang="en-US" dirty="0" err="1"/>
              <a:t>ε</a:t>
            </a:r>
            <a:r>
              <a:rPr lang="en-US" baseline="-25000" dirty="0" err="1"/>
              <a:t>R</a:t>
            </a:r>
            <a:r>
              <a:rPr lang="en-US" dirty="0"/>
              <a:t> (4-8)</a:t>
            </a:r>
          </a:p>
          <a:p>
            <a:r>
              <a:rPr lang="en-US" dirty="0">
                <a:solidFill>
                  <a:srgbClr val="FF0000"/>
                </a:solidFill>
              </a:rPr>
              <a:t>PVC burns with a yellow, strongly sooty flame and quickly extinguishes without further external flaming</a:t>
            </a:r>
            <a:endParaRPr lang="de-DE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However, fires of PVC plastics produce hydrogen chloride, dioxins and also aromatics</a:t>
            </a:r>
            <a:endParaRPr lang="de-DE" dirty="0"/>
          </a:p>
        </p:txBody>
      </p:sp>
      <p:pic>
        <p:nvPicPr>
          <p:cNvPr id="6" name="Grafik 5" descr="Ein Bild, das drinnen, Kabel, Verbinder enthält.&#10;&#10;Automatisch generierte Beschreibung">
            <a:extLst>
              <a:ext uri="{FF2B5EF4-FFF2-40B4-BE49-F238E27FC236}">
                <a16:creationId xmlns:a16="http://schemas.microsoft.com/office/drawing/2014/main" id="{E3B12EBF-190B-4DFF-8B68-AC13146AF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43" t="14328" r="6469" b="6120"/>
          <a:stretch/>
        </p:blipFill>
        <p:spPr>
          <a:xfrm>
            <a:off x="7813964" y="1615044"/>
            <a:ext cx="2755075" cy="1971304"/>
          </a:xfrm>
          <a:prstGeom prst="rect">
            <a:avLst/>
          </a:prstGeom>
        </p:spPr>
      </p:pic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BF0FB28-44AF-4A9F-9D40-96376F44E72F}"/>
              </a:ext>
            </a:extLst>
          </p:cNvPr>
          <p:cNvSpPr/>
          <p:nvPr/>
        </p:nvSpPr>
        <p:spPr>
          <a:xfrm rot="2112708">
            <a:off x="9178953" y="1371599"/>
            <a:ext cx="1748590" cy="7218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We</a:t>
            </a:r>
            <a:r>
              <a:rPr lang="de-DE" dirty="0"/>
              <a:t> do NOT</a:t>
            </a:r>
            <a:br>
              <a:rPr lang="de-DE" dirty="0"/>
            </a:br>
            <a:r>
              <a:rPr lang="de-DE" dirty="0" err="1"/>
              <a:t>use</a:t>
            </a:r>
            <a:r>
              <a:rPr lang="de-DE" dirty="0"/>
              <a:t>!</a:t>
            </a:r>
          </a:p>
        </p:txBody>
      </p:sp>
      <p:sp>
        <p:nvSpPr>
          <p:cNvPr id="8" name="AutoShape 2" descr="Epsilon r">
            <a:extLst>
              <a:ext uri="{FF2B5EF4-FFF2-40B4-BE49-F238E27FC236}">
                <a16:creationId xmlns:a16="http://schemas.microsoft.com/office/drawing/2014/main" id="{19FF8E30-5B6A-434D-9911-4F6DDBFE2B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09688" y="-9207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09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8623B-1909-40C9-879E-C9155C0F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Insulation</a:t>
            </a:r>
            <a:r>
              <a:rPr lang="de-DE" dirty="0"/>
              <a:t> </a:t>
            </a:r>
            <a:r>
              <a:rPr lang="de-DE" dirty="0" err="1"/>
              <a:t>materials</a:t>
            </a:r>
            <a:r>
              <a:rPr lang="de-DE" dirty="0"/>
              <a:t> – TPE-E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16A8AB-4951-4D37-A410-78B5600B5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Thermoplastic</a:t>
            </a:r>
            <a:r>
              <a:rPr lang="de-DE" dirty="0"/>
              <a:t> </a:t>
            </a:r>
            <a:r>
              <a:rPr lang="de-DE" dirty="0" err="1"/>
              <a:t>polyester</a:t>
            </a:r>
            <a:r>
              <a:rPr lang="de-DE" dirty="0"/>
              <a:t> </a:t>
            </a:r>
            <a:r>
              <a:rPr lang="de-DE" dirty="0" err="1"/>
              <a:t>elastomer</a:t>
            </a:r>
            <a:endParaRPr lang="de-DE" dirty="0"/>
          </a:p>
          <a:p>
            <a:r>
              <a:rPr lang="de-DE" dirty="0"/>
              <a:t>Operating </a:t>
            </a:r>
            <a:r>
              <a:rPr lang="de-DE" dirty="0" err="1"/>
              <a:t>temperature</a:t>
            </a:r>
            <a:r>
              <a:rPr lang="de-DE" dirty="0"/>
              <a:t>: -70° C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115° C </a:t>
            </a:r>
          </a:p>
          <a:p>
            <a:r>
              <a:rPr lang="de-DE" dirty="0"/>
              <a:t>General Properties: </a:t>
            </a:r>
          </a:p>
          <a:p>
            <a:pPr lvl="1"/>
            <a:r>
              <a:rPr lang="en-US" dirty="0"/>
              <a:t>Resistant to solvents and hydraulic fluids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Halogen </a:t>
            </a:r>
            <a:r>
              <a:rPr lang="de-DE" dirty="0" err="1"/>
              <a:t>free</a:t>
            </a:r>
            <a:endParaRPr lang="de-DE" dirty="0"/>
          </a:p>
          <a:p>
            <a:pPr lvl="1"/>
            <a:r>
              <a:rPr lang="en-US" dirty="0"/>
              <a:t>Weather resistant, very good cold behavior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Dielectric</a:t>
            </a:r>
            <a:r>
              <a:rPr lang="de-DE" dirty="0"/>
              <a:t> 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el-GR" dirty="0"/>
              <a:t>ε</a:t>
            </a:r>
            <a:r>
              <a:rPr lang="de-DE" baseline="-25000" dirty="0"/>
              <a:t>R</a:t>
            </a:r>
            <a:r>
              <a:rPr lang="de-DE" dirty="0"/>
              <a:t> (3,3)</a:t>
            </a:r>
          </a:p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: </a:t>
            </a:r>
          </a:p>
          <a:p>
            <a:pPr lvl="1"/>
            <a:r>
              <a:rPr lang="en-US" dirty="0"/>
              <a:t>Thin core insulation for NF, vehicle and drag chain cables</a:t>
            </a:r>
            <a:endParaRPr lang="de-DE" dirty="0"/>
          </a:p>
          <a:p>
            <a:pPr lvl="1"/>
            <a:r>
              <a:rPr lang="en-US" dirty="0"/>
              <a:t>Outer insulation for helical cables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405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8623B-1909-40C9-879E-C9155C0F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Insulation</a:t>
            </a:r>
            <a:r>
              <a:rPr lang="de-DE" dirty="0"/>
              <a:t> </a:t>
            </a:r>
            <a:r>
              <a:rPr lang="de-DE" dirty="0" err="1"/>
              <a:t>materials</a:t>
            </a:r>
            <a:r>
              <a:rPr lang="de-DE" dirty="0"/>
              <a:t> – TPE-U (PUR)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16A8AB-4951-4D37-A410-78B5600B5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Thermoplastic</a:t>
            </a:r>
            <a:r>
              <a:rPr lang="de-DE" dirty="0"/>
              <a:t> Polyurethane </a:t>
            </a:r>
            <a:r>
              <a:rPr lang="de-DE" dirty="0" err="1"/>
              <a:t>elastomer</a:t>
            </a:r>
            <a:endParaRPr lang="de-DE" dirty="0"/>
          </a:p>
          <a:p>
            <a:r>
              <a:rPr lang="de-DE" dirty="0"/>
              <a:t>Operating </a:t>
            </a:r>
            <a:r>
              <a:rPr lang="de-DE" dirty="0" err="1"/>
              <a:t>temperature</a:t>
            </a:r>
            <a:r>
              <a:rPr lang="de-DE" dirty="0"/>
              <a:t>: -60° C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80° C </a:t>
            </a:r>
          </a:p>
          <a:p>
            <a:r>
              <a:rPr lang="de-DE" dirty="0"/>
              <a:t>General Properties</a:t>
            </a:r>
          </a:p>
          <a:p>
            <a:pPr lvl="1"/>
            <a:r>
              <a:rPr lang="en-US" dirty="0"/>
              <a:t>High cold flexibility, good cut resistance</a:t>
            </a:r>
            <a:endParaRPr lang="de-DE" dirty="0"/>
          </a:p>
          <a:p>
            <a:pPr lvl="1"/>
            <a:r>
              <a:rPr lang="de-DE" dirty="0"/>
              <a:t>High </a:t>
            </a:r>
            <a:r>
              <a:rPr lang="de-DE" dirty="0" err="1"/>
              <a:t>damping</a:t>
            </a:r>
            <a:r>
              <a:rPr lang="de-DE" dirty="0"/>
              <a:t> </a:t>
            </a:r>
            <a:r>
              <a:rPr lang="de-DE" dirty="0" err="1"/>
              <a:t>capacity</a:t>
            </a:r>
            <a:endParaRPr lang="de-DE" dirty="0"/>
          </a:p>
          <a:p>
            <a:pPr lvl="1"/>
            <a:r>
              <a:rPr lang="de-DE" dirty="0" err="1"/>
              <a:t>Partly</a:t>
            </a:r>
            <a:r>
              <a:rPr lang="de-DE" dirty="0"/>
              <a:t> halogen </a:t>
            </a:r>
            <a:r>
              <a:rPr lang="de-DE" dirty="0" err="1"/>
              <a:t>free</a:t>
            </a:r>
            <a:r>
              <a:rPr lang="de-DE" dirty="0"/>
              <a:t> </a:t>
            </a:r>
          </a:p>
          <a:p>
            <a:pPr lvl="1"/>
            <a:r>
              <a:rPr lang="en-US" dirty="0"/>
              <a:t>Weather resistant</a:t>
            </a:r>
            <a:endParaRPr lang="de-DE" dirty="0"/>
          </a:p>
          <a:p>
            <a:pPr lvl="1"/>
            <a:r>
              <a:rPr lang="de-DE" dirty="0" err="1"/>
              <a:t>Dielectric</a:t>
            </a:r>
            <a:r>
              <a:rPr lang="de-DE" dirty="0"/>
              <a:t> 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el-GR" dirty="0"/>
              <a:t>ε</a:t>
            </a:r>
            <a:r>
              <a:rPr lang="de-DE" baseline="-25000" dirty="0"/>
              <a:t>R</a:t>
            </a:r>
            <a:r>
              <a:rPr lang="de-DE" dirty="0"/>
              <a:t> (8)</a:t>
            </a:r>
          </a:p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</a:t>
            </a:r>
            <a:endParaRPr lang="de-DE" dirty="0"/>
          </a:p>
          <a:p>
            <a:pPr lvl="1"/>
            <a:r>
              <a:rPr lang="de-DE" dirty="0"/>
              <a:t>Hose </a:t>
            </a:r>
            <a:r>
              <a:rPr lang="de-DE" dirty="0" err="1"/>
              <a:t>cables</a:t>
            </a:r>
            <a:r>
              <a:rPr lang="de-DE" dirty="0"/>
              <a:t>, power </a:t>
            </a:r>
            <a:r>
              <a:rPr lang="de-DE" dirty="0" err="1"/>
              <a:t>cables</a:t>
            </a:r>
            <a:endParaRPr lang="de-DE" dirty="0"/>
          </a:p>
          <a:p>
            <a:pPr lvl="1"/>
            <a:r>
              <a:rPr lang="en-US" dirty="0"/>
              <a:t>Outer insulation for special cables for high mechanical and chemical requirements</a:t>
            </a:r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A8491A9A-8EC3-427F-AEC4-CE3485C1232E}"/>
              </a:ext>
            </a:extLst>
          </p:cNvPr>
          <p:cNvSpPr/>
          <p:nvPr/>
        </p:nvSpPr>
        <p:spPr>
          <a:xfrm rot="2112708">
            <a:off x="9135620" y="1508150"/>
            <a:ext cx="2222231" cy="7218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Previous</a:t>
            </a:r>
            <a:r>
              <a:rPr lang="de-DE" dirty="0"/>
              <a:t> power and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cable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56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D39BA-A18F-44C8-B828-630116FE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Insulation</a:t>
            </a:r>
            <a:r>
              <a:rPr lang="de-DE" dirty="0"/>
              <a:t> </a:t>
            </a:r>
            <a:r>
              <a:rPr lang="de-DE" dirty="0" err="1"/>
              <a:t>materials</a:t>
            </a:r>
            <a:r>
              <a:rPr lang="de-DE" dirty="0"/>
              <a:t> – PP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C0A5B1-CAB1-4587-9ECC-5A2D70B43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Polypropylene</a:t>
            </a:r>
            <a:endParaRPr lang="de-DE" dirty="0"/>
          </a:p>
          <a:p>
            <a:r>
              <a:rPr lang="de-DE" dirty="0"/>
              <a:t>Operating </a:t>
            </a:r>
            <a:r>
              <a:rPr lang="de-DE" dirty="0" err="1"/>
              <a:t>temperature</a:t>
            </a:r>
            <a:r>
              <a:rPr lang="de-DE" dirty="0"/>
              <a:t>: -40° C </a:t>
            </a:r>
            <a:r>
              <a:rPr lang="de-DE" dirty="0" err="1"/>
              <a:t>to</a:t>
            </a:r>
            <a:r>
              <a:rPr lang="de-DE" dirty="0"/>
              <a:t> 100° C </a:t>
            </a:r>
          </a:p>
          <a:p>
            <a:r>
              <a:rPr lang="de-DE" dirty="0"/>
              <a:t>General Properties: </a:t>
            </a:r>
          </a:p>
          <a:p>
            <a:pPr lvl="1"/>
            <a:r>
              <a:rPr lang="de-DE" dirty="0"/>
              <a:t>UV </a:t>
            </a:r>
            <a:r>
              <a:rPr lang="de-DE" dirty="0" err="1"/>
              <a:t>resistant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stabilization</a:t>
            </a:r>
            <a:endParaRPr lang="de-DE" dirty="0"/>
          </a:p>
          <a:p>
            <a:pPr lvl="1"/>
            <a:r>
              <a:rPr lang="en-US" dirty="0"/>
              <a:t>Less stress cracking than PE</a:t>
            </a:r>
            <a:endParaRPr lang="de-DE" dirty="0"/>
          </a:p>
          <a:p>
            <a:pPr lvl="1"/>
            <a:r>
              <a:rPr lang="de-DE" dirty="0"/>
              <a:t>A </a:t>
            </a:r>
            <a:r>
              <a:rPr lang="de-DE" dirty="0" err="1"/>
              <a:t>little</a:t>
            </a:r>
            <a:r>
              <a:rPr lang="de-DE" dirty="0"/>
              <a:t> </a:t>
            </a:r>
            <a:r>
              <a:rPr lang="de-DE" dirty="0" err="1"/>
              <a:t>stiff</a:t>
            </a:r>
            <a:endParaRPr lang="de-DE" dirty="0"/>
          </a:p>
          <a:p>
            <a:pPr lvl="1"/>
            <a:r>
              <a:rPr lang="de-DE" dirty="0"/>
              <a:t>Halogen </a:t>
            </a:r>
            <a:r>
              <a:rPr lang="de-DE" dirty="0" err="1"/>
              <a:t>free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High </a:t>
            </a:r>
            <a:r>
              <a:rPr lang="de-DE" dirty="0" err="1"/>
              <a:t>dielectric</a:t>
            </a:r>
            <a:r>
              <a:rPr lang="de-DE" dirty="0"/>
              <a:t> </a:t>
            </a:r>
            <a:r>
              <a:rPr lang="de-DE" dirty="0" err="1"/>
              <a:t>strength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100 kV/mm</a:t>
            </a:r>
          </a:p>
          <a:p>
            <a:pPr lvl="1"/>
            <a:r>
              <a:rPr lang="de-DE" dirty="0" err="1"/>
              <a:t>Dielectric</a:t>
            </a:r>
            <a:r>
              <a:rPr lang="de-DE" dirty="0"/>
              <a:t> 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el-GR" dirty="0"/>
              <a:t>ε</a:t>
            </a:r>
            <a:r>
              <a:rPr lang="de-DE" baseline="-25000" dirty="0"/>
              <a:t>R</a:t>
            </a:r>
            <a:r>
              <a:rPr lang="de-DE" dirty="0"/>
              <a:t> (2,5)</a:t>
            </a:r>
          </a:p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</a:t>
            </a:r>
            <a:endParaRPr lang="de-DE" dirty="0"/>
          </a:p>
          <a:p>
            <a:pPr lvl="1"/>
            <a:r>
              <a:rPr lang="de-DE" dirty="0" err="1"/>
              <a:t>Heating</a:t>
            </a:r>
            <a:r>
              <a:rPr lang="de-DE" dirty="0"/>
              <a:t> </a:t>
            </a:r>
            <a:r>
              <a:rPr lang="de-DE" dirty="0" err="1"/>
              <a:t>cables</a:t>
            </a:r>
            <a:r>
              <a:rPr lang="de-DE" dirty="0"/>
              <a:t>,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cables</a:t>
            </a:r>
            <a:r>
              <a:rPr lang="de-DE" dirty="0"/>
              <a:t> and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cables</a:t>
            </a:r>
            <a:endParaRPr lang="de-DE" dirty="0"/>
          </a:p>
          <a:p>
            <a:r>
              <a:rPr lang="de-DE" dirty="0"/>
              <a:t>Comments</a:t>
            </a:r>
          </a:p>
          <a:p>
            <a:pPr lvl="1"/>
            <a:r>
              <a:rPr lang="en-US" dirty="0"/>
              <a:t>Polypropylene is one of the flammable plastics. PP continues to drip and burn without </a:t>
            </a:r>
            <a:r>
              <a:rPr lang="en-US" dirty="0" err="1"/>
              <a:t>sooting</a:t>
            </a:r>
            <a:r>
              <a:rPr lang="en-US" dirty="0"/>
              <a:t> after removal of the flame</a:t>
            </a:r>
          </a:p>
          <a:p>
            <a:pPr lvl="1"/>
            <a:r>
              <a:rPr lang="en-US" dirty="0"/>
              <a:t>The combustion of PP primarily produces carbon dioxide, carbon monoxide and water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758D01E-0E64-4BE3-A78A-A4969067A2E2}"/>
              </a:ext>
            </a:extLst>
          </p:cNvPr>
          <p:cNvSpPr/>
          <p:nvPr/>
        </p:nvSpPr>
        <p:spPr>
          <a:xfrm rot="2112708">
            <a:off x="9160480" y="1429810"/>
            <a:ext cx="1950502" cy="7218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New power and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cables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31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2184</Words>
  <Application>Microsoft Office PowerPoint</Application>
  <PresentationFormat>Breitbild</PresentationFormat>
  <Paragraphs>305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Arial</vt:lpstr>
      <vt:lpstr>Calibri</vt:lpstr>
      <vt:lpstr>Exo2-Regular</vt:lpstr>
      <vt:lpstr>Office</vt:lpstr>
      <vt:lpstr>System cables</vt:lpstr>
      <vt:lpstr>STÖBER system</vt:lpstr>
      <vt:lpstr>STÖBER product portfolio</vt:lpstr>
      <vt:lpstr>STÖBER cable types</vt:lpstr>
      <vt:lpstr>Technique – insulation material</vt:lpstr>
      <vt:lpstr>Insulation materials – PVC </vt:lpstr>
      <vt:lpstr>Insulation materials – TPE-E</vt:lpstr>
      <vt:lpstr>Insulation materials – TPE-U (PUR)</vt:lpstr>
      <vt:lpstr>Insulation materials – PP  </vt:lpstr>
      <vt:lpstr>Technique – Power cables: cross sections and current</vt:lpstr>
      <vt:lpstr>Technique – Structure encoder cable</vt:lpstr>
      <vt:lpstr>Technique – twisted pairs</vt:lpstr>
      <vt:lpstr>Technique – Shielding/1</vt:lpstr>
      <vt:lpstr>Shielding /2</vt:lpstr>
      <vt:lpstr>Shielding /3</vt:lpstr>
      <vt:lpstr>Shielding /4</vt:lpstr>
      <vt:lpstr>DESINA cable colors</vt:lpstr>
      <vt:lpstr>Electrical properties: cable capacitance and leakage currents</vt:lpstr>
      <vt:lpstr>STOBER encoder cables: 5 interfaces – 3 cable types</vt:lpstr>
      <vt:lpstr>STOBER encoder cables: assembly G5 / G6</vt:lpstr>
      <vt:lpstr>STOBER encoder cables: EnDat 2.1 / 2.2 digital with 5050044</vt:lpstr>
      <vt:lpstr>STOBER power cable – internal structure</vt:lpstr>
      <vt:lpstr>STOBER power cable – internal structure /2</vt:lpstr>
      <vt:lpstr>Rated currents power wires</vt:lpstr>
      <vt:lpstr>SAP Variant Configurator – selection power cables</vt:lpstr>
      <vt:lpstr>Assignment to EZ servo motors – connector / cross section</vt:lpstr>
      <vt:lpstr>Assignment EZ servo motors – applications</vt:lpstr>
      <vt:lpstr>Cable selection suitable for drive controller series / CS</vt:lpstr>
      <vt:lpstr>Selection of the assembled power cable</vt:lpstr>
      <vt:lpstr>OCS – One Cable Solution</vt:lpstr>
      <vt:lpstr>STOBER OCS hybrid cable – sketch inner structure</vt:lpstr>
      <vt:lpstr>STOBER OCS hybride cable – cross sections</vt:lpstr>
      <vt:lpstr>STOBER connection method manual – Contents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Systemkabel</dc:title>
  <dc:creator>Meyering, Matthias</dc:creator>
  <cp:lastModifiedBy>Meyering, Matthias</cp:lastModifiedBy>
  <cp:revision>4</cp:revision>
  <dcterms:created xsi:type="dcterms:W3CDTF">2021-11-23T07:56:37Z</dcterms:created>
  <dcterms:modified xsi:type="dcterms:W3CDTF">2021-12-09T07:44:32Z</dcterms:modified>
</cp:coreProperties>
</file>