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19"/>
  </p:notesMasterIdLst>
  <p:sldIdLst>
    <p:sldId id="256" r:id="rId5"/>
    <p:sldId id="307" r:id="rId6"/>
    <p:sldId id="306" r:id="rId7"/>
    <p:sldId id="308" r:id="rId8"/>
    <p:sldId id="302" r:id="rId9"/>
    <p:sldId id="334" r:id="rId10"/>
    <p:sldId id="333" r:id="rId11"/>
    <p:sldId id="335" r:id="rId12"/>
    <p:sldId id="336" r:id="rId13"/>
    <p:sldId id="337" r:id="rId14"/>
    <p:sldId id="319" r:id="rId15"/>
    <p:sldId id="332" r:id="rId16"/>
    <p:sldId id="263" r:id="rId17"/>
    <p:sldId id="30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62C"/>
    <a:srgbClr val="003E74"/>
    <a:srgbClr val="004B88"/>
    <a:srgbClr val="006EB6"/>
    <a:srgbClr val="007FC4"/>
    <a:srgbClr val="6A9DD3"/>
    <a:srgbClr val="00386B"/>
    <a:srgbClr val="0071BC"/>
    <a:srgbClr val="E94994"/>
    <a:srgbClr val="E6A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62CAD-213F-4B6D-920D-EBFDA968ACC9}" v="169" dt="2021-03-31T06:52:03.478"/>
    <p1510:client id="{98448F37-0849-45C1-B5C4-E65F46E666A0}" v="31" dt="2021-03-31T07:29:48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1963" autoAdjust="0"/>
  </p:normalViewPr>
  <p:slideViewPr>
    <p:cSldViewPr snapToGrid="0" snapToObjects="1">
      <p:cViewPr varScale="1">
        <p:scale>
          <a:sx n="62" d="100"/>
          <a:sy n="62" d="100"/>
        </p:scale>
        <p:origin x="1014" y="60"/>
      </p:cViewPr>
      <p:guideLst>
        <p:guide pos="7"/>
        <p:guide pos="415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98448F37-0849-45C1-B5C4-E65F46E666A0}"/>
    <pc:docChg chg="custSel addSld modSld sldOrd">
      <pc:chgData name="Grotzfeld, Claudia" userId="e45a4c30-6f52-4960-b995-3eb4b79be813" providerId="ADAL" clId="{98448F37-0849-45C1-B5C4-E65F46E666A0}" dt="2021-03-31T07:29:48.067" v="1841" actId="20577"/>
      <pc:docMkLst>
        <pc:docMk/>
      </pc:docMkLst>
      <pc:sldChg chg="addSp delSp modSp mod ord delAnim modAnim modNotesTx">
        <pc:chgData name="Grotzfeld, Claudia" userId="e45a4c30-6f52-4960-b995-3eb4b79be813" providerId="ADAL" clId="{98448F37-0849-45C1-B5C4-E65F46E666A0}" dt="2021-03-23T15:58:28.725" v="1713" actId="20577"/>
        <pc:sldMkLst>
          <pc:docMk/>
          <pc:sldMk cId="3077656055" sldId="333"/>
        </pc:sldMkLst>
        <pc:spChg chg="mod">
          <ac:chgData name="Grotzfeld, Claudia" userId="e45a4c30-6f52-4960-b995-3eb4b79be813" providerId="ADAL" clId="{98448F37-0849-45C1-B5C4-E65F46E666A0}" dt="2021-03-23T15:44:48.434" v="840" actId="20577"/>
          <ac:spMkLst>
            <pc:docMk/>
            <pc:sldMk cId="3077656055" sldId="333"/>
            <ac:spMk id="2" creationId="{2E16233E-F15F-4E4F-A455-C032BF1886C1}"/>
          </ac:spMkLst>
        </pc:spChg>
        <pc:spChg chg="del">
          <ac:chgData name="Grotzfeld, Claudia" userId="e45a4c30-6f52-4960-b995-3eb4b79be813" providerId="ADAL" clId="{98448F37-0849-45C1-B5C4-E65F46E666A0}" dt="2021-03-23T15:24:32.117" v="173" actId="478"/>
          <ac:spMkLst>
            <pc:docMk/>
            <pc:sldMk cId="3077656055" sldId="333"/>
            <ac:spMk id="6" creationId="{A2493CFD-DDA9-483E-99D5-50259D508F6A}"/>
          </ac:spMkLst>
        </pc:spChg>
        <pc:spChg chg="del">
          <ac:chgData name="Grotzfeld, Claudia" userId="e45a4c30-6f52-4960-b995-3eb4b79be813" providerId="ADAL" clId="{98448F37-0849-45C1-B5C4-E65F46E666A0}" dt="2021-03-23T15:24:03.416" v="135" actId="478"/>
          <ac:spMkLst>
            <pc:docMk/>
            <pc:sldMk cId="3077656055" sldId="333"/>
            <ac:spMk id="19" creationId="{64B6C2D9-A06E-419C-89CD-41FB0DB3C49C}"/>
          </ac:spMkLst>
        </pc:spChg>
        <pc:spChg chg="mod">
          <ac:chgData name="Grotzfeld, Claudia" userId="e45a4c30-6f52-4960-b995-3eb4b79be813" providerId="ADAL" clId="{98448F37-0849-45C1-B5C4-E65F46E666A0}" dt="2021-03-23T15:58:28.725" v="1713" actId="20577"/>
          <ac:spMkLst>
            <pc:docMk/>
            <pc:sldMk cId="3077656055" sldId="333"/>
            <ac:spMk id="22" creationId="{FB918BD7-89EB-4E53-9909-E8D3AA5104CA}"/>
          </ac:spMkLst>
        </pc:spChg>
        <pc:spChg chg="del">
          <ac:chgData name="Grotzfeld, Claudia" userId="e45a4c30-6f52-4960-b995-3eb4b79be813" providerId="ADAL" clId="{98448F37-0849-45C1-B5C4-E65F46E666A0}" dt="2021-03-23T15:24:09.050" v="138" actId="478"/>
          <ac:spMkLst>
            <pc:docMk/>
            <pc:sldMk cId="3077656055" sldId="333"/>
            <ac:spMk id="29" creationId="{A94459B5-B295-45CF-A835-C068CD0C2251}"/>
          </ac:spMkLst>
        </pc:spChg>
        <pc:spChg chg="del">
          <ac:chgData name="Grotzfeld, Claudia" userId="e45a4c30-6f52-4960-b995-3eb4b79be813" providerId="ADAL" clId="{98448F37-0849-45C1-B5C4-E65F46E666A0}" dt="2021-03-23T15:24:11.835" v="140" actId="478"/>
          <ac:spMkLst>
            <pc:docMk/>
            <pc:sldMk cId="3077656055" sldId="333"/>
            <ac:spMk id="30" creationId="{35687FD5-8E36-470E-B742-E57F4055E9DC}"/>
          </ac:spMkLst>
        </pc:spChg>
        <pc:picChg chg="add del mod">
          <ac:chgData name="Grotzfeld, Claudia" userId="e45a4c30-6f52-4960-b995-3eb4b79be813" providerId="ADAL" clId="{98448F37-0849-45C1-B5C4-E65F46E666A0}" dt="2021-03-23T15:43:53.334" v="813" actId="478"/>
          <ac:picMkLst>
            <pc:docMk/>
            <pc:sldMk cId="3077656055" sldId="333"/>
            <ac:picMk id="4" creationId="{649EF3DD-0F68-40F6-96C8-42585589C676}"/>
          </ac:picMkLst>
        </pc:picChg>
        <pc:picChg chg="add mod">
          <ac:chgData name="Grotzfeld, Claudia" userId="e45a4c30-6f52-4960-b995-3eb4b79be813" providerId="ADAL" clId="{98448F37-0849-45C1-B5C4-E65F46E666A0}" dt="2021-03-23T15:43:54.633" v="814" actId="1076"/>
          <ac:picMkLst>
            <pc:docMk/>
            <pc:sldMk cId="3077656055" sldId="333"/>
            <ac:picMk id="7" creationId="{59041C3A-C1BE-407C-A524-E2D2D9961554}"/>
          </ac:picMkLst>
        </pc:picChg>
        <pc:picChg chg="add mod">
          <ac:chgData name="Grotzfeld, Claudia" userId="e45a4c30-6f52-4960-b995-3eb4b79be813" providerId="ADAL" clId="{98448F37-0849-45C1-B5C4-E65F46E666A0}" dt="2021-03-23T15:47:42.497" v="935" actId="1076"/>
          <ac:picMkLst>
            <pc:docMk/>
            <pc:sldMk cId="3077656055" sldId="333"/>
            <ac:picMk id="9" creationId="{86B6F6D1-C24B-4906-8E90-5C118F6B94E6}"/>
          </ac:picMkLst>
        </pc:picChg>
        <pc:picChg chg="add mod">
          <ac:chgData name="Grotzfeld, Claudia" userId="e45a4c30-6f52-4960-b995-3eb4b79be813" providerId="ADAL" clId="{98448F37-0849-45C1-B5C4-E65F46E666A0}" dt="2021-03-23T15:48:25.350" v="1029" actId="1076"/>
          <ac:picMkLst>
            <pc:docMk/>
            <pc:sldMk cId="3077656055" sldId="333"/>
            <ac:picMk id="11" creationId="{2C06BC52-3A00-42E5-B6A8-ADD230DB11A9}"/>
          </ac:picMkLst>
        </pc:picChg>
        <pc:picChg chg="del">
          <ac:chgData name="Grotzfeld, Claudia" userId="e45a4c30-6f52-4960-b995-3eb4b79be813" providerId="ADAL" clId="{98448F37-0849-45C1-B5C4-E65F46E666A0}" dt="2021-03-23T15:24:14.243" v="142" actId="478"/>
          <ac:picMkLst>
            <pc:docMk/>
            <pc:sldMk cId="3077656055" sldId="333"/>
            <ac:picMk id="18" creationId="{2B402B33-FB2D-42B0-94BF-9BE74C0B0042}"/>
          </ac:picMkLst>
        </pc:picChg>
        <pc:picChg chg="del mod">
          <ac:chgData name="Grotzfeld, Claudia" userId="e45a4c30-6f52-4960-b995-3eb4b79be813" providerId="ADAL" clId="{98448F37-0849-45C1-B5C4-E65F46E666A0}" dt="2021-03-23T15:24:13.532" v="141" actId="478"/>
          <ac:picMkLst>
            <pc:docMk/>
            <pc:sldMk cId="3077656055" sldId="333"/>
            <ac:picMk id="24" creationId="{72DD6A68-3D37-4755-9F7A-66A96A885198}"/>
          </ac:picMkLst>
        </pc:picChg>
        <pc:picChg chg="del">
          <ac:chgData name="Grotzfeld, Claudia" userId="e45a4c30-6f52-4960-b995-3eb4b79be813" providerId="ADAL" clId="{98448F37-0849-45C1-B5C4-E65F46E666A0}" dt="2021-03-23T15:24:04.164" v="136" actId="478"/>
          <ac:picMkLst>
            <pc:docMk/>
            <pc:sldMk cId="3077656055" sldId="333"/>
            <ac:picMk id="25" creationId="{87582C7B-B5DE-49EF-B995-E14C2F23BF82}"/>
          </ac:picMkLst>
        </pc:picChg>
        <pc:cxnChg chg="del">
          <ac:chgData name="Grotzfeld, Claudia" userId="e45a4c30-6f52-4960-b995-3eb4b79be813" providerId="ADAL" clId="{98448F37-0849-45C1-B5C4-E65F46E666A0}" dt="2021-03-23T15:24:10.069" v="139" actId="478"/>
          <ac:cxnSpMkLst>
            <pc:docMk/>
            <pc:sldMk cId="3077656055" sldId="333"/>
            <ac:cxnSpMk id="27" creationId="{650C756D-71E1-4FF6-8290-5CE7A531A405}"/>
          </ac:cxnSpMkLst>
        </pc:cxnChg>
        <pc:cxnChg chg="del">
          <ac:chgData name="Grotzfeld, Claudia" userId="e45a4c30-6f52-4960-b995-3eb4b79be813" providerId="ADAL" clId="{98448F37-0849-45C1-B5C4-E65F46E666A0}" dt="2021-03-23T15:24:08.050" v="137" actId="478"/>
          <ac:cxnSpMkLst>
            <pc:docMk/>
            <pc:sldMk cId="3077656055" sldId="333"/>
            <ac:cxnSpMk id="28" creationId="{3CA26171-2716-433D-997B-8EEFBE125078}"/>
          </ac:cxnSpMkLst>
        </pc:cxnChg>
      </pc:sldChg>
      <pc:sldChg chg="addSp delSp modSp add mod">
        <pc:chgData name="Grotzfeld, Claudia" userId="e45a4c30-6f52-4960-b995-3eb4b79be813" providerId="ADAL" clId="{98448F37-0849-45C1-B5C4-E65F46E666A0}" dt="2021-03-23T15:44:18.212" v="818" actId="1076"/>
        <pc:sldMkLst>
          <pc:docMk/>
          <pc:sldMk cId="2887510510" sldId="334"/>
        </pc:sldMkLst>
        <pc:spChg chg="mod">
          <ac:chgData name="Grotzfeld, Claudia" userId="e45a4c30-6f52-4960-b995-3eb4b79be813" providerId="ADAL" clId="{98448F37-0849-45C1-B5C4-E65F46E666A0}" dt="2021-03-23T15:39:31.609" v="671" actId="27636"/>
          <ac:spMkLst>
            <pc:docMk/>
            <pc:sldMk cId="2887510510" sldId="334"/>
            <ac:spMk id="22" creationId="{FB918BD7-89EB-4E53-9909-E8D3AA5104CA}"/>
          </ac:spMkLst>
        </pc:spChg>
        <pc:picChg chg="mod">
          <ac:chgData name="Grotzfeld, Claudia" userId="e45a4c30-6f52-4960-b995-3eb4b79be813" providerId="ADAL" clId="{98448F37-0849-45C1-B5C4-E65F46E666A0}" dt="2021-03-23T15:43:59.571" v="816" actId="1076"/>
          <ac:picMkLst>
            <pc:docMk/>
            <pc:sldMk cId="2887510510" sldId="334"/>
            <ac:picMk id="4" creationId="{649EF3DD-0F68-40F6-96C8-42585589C676}"/>
          </ac:picMkLst>
        </pc:picChg>
        <pc:picChg chg="del">
          <ac:chgData name="Grotzfeld, Claudia" userId="e45a4c30-6f52-4960-b995-3eb4b79be813" providerId="ADAL" clId="{98448F37-0849-45C1-B5C4-E65F46E666A0}" dt="2021-03-23T15:43:58.358" v="815" actId="478"/>
          <ac:picMkLst>
            <pc:docMk/>
            <pc:sldMk cId="2887510510" sldId="334"/>
            <ac:picMk id="7" creationId="{59041C3A-C1BE-407C-A524-E2D2D9961554}"/>
          </ac:picMkLst>
        </pc:picChg>
        <pc:picChg chg="add mod">
          <ac:chgData name="Grotzfeld, Claudia" userId="e45a4c30-6f52-4960-b995-3eb4b79be813" providerId="ADAL" clId="{98448F37-0849-45C1-B5C4-E65F46E666A0}" dt="2021-03-23T15:44:18.212" v="818" actId="1076"/>
          <ac:picMkLst>
            <pc:docMk/>
            <pc:sldMk cId="2887510510" sldId="334"/>
            <ac:picMk id="9" creationId="{DAAB1C75-D032-4FC2-800B-2C6E86BC0729}"/>
          </ac:picMkLst>
        </pc:picChg>
      </pc:sldChg>
      <pc:sldChg chg="delSp modSp add mod modAnim modNotesTx">
        <pc:chgData name="Grotzfeld, Claudia" userId="e45a4c30-6f52-4960-b995-3eb4b79be813" providerId="ADAL" clId="{98448F37-0849-45C1-B5C4-E65F46E666A0}" dt="2021-03-31T07:24:35.118" v="1822" actId="20577"/>
        <pc:sldMkLst>
          <pc:docMk/>
          <pc:sldMk cId="2268780105" sldId="335"/>
        </pc:sldMkLst>
        <pc:spChg chg="mod">
          <ac:chgData name="Grotzfeld, Claudia" userId="e45a4c30-6f52-4960-b995-3eb4b79be813" providerId="ADAL" clId="{98448F37-0849-45C1-B5C4-E65F46E666A0}" dt="2021-03-23T15:55:16.573" v="1493" actId="20577"/>
          <ac:spMkLst>
            <pc:docMk/>
            <pc:sldMk cId="2268780105" sldId="335"/>
            <ac:spMk id="2" creationId="{2E16233E-F15F-4E4F-A455-C032BF1886C1}"/>
          </ac:spMkLst>
        </pc:spChg>
        <pc:spChg chg="mod">
          <ac:chgData name="Grotzfeld, Claudia" userId="e45a4c30-6f52-4960-b995-3eb4b79be813" providerId="ADAL" clId="{98448F37-0849-45C1-B5C4-E65F46E666A0}" dt="2021-03-31T07:24:35.118" v="1822" actId="20577"/>
          <ac:spMkLst>
            <pc:docMk/>
            <pc:sldMk cId="2268780105" sldId="335"/>
            <ac:spMk id="22" creationId="{FB918BD7-89EB-4E53-9909-E8D3AA5104CA}"/>
          </ac:spMkLst>
        </pc:spChg>
        <pc:picChg chg="del">
          <ac:chgData name="Grotzfeld, Claudia" userId="e45a4c30-6f52-4960-b995-3eb4b79be813" providerId="ADAL" clId="{98448F37-0849-45C1-B5C4-E65F46E666A0}" dt="2021-03-23T15:49:28.871" v="1103" actId="478"/>
          <ac:picMkLst>
            <pc:docMk/>
            <pc:sldMk cId="2268780105" sldId="335"/>
            <ac:picMk id="4" creationId="{649EF3DD-0F68-40F6-96C8-42585589C676}"/>
          </ac:picMkLst>
        </pc:picChg>
        <pc:picChg chg="del">
          <ac:chgData name="Grotzfeld, Claudia" userId="e45a4c30-6f52-4960-b995-3eb4b79be813" providerId="ADAL" clId="{98448F37-0849-45C1-B5C4-E65F46E666A0}" dt="2021-03-23T15:49:29.476" v="1104" actId="478"/>
          <ac:picMkLst>
            <pc:docMk/>
            <pc:sldMk cId="2268780105" sldId="335"/>
            <ac:picMk id="7" creationId="{59041C3A-C1BE-407C-A524-E2D2D9961554}"/>
          </ac:picMkLst>
        </pc:picChg>
        <pc:picChg chg="mod">
          <ac:chgData name="Grotzfeld, Claudia" userId="e45a4c30-6f52-4960-b995-3eb4b79be813" providerId="ADAL" clId="{98448F37-0849-45C1-B5C4-E65F46E666A0}" dt="2021-03-23T15:49:23.725" v="1101" actId="1076"/>
          <ac:picMkLst>
            <pc:docMk/>
            <pc:sldMk cId="2268780105" sldId="335"/>
            <ac:picMk id="32" creationId="{0B84DDE9-AAFA-4A8B-81A9-7E4BA492B546}"/>
          </ac:picMkLst>
        </pc:picChg>
      </pc:sldChg>
      <pc:sldChg chg="addSp delSp modSp add mod modAnim modNotesTx">
        <pc:chgData name="Grotzfeld, Claudia" userId="e45a4c30-6f52-4960-b995-3eb4b79be813" providerId="ADAL" clId="{98448F37-0849-45C1-B5C4-E65F46E666A0}" dt="2021-03-31T07:29:48.067" v="1841" actId="20577"/>
        <pc:sldMkLst>
          <pc:docMk/>
          <pc:sldMk cId="3120499926" sldId="336"/>
        </pc:sldMkLst>
        <pc:spChg chg="mod">
          <ac:chgData name="Grotzfeld, Claudia" userId="e45a4c30-6f52-4960-b995-3eb4b79be813" providerId="ADAL" clId="{98448F37-0849-45C1-B5C4-E65F46E666A0}" dt="2021-03-23T15:55:37.470" v="1543" actId="20577"/>
          <ac:spMkLst>
            <pc:docMk/>
            <pc:sldMk cId="3120499926" sldId="336"/>
            <ac:spMk id="2" creationId="{2E16233E-F15F-4E4F-A455-C032BF1886C1}"/>
          </ac:spMkLst>
        </pc:spChg>
        <pc:spChg chg="mod">
          <ac:chgData name="Grotzfeld, Claudia" userId="e45a4c30-6f52-4960-b995-3eb4b79be813" providerId="ADAL" clId="{98448F37-0849-45C1-B5C4-E65F46E666A0}" dt="2021-03-31T07:29:48.067" v="1841" actId="20577"/>
          <ac:spMkLst>
            <pc:docMk/>
            <pc:sldMk cId="3120499926" sldId="336"/>
            <ac:spMk id="22" creationId="{FB918BD7-89EB-4E53-9909-E8D3AA5104CA}"/>
          </ac:spMkLst>
        </pc:spChg>
        <pc:picChg chg="del">
          <ac:chgData name="Grotzfeld, Claudia" userId="e45a4c30-6f52-4960-b995-3eb4b79be813" providerId="ADAL" clId="{98448F37-0849-45C1-B5C4-E65F46E666A0}" dt="2021-03-23T16:02:29.352" v="1794" actId="478"/>
          <ac:picMkLst>
            <pc:docMk/>
            <pc:sldMk cId="3120499926" sldId="336"/>
            <ac:picMk id="4" creationId="{649EF3DD-0F68-40F6-96C8-42585589C676}"/>
          </ac:picMkLst>
        </pc:picChg>
        <pc:picChg chg="add del mod">
          <ac:chgData name="Grotzfeld, Claudia" userId="e45a4c30-6f52-4960-b995-3eb4b79be813" providerId="ADAL" clId="{98448F37-0849-45C1-B5C4-E65F46E666A0}" dt="2021-03-23T16:02:44.930" v="1797" actId="478"/>
          <ac:picMkLst>
            <pc:docMk/>
            <pc:sldMk cId="3120499926" sldId="336"/>
            <ac:picMk id="5" creationId="{4753AEFE-DB75-4700-A25A-8EAB70D101A7}"/>
          </ac:picMkLst>
        </pc:picChg>
        <pc:picChg chg="del">
          <ac:chgData name="Grotzfeld, Claudia" userId="e45a4c30-6f52-4960-b995-3eb4b79be813" providerId="ADAL" clId="{98448F37-0849-45C1-B5C4-E65F46E666A0}" dt="2021-03-23T16:02:30.345" v="1795" actId="478"/>
          <ac:picMkLst>
            <pc:docMk/>
            <pc:sldMk cId="3120499926" sldId="336"/>
            <ac:picMk id="7" creationId="{59041C3A-C1BE-407C-A524-E2D2D9961554}"/>
          </ac:picMkLst>
        </pc:picChg>
        <pc:picChg chg="add mod">
          <ac:chgData name="Grotzfeld, Claudia" userId="e45a4c30-6f52-4960-b995-3eb4b79be813" providerId="ADAL" clId="{98448F37-0849-45C1-B5C4-E65F46E666A0}" dt="2021-03-23T16:03:43.436" v="1801" actId="1076"/>
          <ac:picMkLst>
            <pc:docMk/>
            <pc:sldMk cId="3120499926" sldId="336"/>
            <ac:picMk id="8" creationId="{B50EF208-367E-43D0-AE25-3A4098145221}"/>
          </ac:picMkLst>
        </pc:picChg>
      </pc:sldChg>
    </pc:docChg>
  </pc:docChgLst>
  <pc:docChgLst>
    <pc:chgData name="Göransson, Ulla" userId="69157f8e-56de-44c6-907f-2cafaa14a054" providerId="ADAL" clId="{4A262CAD-213F-4B6D-920D-EBFDA968ACC9}"/>
    <pc:docChg chg="undo redo custSel addSld delSld modSld">
      <pc:chgData name="Göransson, Ulla" userId="69157f8e-56de-44c6-907f-2cafaa14a054" providerId="ADAL" clId="{4A262CAD-213F-4B6D-920D-EBFDA968ACC9}" dt="2021-03-31T06:52:38.566" v="887" actId="1076"/>
      <pc:docMkLst>
        <pc:docMk/>
      </pc:docMkLst>
      <pc:sldChg chg="addSp delSp modSp mod">
        <pc:chgData name="Göransson, Ulla" userId="69157f8e-56de-44c6-907f-2cafaa14a054" providerId="ADAL" clId="{4A262CAD-213F-4B6D-920D-EBFDA968ACC9}" dt="2021-03-31T06:29:43.281" v="499" actId="1076"/>
        <pc:sldMkLst>
          <pc:docMk/>
          <pc:sldMk cId="3349524324" sldId="256"/>
        </pc:sldMkLst>
        <pc:grpChg chg="add mod">
          <ac:chgData name="Göransson, Ulla" userId="69157f8e-56de-44c6-907f-2cafaa14a054" providerId="ADAL" clId="{4A262CAD-213F-4B6D-920D-EBFDA968ACC9}" dt="2021-03-31T06:29:43.281" v="499" actId="1076"/>
          <ac:grpSpMkLst>
            <pc:docMk/>
            <pc:sldMk cId="3349524324" sldId="256"/>
            <ac:grpSpMk id="5" creationId="{744B6E38-867A-4AFB-996B-B75E227BDDE7}"/>
          </ac:grpSpMkLst>
        </pc:grpChg>
        <pc:grpChg chg="mod">
          <ac:chgData name="Göransson, Ulla" userId="69157f8e-56de-44c6-907f-2cafaa14a054" providerId="ADAL" clId="{4A262CAD-213F-4B6D-920D-EBFDA968ACC9}" dt="2021-03-31T06:29:39.455" v="498"/>
          <ac:grpSpMkLst>
            <pc:docMk/>
            <pc:sldMk cId="3349524324" sldId="256"/>
            <ac:grpSpMk id="6" creationId="{7ACA6B5A-1B70-4508-A4CB-7EB0D20814CA}"/>
          </ac:grpSpMkLst>
        </pc:grpChg>
        <pc:picChg chg="del">
          <ac:chgData name="Göransson, Ulla" userId="69157f8e-56de-44c6-907f-2cafaa14a054" providerId="ADAL" clId="{4A262CAD-213F-4B6D-920D-EBFDA968ACC9}" dt="2021-03-31T06:29:39.105" v="497" actId="478"/>
          <ac:picMkLst>
            <pc:docMk/>
            <pc:sldMk cId="3349524324" sldId="256"/>
            <ac:picMk id="7" creationId="{5BEE4C99-B5EC-4AF9-821C-34D8940EDB3A}"/>
          </ac:picMkLst>
        </pc:picChg>
        <pc:picChg chg="mod">
          <ac:chgData name="Göransson, Ulla" userId="69157f8e-56de-44c6-907f-2cafaa14a054" providerId="ADAL" clId="{4A262CAD-213F-4B6D-920D-EBFDA968ACC9}" dt="2021-03-31T06:29:39.455" v="498"/>
          <ac:picMkLst>
            <pc:docMk/>
            <pc:sldMk cId="3349524324" sldId="256"/>
            <ac:picMk id="9" creationId="{701E5F62-27B7-4312-B2A9-534F0C62F008}"/>
          </ac:picMkLst>
        </pc:picChg>
        <pc:picChg chg="mod">
          <ac:chgData name="Göransson, Ulla" userId="69157f8e-56de-44c6-907f-2cafaa14a054" providerId="ADAL" clId="{4A262CAD-213F-4B6D-920D-EBFDA968ACC9}" dt="2021-03-31T06:29:39.455" v="498"/>
          <ac:picMkLst>
            <pc:docMk/>
            <pc:sldMk cId="3349524324" sldId="256"/>
            <ac:picMk id="10" creationId="{DB01B0E6-5CD5-42B5-B972-59B93FF2747E}"/>
          </ac:picMkLst>
        </pc:picChg>
        <pc:inkChg chg="mod">
          <ac:chgData name="Göransson, Ulla" userId="69157f8e-56de-44c6-907f-2cafaa14a054" providerId="ADAL" clId="{4A262CAD-213F-4B6D-920D-EBFDA968ACC9}" dt="2021-03-31T06:29:39.455" v="498"/>
          <ac:inkMkLst>
            <pc:docMk/>
            <pc:sldMk cId="3349524324" sldId="256"/>
            <ac:inkMk id="8" creationId="{AA6B3BC3-3A69-4F51-BA25-7B47E2DBA3EA}"/>
          </ac:inkMkLst>
        </pc:inkChg>
      </pc:sldChg>
      <pc:sldChg chg="addSp delSp modSp del mod">
        <pc:chgData name="Göransson, Ulla" userId="69157f8e-56de-44c6-907f-2cafaa14a054" providerId="ADAL" clId="{4A262CAD-213F-4B6D-920D-EBFDA968ACC9}" dt="2021-03-31T06:21:27.263" v="422" actId="2696"/>
        <pc:sldMkLst>
          <pc:docMk/>
          <pc:sldMk cId="1967553571" sldId="261"/>
        </pc:sldMkLst>
        <pc:picChg chg="add del mod">
          <ac:chgData name="Göransson, Ulla" userId="69157f8e-56de-44c6-907f-2cafaa14a054" providerId="ADAL" clId="{4A262CAD-213F-4B6D-920D-EBFDA968ACC9}" dt="2021-03-31T06:12:14.440" v="250" actId="478"/>
          <ac:picMkLst>
            <pc:docMk/>
            <pc:sldMk cId="1967553571" sldId="261"/>
            <ac:picMk id="4" creationId="{32068C01-0B30-4D26-9FB2-1CF076A92884}"/>
          </ac:picMkLst>
        </pc:picChg>
      </pc:sldChg>
      <pc:sldChg chg="modSp mod">
        <pc:chgData name="Göransson, Ulla" userId="69157f8e-56de-44c6-907f-2cafaa14a054" providerId="ADAL" clId="{4A262CAD-213F-4B6D-920D-EBFDA968ACC9}" dt="2021-03-31T06:01:23.633" v="27" actId="1035"/>
        <pc:sldMkLst>
          <pc:docMk/>
          <pc:sldMk cId="3356820293" sldId="302"/>
        </pc:sldMkLst>
        <pc:grpChg chg="mod">
          <ac:chgData name="Göransson, Ulla" userId="69157f8e-56de-44c6-907f-2cafaa14a054" providerId="ADAL" clId="{4A262CAD-213F-4B6D-920D-EBFDA968ACC9}" dt="2021-03-31T06:01:09.922" v="16" actId="1076"/>
          <ac:grpSpMkLst>
            <pc:docMk/>
            <pc:sldMk cId="3356820293" sldId="302"/>
            <ac:grpSpMk id="5" creationId="{4A360BDC-A080-4EA4-A136-02F871544E05}"/>
          </ac:grpSpMkLst>
        </pc:grpChg>
        <pc:picChg chg="mod">
          <ac:chgData name="Göransson, Ulla" userId="69157f8e-56de-44c6-907f-2cafaa14a054" providerId="ADAL" clId="{4A262CAD-213F-4B6D-920D-EBFDA968ACC9}" dt="2021-03-31T06:01:23.633" v="27" actId="1035"/>
          <ac:picMkLst>
            <pc:docMk/>
            <pc:sldMk cId="3356820293" sldId="302"/>
            <ac:picMk id="11" creationId="{8B85860D-EF9C-4C10-AB07-E030B37482DF}"/>
          </ac:picMkLst>
        </pc:picChg>
      </pc:sldChg>
      <pc:sldChg chg="modAnim">
        <pc:chgData name="Göransson, Ulla" userId="69157f8e-56de-44c6-907f-2cafaa14a054" providerId="ADAL" clId="{4A262CAD-213F-4B6D-920D-EBFDA968ACC9}" dt="2021-03-31T06:42:01.443" v="761"/>
        <pc:sldMkLst>
          <pc:docMk/>
          <pc:sldMk cId="4227749707" sldId="306"/>
        </pc:sldMkLst>
      </pc:sldChg>
      <pc:sldChg chg="addSp delSp modSp mod setBg modAnim">
        <pc:chgData name="Göransson, Ulla" userId="69157f8e-56de-44c6-907f-2cafaa14a054" providerId="ADAL" clId="{4A262CAD-213F-4B6D-920D-EBFDA968ACC9}" dt="2021-03-31T06:25:58.202" v="487" actId="21"/>
        <pc:sldMkLst>
          <pc:docMk/>
          <pc:sldMk cId="2167048391" sldId="319"/>
        </pc:sldMkLst>
        <pc:spChg chg="del mod">
          <ac:chgData name="Göransson, Ulla" userId="69157f8e-56de-44c6-907f-2cafaa14a054" providerId="ADAL" clId="{4A262CAD-213F-4B6D-920D-EBFDA968ACC9}" dt="2021-03-31T06:25:58.202" v="487" actId="21"/>
          <ac:spMkLst>
            <pc:docMk/>
            <pc:sldMk cId="2167048391" sldId="319"/>
            <ac:spMk id="8" creationId="{00905D71-7159-42B0-9946-FB18EA5198B5}"/>
          </ac:spMkLst>
        </pc:spChg>
        <pc:spChg chg="add mod ord">
          <ac:chgData name="Göransson, Ulla" userId="69157f8e-56de-44c6-907f-2cafaa14a054" providerId="ADAL" clId="{4A262CAD-213F-4B6D-920D-EBFDA968ACC9}" dt="2021-03-31T06:25:55.953" v="486" actId="14100"/>
          <ac:spMkLst>
            <pc:docMk/>
            <pc:sldMk cId="2167048391" sldId="319"/>
            <ac:spMk id="14" creationId="{42B00E9C-FD3C-44D0-884C-F2EEA939ED62}"/>
          </ac:spMkLst>
        </pc:spChg>
        <pc:grpChg chg="add mod">
          <ac:chgData name="Göransson, Ulla" userId="69157f8e-56de-44c6-907f-2cafaa14a054" providerId="ADAL" clId="{4A262CAD-213F-4B6D-920D-EBFDA968ACC9}" dt="2021-03-31T06:25:05.082" v="472" actId="164"/>
          <ac:grpSpMkLst>
            <pc:docMk/>
            <pc:sldMk cId="2167048391" sldId="319"/>
            <ac:grpSpMk id="3" creationId="{9A53E348-1FFB-4E19-A70B-A4B79C4FBA4C}"/>
          </ac:grpSpMkLst>
        </pc:grpChg>
        <pc:grpChg chg="add mod">
          <ac:chgData name="Göransson, Ulla" userId="69157f8e-56de-44c6-907f-2cafaa14a054" providerId="ADAL" clId="{4A262CAD-213F-4B6D-920D-EBFDA968ACC9}" dt="2021-03-31T06:24:48.072" v="461" actId="164"/>
          <ac:grpSpMkLst>
            <pc:docMk/>
            <pc:sldMk cId="2167048391" sldId="319"/>
            <ac:grpSpMk id="12" creationId="{0B5B5D51-6C57-45E9-BD12-2E756B319A82}"/>
          </ac:grpSpMkLst>
        </pc:grpChg>
        <pc:grpChg chg="add mod">
          <ac:chgData name="Göransson, Ulla" userId="69157f8e-56de-44c6-907f-2cafaa14a054" providerId="ADAL" clId="{4A262CAD-213F-4B6D-920D-EBFDA968ACC9}" dt="2021-03-31T06:25:36.103" v="480" actId="1076"/>
          <ac:grpSpMkLst>
            <pc:docMk/>
            <pc:sldMk cId="2167048391" sldId="319"/>
            <ac:grpSpMk id="13" creationId="{C43A96C5-8677-4F0F-8865-22354EE6A79D}"/>
          </ac:grpSpMkLst>
        </pc:grpChg>
        <pc:picChg chg="add del mod">
          <ac:chgData name="Göransson, Ulla" userId="69157f8e-56de-44c6-907f-2cafaa14a054" providerId="ADAL" clId="{4A262CAD-213F-4B6D-920D-EBFDA968ACC9}" dt="2021-03-31T06:21:46.969" v="427" actId="478"/>
          <ac:picMkLst>
            <pc:docMk/>
            <pc:sldMk cId="2167048391" sldId="319"/>
            <ac:picMk id="6" creationId="{BEE43C84-A7DA-48D2-801C-09A5E52CB231}"/>
          </ac:picMkLst>
        </pc:picChg>
        <pc:picChg chg="add mod">
          <ac:chgData name="Göransson, Ulla" userId="69157f8e-56de-44c6-907f-2cafaa14a054" providerId="ADAL" clId="{4A262CAD-213F-4B6D-920D-EBFDA968ACC9}" dt="2021-03-31T06:24:55.242" v="469" actId="164"/>
          <ac:picMkLst>
            <pc:docMk/>
            <pc:sldMk cId="2167048391" sldId="319"/>
            <ac:picMk id="7" creationId="{2B434BA5-CEA3-4BDB-9155-CDD9566C57D1}"/>
          </ac:picMkLst>
        </pc:picChg>
        <pc:picChg chg="mod modCrop">
          <ac:chgData name="Göransson, Ulla" userId="69157f8e-56de-44c6-907f-2cafaa14a054" providerId="ADAL" clId="{4A262CAD-213F-4B6D-920D-EBFDA968ACC9}" dt="2021-03-31T06:24:55.242" v="469" actId="164"/>
          <ac:picMkLst>
            <pc:docMk/>
            <pc:sldMk cId="2167048391" sldId="319"/>
            <ac:picMk id="9" creationId="{26EA46C5-1E08-4DA0-BBB3-0FA7DAA61488}"/>
          </ac:picMkLst>
        </pc:picChg>
        <pc:inkChg chg="add del">
          <ac:chgData name="Göransson, Ulla" userId="69157f8e-56de-44c6-907f-2cafaa14a054" providerId="ADAL" clId="{4A262CAD-213F-4B6D-920D-EBFDA968ACC9}" dt="2021-03-31T06:23:26.518" v="450" actId="9405"/>
          <ac:inkMkLst>
            <pc:docMk/>
            <pc:sldMk cId="2167048391" sldId="319"/>
            <ac:inkMk id="5" creationId="{BC9E61EC-2147-4DEC-8541-4023D6480E2A}"/>
          </ac:inkMkLst>
        </pc:inkChg>
        <pc:inkChg chg="add del">
          <ac:chgData name="Göransson, Ulla" userId="69157f8e-56de-44c6-907f-2cafaa14a054" providerId="ADAL" clId="{4A262CAD-213F-4B6D-920D-EBFDA968ACC9}" dt="2021-03-31T06:25:25.064" v="478" actId="478"/>
          <ac:inkMkLst>
            <pc:docMk/>
            <pc:sldMk cId="2167048391" sldId="319"/>
            <ac:inkMk id="10" creationId="{B4BB5F31-BE16-49DD-B464-4ADFCA97EFC5}"/>
          </ac:inkMkLst>
        </pc:inkChg>
        <pc:inkChg chg="add del mod">
          <ac:chgData name="Göransson, Ulla" userId="69157f8e-56de-44c6-907f-2cafaa14a054" providerId="ADAL" clId="{4A262CAD-213F-4B6D-920D-EBFDA968ACC9}" dt="2021-03-31T06:25:05.082" v="472" actId="164"/>
          <ac:inkMkLst>
            <pc:docMk/>
            <pc:sldMk cId="2167048391" sldId="319"/>
            <ac:inkMk id="11" creationId="{2E56ED19-4083-4D19-AC84-FA9C7BA5E9E9}"/>
          </ac:inkMkLst>
        </pc:inkChg>
      </pc:sldChg>
      <pc:sldChg chg="addSp delSp modSp mod delAnim modAnim">
        <pc:chgData name="Göransson, Ulla" userId="69157f8e-56de-44c6-907f-2cafaa14a054" providerId="ADAL" clId="{4A262CAD-213F-4B6D-920D-EBFDA968ACC9}" dt="2021-03-31T06:44:01.026" v="774"/>
        <pc:sldMkLst>
          <pc:docMk/>
          <pc:sldMk cId="3077656055" sldId="333"/>
        </pc:sldMkLst>
        <pc:spChg chg="mod">
          <ac:chgData name="Göransson, Ulla" userId="69157f8e-56de-44c6-907f-2cafaa14a054" providerId="ADAL" clId="{4A262CAD-213F-4B6D-920D-EBFDA968ACC9}" dt="2021-03-31T06:03:20.841" v="72" actId="207"/>
          <ac:spMkLst>
            <pc:docMk/>
            <pc:sldMk cId="3077656055" sldId="333"/>
            <ac:spMk id="12" creationId="{D87ADFAF-B106-4F7B-B75C-F51EBA077512}"/>
          </ac:spMkLst>
        </pc:spChg>
        <pc:spChg chg="del">
          <ac:chgData name="Göransson, Ulla" userId="69157f8e-56de-44c6-907f-2cafaa14a054" providerId="ADAL" clId="{4A262CAD-213F-4B6D-920D-EBFDA968ACC9}" dt="2021-03-31T06:02:21.564" v="31" actId="478"/>
          <ac:spMkLst>
            <pc:docMk/>
            <pc:sldMk cId="3077656055" sldId="333"/>
            <ac:spMk id="13" creationId="{D9E33637-7BDB-450E-8F56-B9EE9C93E370}"/>
          </ac:spMkLst>
        </pc:spChg>
        <pc:spChg chg="mod">
          <ac:chgData name="Göransson, Ulla" userId="69157f8e-56de-44c6-907f-2cafaa14a054" providerId="ADAL" clId="{4A262CAD-213F-4B6D-920D-EBFDA968ACC9}" dt="2021-03-31T06:03:15.974" v="71" actId="207"/>
          <ac:spMkLst>
            <pc:docMk/>
            <pc:sldMk cId="3077656055" sldId="333"/>
            <ac:spMk id="14" creationId="{DC002D8A-2469-4F42-8115-984199B3DE13}"/>
          </ac:spMkLst>
        </pc:spChg>
        <pc:spChg chg="add mod ord">
          <ac:chgData name="Göransson, Ulla" userId="69157f8e-56de-44c6-907f-2cafaa14a054" providerId="ADAL" clId="{4A262CAD-213F-4B6D-920D-EBFDA968ACC9}" dt="2021-03-31T06:06:38.748" v="157" actId="207"/>
          <ac:spMkLst>
            <pc:docMk/>
            <pc:sldMk cId="3077656055" sldId="333"/>
            <ac:spMk id="15" creationId="{D23C7070-92F3-45A2-B05E-F6BDA75A1D00}"/>
          </ac:spMkLst>
        </pc:spChg>
        <pc:spChg chg="add del mod ord">
          <ac:chgData name="Göransson, Ulla" userId="69157f8e-56de-44c6-907f-2cafaa14a054" providerId="ADAL" clId="{4A262CAD-213F-4B6D-920D-EBFDA968ACC9}" dt="2021-03-31T06:06:45.170" v="158" actId="478"/>
          <ac:spMkLst>
            <pc:docMk/>
            <pc:sldMk cId="3077656055" sldId="333"/>
            <ac:spMk id="16" creationId="{7B713744-1FDA-4E38-9BCC-0539EE676603}"/>
          </ac:spMkLst>
        </pc:spChg>
        <pc:spChg chg="add mod ord">
          <ac:chgData name="Göransson, Ulla" userId="69157f8e-56de-44c6-907f-2cafaa14a054" providerId="ADAL" clId="{4A262CAD-213F-4B6D-920D-EBFDA968ACC9}" dt="2021-03-31T06:07:24.663" v="168" actId="167"/>
          <ac:spMkLst>
            <pc:docMk/>
            <pc:sldMk cId="3077656055" sldId="333"/>
            <ac:spMk id="17" creationId="{73053C9D-C977-4AC5-BCC6-132085442803}"/>
          </ac:spMkLst>
        </pc:spChg>
        <pc:spChg chg="add mod">
          <ac:chgData name="Göransson, Ulla" userId="69157f8e-56de-44c6-907f-2cafaa14a054" providerId="ADAL" clId="{4A262CAD-213F-4B6D-920D-EBFDA968ACC9}" dt="2021-03-31T06:07:07.198" v="162" actId="571"/>
          <ac:spMkLst>
            <pc:docMk/>
            <pc:sldMk cId="3077656055" sldId="333"/>
            <ac:spMk id="18" creationId="{57B43F10-1F3E-4049-86B8-698A7F71F9F7}"/>
          </ac:spMkLst>
        </pc:spChg>
        <pc:spChg chg="add mod">
          <ac:chgData name="Göransson, Ulla" userId="69157f8e-56de-44c6-907f-2cafaa14a054" providerId="ADAL" clId="{4A262CAD-213F-4B6D-920D-EBFDA968ACC9}" dt="2021-03-31T06:07:07.198" v="162" actId="571"/>
          <ac:spMkLst>
            <pc:docMk/>
            <pc:sldMk cId="3077656055" sldId="333"/>
            <ac:spMk id="19" creationId="{BAC9D019-F7F9-40DE-9394-5141AA414120}"/>
          </ac:spMkLst>
        </pc:spChg>
        <pc:spChg chg="mod">
          <ac:chgData name="Göransson, Ulla" userId="69157f8e-56de-44c6-907f-2cafaa14a054" providerId="ADAL" clId="{4A262CAD-213F-4B6D-920D-EBFDA968ACC9}" dt="2021-03-31T06:08:14.575" v="178" actId="20577"/>
          <ac:spMkLst>
            <pc:docMk/>
            <pc:sldMk cId="3077656055" sldId="333"/>
            <ac:spMk id="22" creationId="{FB918BD7-89EB-4E53-9909-E8D3AA5104CA}"/>
          </ac:spMkLst>
        </pc:spChg>
        <pc:spChg chg="del">
          <ac:chgData name="Göransson, Ulla" userId="69157f8e-56de-44c6-907f-2cafaa14a054" providerId="ADAL" clId="{4A262CAD-213F-4B6D-920D-EBFDA968ACC9}" dt="2021-03-31T06:02:23.363" v="32" actId="478"/>
          <ac:spMkLst>
            <pc:docMk/>
            <pc:sldMk cId="3077656055" sldId="333"/>
            <ac:spMk id="31" creationId="{1FB17353-00D5-4DD7-8F2B-0713096A83F1}"/>
          </ac:spMkLst>
        </pc:spChg>
        <pc:grpChg chg="add del mod">
          <ac:chgData name="Göransson, Ulla" userId="69157f8e-56de-44c6-907f-2cafaa14a054" providerId="ADAL" clId="{4A262CAD-213F-4B6D-920D-EBFDA968ACC9}" dt="2021-03-31T06:10:03.707" v="224" actId="21"/>
          <ac:grpSpMkLst>
            <pc:docMk/>
            <pc:sldMk cId="3077656055" sldId="333"/>
            <ac:grpSpMk id="10" creationId="{80A38B68-F1CF-4BA0-AC83-92B63A8BAAE0}"/>
          </ac:grpSpMkLst>
        </pc:grpChg>
        <pc:picChg chg="mod">
          <ac:chgData name="Göransson, Ulla" userId="69157f8e-56de-44c6-907f-2cafaa14a054" providerId="ADAL" clId="{4A262CAD-213F-4B6D-920D-EBFDA968ACC9}" dt="2021-03-31T06:08:04.464" v="175" actId="1076"/>
          <ac:picMkLst>
            <pc:docMk/>
            <pc:sldMk cId="3077656055" sldId="333"/>
            <ac:picMk id="7" creationId="{59041C3A-C1BE-407C-A524-E2D2D9961554}"/>
          </ac:picMkLst>
        </pc:picChg>
        <pc:picChg chg="mod">
          <ac:chgData name="Göransson, Ulla" userId="69157f8e-56de-44c6-907f-2cafaa14a054" providerId="ADAL" clId="{4A262CAD-213F-4B6D-920D-EBFDA968ACC9}" dt="2021-03-31T06:28:09.615" v="496" actId="1076"/>
          <ac:picMkLst>
            <pc:docMk/>
            <pc:sldMk cId="3077656055" sldId="333"/>
            <ac:picMk id="9" creationId="{86B6F6D1-C24B-4906-8E90-5C118F6B94E6}"/>
          </ac:picMkLst>
        </pc:picChg>
        <pc:picChg chg="mod">
          <ac:chgData name="Göransson, Ulla" userId="69157f8e-56de-44c6-907f-2cafaa14a054" providerId="ADAL" clId="{4A262CAD-213F-4B6D-920D-EBFDA968ACC9}" dt="2021-03-31T06:07:52.031" v="173" actId="1076"/>
          <ac:picMkLst>
            <pc:docMk/>
            <pc:sldMk cId="3077656055" sldId="333"/>
            <ac:picMk id="11" creationId="{2C06BC52-3A00-42E5-B6A8-ADD230DB11A9}"/>
          </ac:picMkLst>
        </pc:picChg>
        <pc:picChg chg="del">
          <ac:chgData name="Göransson, Ulla" userId="69157f8e-56de-44c6-907f-2cafaa14a054" providerId="ADAL" clId="{4A262CAD-213F-4B6D-920D-EBFDA968ACC9}" dt="2021-03-31T06:02:20.580" v="30" actId="478"/>
          <ac:picMkLst>
            <pc:docMk/>
            <pc:sldMk cId="3077656055" sldId="333"/>
            <ac:picMk id="32" creationId="{0B84DDE9-AAFA-4A8B-81A9-7E4BA492B546}"/>
          </ac:picMkLst>
        </pc:picChg>
      </pc:sldChg>
      <pc:sldChg chg="addSp delSp modSp mod delAnim modAnim">
        <pc:chgData name="Göransson, Ulla" userId="69157f8e-56de-44c6-907f-2cafaa14a054" providerId="ADAL" clId="{4A262CAD-213F-4B6D-920D-EBFDA968ACC9}" dt="2021-03-31T06:43:06.805" v="766"/>
        <pc:sldMkLst>
          <pc:docMk/>
          <pc:sldMk cId="2887510510" sldId="334"/>
        </pc:sldMkLst>
        <pc:spChg chg="add mod">
          <ac:chgData name="Göransson, Ulla" userId="69157f8e-56de-44c6-907f-2cafaa14a054" providerId="ADAL" clId="{4A262CAD-213F-4B6D-920D-EBFDA968ACC9}" dt="2021-03-31T06:30:05.424" v="500" actId="14100"/>
          <ac:spMkLst>
            <pc:docMk/>
            <pc:sldMk cId="2887510510" sldId="334"/>
            <ac:spMk id="10" creationId="{BEC0169F-C2E9-48F0-8156-0DC7F959E4F6}"/>
          </ac:spMkLst>
        </pc:spChg>
        <pc:spChg chg="del">
          <ac:chgData name="Göransson, Ulla" userId="69157f8e-56de-44c6-907f-2cafaa14a054" providerId="ADAL" clId="{4A262CAD-213F-4B6D-920D-EBFDA968ACC9}" dt="2021-03-31T06:25:43.363" v="481" actId="21"/>
          <ac:spMkLst>
            <pc:docMk/>
            <pc:sldMk cId="2887510510" sldId="334"/>
            <ac:spMk id="13" creationId="{D9E33637-7BDB-450E-8F56-B9EE9C93E370}"/>
          </ac:spMkLst>
        </pc:spChg>
        <pc:picChg chg="mod ord">
          <ac:chgData name="Göransson, Ulla" userId="69157f8e-56de-44c6-907f-2cafaa14a054" providerId="ADAL" clId="{4A262CAD-213F-4B6D-920D-EBFDA968ACC9}" dt="2021-03-31T06:30:10.591" v="503" actId="1076"/>
          <ac:picMkLst>
            <pc:docMk/>
            <pc:sldMk cId="2887510510" sldId="334"/>
            <ac:picMk id="4" creationId="{649EF3DD-0F68-40F6-96C8-42585589C676}"/>
          </ac:picMkLst>
        </pc:picChg>
        <pc:picChg chg="add del mod ord modCrop">
          <ac:chgData name="Göransson, Ulla" userId="69157f8e-56de-44c6-907f-2cafaa14a054" providerId="ADAL" clId="{4A262CAD-213F-4B6D-920D-EBFDA968ACC9}" dt="2021-03-31T06:40:13.686" v="686" actId="478"/>
          <ac:picMkLst>
            <pc:docMk/>
            <pc:sldMk cId="2887510510" sldId="334"/>
            <ac:picMk id="5" creationId="{A60B1716-620A-4CBF-BB4F-24E967B9DF00}"/>
          </ac:picMkLst>
        </pc:picChg>
        <pc:picChg chg="add mod ord modCrop">
          <ac:chgData name="Göransson, Ulla" userId="69157f8e-56de-44c6-907f-2cafaa14a054" providerId="ADAL" clId="{4A262CAD-213F-4B6D-920D-EBFDA968ACC9}" dt="2021-03-31T06:41:09.894" v="758" actId="732"/>
          <ac:picMkLst>
            <pc:docMk/>
            <pc:sldMk cId="2887510510" sldId="334"/>
            <ac:picMk id="7" creationId="{A59C9FC4-04BE-4162-A3E9-D80C12442089}"/>
          </ac:picMkLst>
        </pc:picChg>
        <pc:picChg chg="mod">
          <ac:chgData name="Göransson, Ulla" userId="69157f8e-56de-44c6-907f-2cafaa14a054" providerId="ADAL" clId="{4A262CAD-213F-4B6D-920D-EBFDA968ACC9}" dt="2021-03-31T06:27:49.728" v="495" actId="1076"/>
          <ac:picMkLst>
            <pc:docMk/>
            <pc:sldMk cId="2887510510" sldId="334"/>
            <ac:picMk id="9" creationId="{DAAB1C75-D032-4FC2-800B-2C6E86BC0729}"/>
          </ac:picMkLst>
        </pc:picChg>
        <pc:picChg chg="del mod">
          <ac:chgData name="Göransson, Ulla" userId="69157f8e-56de-44c6-907f-2cafaa14a054" providerId="ADAL" clId="{4A262CAD-213F-4B6D-920D-EBFDA968ACC9}" dt="2021-03-31T06:34:34.928" v="508" actId="478"/>
          <ac:picMkLst>
            <pc:docMk/>
            <pc:sldMk cId="2887510510" sldId="334"/>
            <ac:picMk id="32" creationId="{0B84DDE9-AAFA-4A8B-81A9-7E4BA492B546}"/>
          </ac:picMkLst>
        </pc:picChg>
      </pc:sldChg>
      <pc:sldChg chg="addSp delSp modSp mod delAnim modAnim">
        <pc:chgData name="Göransson, Ulla" userId="69157f8e-56de-44c6-907f-2cafaa14a054" providerId="ADAL" clId="{4A262CAD-213F-4B6D-920D-EBFDA968ACC9}" dt="2021-03-31T06:44:50.351" v="782"/>
        <pc:sldMkLst>
          <pc:docMk/>
          <pc:sldMk cId="2268780105" sldId="335"/>
        </pc:sldMkLst>
        <pc:spChg chg="add mod ord">
          <ac:chgData name="Göransson, Ulla" userId="69157f8e-56de-44c6-907f-2cafaa14a054" providerId="ADAL" clId="{4A262CAD-213F-4B6D-920D-EBFDA968ACC9}" dt="2021-03-31T06:05:14.403" v="96" actId="167"/>
          <ac:spMkLst>
            <pc:docMk/>
            <pc:sldMk cId="2268780105" sldId="335"/>
            <ac:spMk id="9" creationId="{8E5BD5F8-D943-4F4C-909F-B92B89B81451}"/>
          </ac:spMkLst>
        </pc:spChg>
        <pc:spChg chg="del">
          <ac:chgData name="Göransson, Ulla" userId="69157f8e-56de-44c6-907f-2cafaa14a054" providerId="ADAL" clId="{4A262CAD-213F-4B6D-920D-EBFDA968ACC9}" dt="2021-03-31T06:04:58.753" v="94" actId="478"/>
          <ac:spMkLst>
            <pc:docMk/>
            <pc:sldMk cId="2268780105" sldId="335"/>
            <ac:spMk id="13" creationId="{D9E33637-7BDB-450E-8F56-B9EE9C93E370}"/>
          </ac:spMkLst>
        </pc:spChg>
        <pc:spChg chg="del">
          <ac:chgData name="Göransson, Ulla" userId="69157f8e-56de-44c6-907f-2cafaa14a054" providerId="ADAL" clId="{4A262CAD-213F-4B6D-920D-EBFDA968ACC9}" dt="2021-03-31T06:05:19.687" v="97" actId="478"/>
          <ac:spMkLst>
            <pc:docMk/>
            <pc:sldMk cId="2268780105" sldId="335"/>
            <ac:spMk id="31" creationId="{1FB17353-00D5-4DD7-8F2B-0713096A83F1}"/>
          </ac:spMkLst>
        </pc:spChg>
        <pc:picChg chg="del">
          <ac:chgData name="Göransson, Ulla" userId="69157f8e-56de-44c6-907f-2cafaa14a054" providerId="ADAL" clId="{4A262CAD-213F-4B6D-920D-EBFDA968ACC9}" dt="2021-03-31T06:04:41.752" v="90" actId="478"/>
          <ac:picMkLst>
            <pc:docMk/>
            <pc:sldMk cId="2268780105" sldId="335"/>
            <ac:picMk id="32" creationId="{0B84DDE9-AAFA-4A8B-81A9-7E4BA492B546}"/>
          </ac:picMkLst>
        </pc:picChg>
        <pc:picChg chg="add mod">
          <ac:chgData name="Göransson, Ulla" userId="69157f8e-56de-44c6-907f-2cafaa14a054" providerId="ADAL" clId="{4A262CAD-213F-4B6D-920D-EBFDA968ACC9}" dt="2021-03-31T06:05:30.453" v="100" actId="14100"/>
          <ac:picMkLst>
            <pc:docMk/>
            <pc:sldMk cId="2268780105" sldId="335"/>
            <ac:picMk id="1026" creationId="{4BF5BE34-F076-4767-8D50-A1E84CAB36FA}"/>
          </ac:picMkLst>
        </pc:picChg>
        <pc:picChg chg="add mod">
          <ac:chgData name="Göransson, Ulla" userId="69157f8e-56de-44c6-907f-2cafaa14a054" providerId="ADAL" clId="{4A262CAD-213F-4B6D-920D-EBFDA968ACC9}" dt="2021-03-31T06:05:40.414" v="103" actId="1076"/>
          <ac:picMkLst>
            <pc:docMk/>
            <pc:sldMk cId="2268780105" sldId="335"/>
            <ac:picMk id="1027" creationId="{C75B3BD4-DD1A-41EE-92D5-EAAAE4363857}"/>
          </ac:picMkLst>
        </pc:picChg>
      </pc:sldChg>
      <pc:sldChg chg="addSp delSp modSp mod delAnim modAnim">
        <pc:chgData name="Göransson, Ulla" userId="69157f8e-56de-44c6-907f-2cafaa14a054" providerId="ADAL" clId="{4A262CAD-213F-4B6D-920D-EBFDA968ACC9}" dt="2021-03-31T06:45:13.919" v="786"/>
        <pc:sldMkLst>
          <pc:docMk/>
          <pc:sldMk cId="3120499926" sldId="336"/>
        </pc:sldMkLst>
        <pc:spChg chg="mod">
          <ac:chgData name="Göransson, Ulla" userId="69157f8e-56de-44c6-907f-2cafaa14a054" providerId="ADAL" clId="{4A262CAD-213F-4B6D-920D-EBFDA968ACC9}" dt="2021-03-31T06:10:06.245" v="225"/>
          <ac:spMkLst>
            <pc:docMk/>
            <pc:sldMk cId="3120499926" sldId="336"/>
            <ac:spMk id="11" creationId="{01988C9D-7D31-47EE-B98E-EA6EFD3E3B48}"/>
          </ac:spMkLst>
        </pc:spChg>
        <pc:spChg chg="mod">
          <ac:chgData name="Göransson, Ulla" userId="69157f8e-56de-44c6-907f-2cafaa14a054" providerId="ADAL" clId="{4A262CAD-213F-4B6D-920D-EBFDA968ACC9}" dt="2021-03-31T06:10:06.245" v="225"/>
          <ac:spMkLst>
            <pc:docMk/>
            <pc:sldMk cId="3120499926" sldId="336"/>
            <ac:spMk id="12" creationId="{7E26E54D-A007-4544-9DA2-86876190D0F4}"/>
          </ac:spMkLst>
        </pc:spChg>
        <pc:spChg chg="del">
          <ac:chgData name="Göransson, Ulla" userId="69157f8e-56de-44c6-907f-2cafaa14a054" providerId="ADAL" clId="{4A262CAD-213F-4B6D-920D-EBFDA968ACC9}" dt="2021-03-31T06:09:17.554" v="213" actId="478"/>
          <ac:spMkLst>
            <pc:docMk/>
            <pc:sldMk cId="3120499926" sldId="336"/>
            <ac:spMk id="13" creationId="{D9E33637-7BDB-450E-8F56-B9EE9C93E370}"/>
          </ac:spMkLst>
        </pc:spChg>
        <pc:spChg chg="del">
          <ac:chgData name="Göransson, Ulla" userId="69157f8e-56de-44c6-907f-2cafaa14a054" providerId="ADAL" clId="{4A262CAD-213F-4B6D-920D-EBFDA968ACC9}" dt="2021-03-31T06:08:35.919" v="180" actId="478"/>
          <ac:spMkLst>
            <pc:docMk/>
            <pc:sldMk cId="3120499926" sldId="336"/>
            <ac:spMk id="31" creationId="{1FB17353-00D5-4DD7-8F2B-0713096A83F1}"/>
          </ac:spMkLst>
        </pc:spChg>
        <pc:grpChg chg="add mod">
          <ac:chgData name="Göransson, Ulla" userId="69157f8e-56de-44c6-907f-2cafaa14a054" providerId="ADAL" clId="{4A262CAD-213F-4B6D-920D-EBFDA968ACC9}" dt="2021-03-31T06:10:29.911" v="228" actId="1076"/>
          <ac:grpSpMkLst>
            <pc:docMk/>
            <pc:sldMk cId="3120499926" sldId="336"/>
            <ac:grpSpMk id="10" creationId="{3FD6F304-BB9D-4341-962D-4CCD65202E0E}"/>
          </ac:grpSpMkLst>
        </pc:grpChg>
        <pc:picChg chg="mod">
          <ac:chgData name="Göransson, Ulla" userId="69157f8e-56de-44c6-907f-2cafaa14a054" providerId="ADAL" clId="{4A262CAD-213F-4B6D-920D-EBFDA968ACC9}" dt="2021-03-31T06:10:53.991" v="235" actId="1076"/>
          <ac:picMkLst>
            <pc:docMk/>
            <pc:sldMk cId="3120499926" sldId="336"/>
            <ac:picMk id="8" creationId="{B50EF208-367E-43D0-AE25-3A4098145221}"/>
          </ac:picMkLst>
        </pc:picChg>
        <pc:picChg chg="add mod ord modCrop">
          <ac:chgData name="Göransson, Ulla" userId="69157f8e-56de-44c6-907f-2cafaa14a054" providerId="ADAL" clId="{4A262CAD-213F-4B6D-920D-EBFDA968ACC9}" dt="2021-03-31T06:10:47.743" v="234" actId="732"/>
          <ac:picMkLst>
            <pc:docMk/>
            <pc:sldMk cId="3120499926" sldId="336"/>
            <ac:picMk id="9" creationId="{59AC9D39-8F5B-4A87-AA61-83CCF564779B}"/>
          </ac:picMkLst>
        </pc:picChg>
        <pc:picChg chg="del">
          <ac:chgData name="Göransson, Ulla" userId="69157f8e-56de-44c6-907f-2cafaa14a054" providerId="ADAL" clId="{4A262CAD-213F-4B6D-920D-EBFDA968ACC9}" dt="2021-03-31T06:08:34.176" v="179" actId="478"/>
          <ac:picMkLst>
            <pc:docMk/>
            <pc:sldMk cId="3120499926" sldId="336"/>
            <ac:picMk id="32" creationId="{0B84DDE9-AAFA-4A8B-81A9-7E4BA492B546}"/>
          </ac:picMkLst>
        </pc:picChg>
      </pc:sldChg>
      <pc:sldChg chg="addSp delSp modSp add mod">
        <pc:chgData name="Göransson, Ulla" userId="69157f8e-56de-44c6-907f-2cafaa14a054" providerId="ADAL" clId="{4A262CAD-213F-4B6D-920D-EBFDA968ACC9}" dt="2021-03-31T06:52:38.566" v="887" actId="1076"/>
        <pc:sldMkLst>
          <pc:docMk/>
          <pc:sldMk cId="635368921" sldId="337"/>
        </pc:sldMkLst>
        <pc:spChg chg="mod">
          <ac:chgData name="Göransson, Ulla" userId="69157f8e-56de-44c6-907f-2cafaa14a054" providerId="ADAL" clId="{4A262CAD-213F-4B6D-920D-EBFDA968ACC9}" dt="2021-03-31T06:51:11.221" v="859" actId="404"/>
          <ac:spMkLst>
            <pc:docMk/>
            <pc:sldMk cId="635368921" sldId="337"/>
            <ac:spMk id="22" creationId="{A96E787D-6B22-404F-B5E0-CD4389544537}"/>
          </ac:spMkLst>
        </pc:spChg>
        <pc:spChg chg="mod">
          <ac:chgData name="Göransson, Ulla" userId="69157f8e-56de-44c6-907f-2cafaa14a054" providerId="ADAL" clId="{4A262CAD-213F-4B6D-920D-EBFDA968ACC9}" dt="2021-03-31T06:51:13.669" v="860" actId="404"/>
          <ac:spMkLst>
            <pc:docMk/>
            <pc:sldMk cId="635368921" sldId="337"/>
            <ac:spMk id="23" creationId="{1D693689-02C8-4C18-B79E-25AD0ED5792C}"/>
          </ac:spMkLst>
        </pc:spChg>
        <pc:spChg chg="mod">
          <ac:chgData name="Göransson, Ulla" userId="69157f8e-56de-44c6-907f-2cafaa14a054" providerId="ADAL" clId="{4A262CAD-213F-4B6D-920D-EBFDA968ACC9}" dt="2021-03-31T06:51:15.990" v="861" actId="404"/>
          <ac:spMkLst>
            <pc:docMk/>
            <pc:sldMk cId="635368921" sldId="337"/>
            <ac:spMk id="24" creationId="{DF15E152-4691-4DA0-8884-B18946CB8AAA}"/>
          </ac:spMkLst>
        </pc:spChg>
        <pc:spChg chg="mod">
          <ac:chgData name="Göransson, Ulla" userId="69157f8e-56de-44c6-907f-2cafaa14a054" providerId="ADAL" clId="{4A262CAD-213F-4B6D-920D-EBFDA968ACC9}" dt="2021-03-31T06:51:27.285" v="865" actId="404"/>
          <ac:spMkLst>
            <pc:docMk/>
            <pc:sldMk cId="635368921" sldId="337"/>
            <ac:spMk id="25" creationId="{774F9C6A-27F0-468C-8A3B-677279208E34}"/>
          </ac:spMkLst>
        </pc:spChg>
        <pc:spChg chg="add del mod">
          <ac:chgData name="Göransson, Ulla" userId="69157f8e-56de-44c6-907f-2cafaa14a054" providerId="ADAL" clId="{4A262CAD-213F-4B6D-920D-EBFDA968ACC9}" dt="2021-03-31T06:52:30.587" v="885" actId="1076"/>
          <ac:spMkLst>
            <pc:docMk/>
            <pc:sldMk cId="635368921" sldId="337"/>
            <ac:spMk id="26" creationId="{948F0068-7430-46EF-907A-B32C0ABBAB97}"/>
          </ac:spMkLst>
        </pc:spChg>
        <pc:spChg chg="mod">
          <ac:chgData name="Göransson, Ulla" userId="69157f8e-56de-44c6-907f-2cafaa14a054" providerId="ADAL" clId="{4A262CAD-213F-4B6D-920D-EBFDA968ACC9}" dt="2021-03-31T06:51:47.645" v="872" actId="404"/>
          <ac:spMkLst>
            <pc:docMk/>
            <pc:sldMk cId="635368921" sldId="337"/>
            <ac:spMk id="27" creationId="{C64D382C-4E32-4D06-A46A-90679F7613AC}"/>
          </ac:spMkLst>
        </pc:spChg>
        <pc:spChg chg="mod">
          <ac:chgData name="Göransson, Ulla" userId="69157f8e-56de-44c6-907f-2cafaa14a054" providerId="ADAL" clId="{4A262CAD-213F-4B6D-920D-EBFDA968ACC9}" dt="2021-03-31T06:51:30.237" v="866" actId="404"/>
          <ac:spMkLst>
            <pc:docMk/>
            <pc:sldMk cId="635368921" sldId="337"/>
            <ac:spMk id="28" creationId="{7EE97AF0-2828-4B5C-8D14-179C50FCA494}"/>
          </ac:spMkLst>
        </pc:spChg>
        <pc:spChg chg="mod">
          <ac:chgData name="Göransson, Ulla" userId="69157f8e-56de-44c6-907f-2cafaa14a054" providerId="ADAL" clId="{4A262CAD-213F-4B6D-920D-EBFDA968ACC9}" dt="2021-03-31T06:51:39.485" v="869" actId="404"/>
          <ac:spMkLst>
            <pc:docMk/>
            <pc:sldMk cId="635368921" sldId="337"/>
            <ac:spMk id="29" creationId="{F27A6A8A-6537-47E2-9D91-2DEA7F7D9058}"/>
          </ac:spMkLst>
        </pc:spChg>
        <pc:spChg chg="mod">
          <ac:chgData name="Göransson, Ulla" userId="69157f8e-56de-44c6-907f-2cafaa14a054" providerId="ADAL" clId="{4A262CAD-213F-4B6D-920D-EBFDA968ACC9}" dt="2021-03-31T06:51:41.831" v="870" actId="404"/>
          <ac:spMkLst>
            <pc:docMk/>
            <pc:sldMk cId="635368921" sldId="337"/>
            <ac:spMk id="30" creationId="{8AB6E0C9-37D7-4BED-B776-9A6BDBAABF9A}"/>
          </ac:spMkLst>
        </pc:spChg>
        <pc:spChg chg="mod">
          <ac:chgData name="Göransson, Ulla" userId="69157f8e-56de-44c6-907f-2cafaa14a054" providerId="ADAL" clId="{4A262CAD-213F-4B6D-920D-EBFDA968ACC9}" dt="2021-03-31T06:51:50.204" v="873" actId="404"/>
          <ac:spMkLst>
            <pc:docMk/>
            <pc:sldMk cId="635368921" sldId="337"/>
            <ac:spMk id="31" creationId="{A8DB17D4-E09A-4562-BD3F-FD9DDF4453BD}"/>
          </ac:spMkLst>
        </pc:spChg>
        <pc:spChg chg="mod">
          <ac:chgData name="Göransson, Ulla" userId="69157f8e-56de-44c6-907f-2cafaa14a054" providerId="ADAL" clId="{4A262CAD-213F-4B6D-920D-EBFDA968ACC9}" dt="2021-03-31T06:51:52.694" v="874" actId="404"/>
          <ac:spMkLst>
            <pc:docMk/>
            <pc:sldMk cId="635368921" sldId="337"/>
            <ac:spMk id="32" creationId="{F13D0134-4885-45A8-B518-617B65F2546B}"/>
          </ac:spMkLst>
        </pc:spChg>
        <pc:spChg chg="add del mod">
          <ac:chgData name="Göransson, Ulla" userId="69157f8e-56de-44c6-907f-2cafaa14a054" providerId="ADAL" clId="{4A262CAD-213F-4B6D-920D-EBFDA968ACC9}" dt="2021-03-31T06:51:55.340" v="875" actId="404"/>
          <ac:spMkLst>
            <pc:docMk/>
            <pc:sldMk cId="635368921" sldId="337"/>
            <ac:spMk id="33" creationId="{2E37B033-C861-42FE-B4E3-7AC41C821E32}"/>
          </ac:spMkLst>
        </pc:spChg>
        <pc:spChg chg="mod">
          <ac:chgData name="Göransson, Ulla" userId="69157f8e-56de-44c6-907f-2cafaa14a054" providerId="ADAL" clId="{4A262CAD-213F-4B6D-920D-EBFDA968ACC9}" dt="2021-03-31T06:52:35.117" v="886" actId="1076"/>
          <ac:spMkLst>
            <pc:docMk/>
            <pc:sldMk cId="635368921" sldId="337"/>
            <ac:spMk id="34" creationId="{20C0DE0C-867B-4DC4-A57B-6E4A366BB0FC}"/>
          </ac:spMkLst>
        </pc:spChg>
        <pc:spChg chg="mod">
          <ac:chgData name="Göransson, Ulla" userId="69157f8e-56de-44c6-907f-2cafaa14a054" providerId="ADAL" clId="{4A262CAD-213F-4B6D-920D-EBFDA968ACC9}" dt="2021-03-31T06:51:03.853" v="857" actId="404"/>
          <ac:spMkLst>
            <pc:docMk/>
            <pc:sldMk cId="635368921" sldId="337"/>
            <ac:spMk id="35" creationId="{23590FE6-5394-4C4E-B12C-FB2D9E0CF338}"/>
          </ac:spMkLst>
        </pc:spChg>
        <pc:spChg chg="mod">
          <ac:chgData name="Göransson, Ulla" userId="69157f8e-56de-44c6-907f-2cafaa14a054" providerId="ADAL" clId="{4A262CAD-213F-4B6D-920D-EBFDA968ACC9}" dt="2021-03-31T06:52:38.566" v="887" actId="1076"/>
          <ac:spMkLst>
            <pc:docMk/>
            <pc:sldMk cId="635368921" sldId="337"/>
            <ac:spMk id="36" creationId="{41883D25-CAB4-44EE-B0F3-917A1327FD05}"/>
          </ac:spMkLst>
        </pc:spChg>
        <pc:spChg chg="mod">
          <ac:chgData name="Göransson, Ulla" userId="69157f8e-56de-44c6-907f-2cafaa14a054" providerId="ADAL" clId="{4A262CAD-213F-4B6D-920D-EBFDA968ACC9}" dt="2021-03-31T06:52:26.589" v="884" actId="1076"/>
          <ac:spMkLst>
            <pc:docMk/>
            <pc:sldMk cId="635368921" sldId="337"/>
            <ac:spMk id="37" creationId="{2979C9C8-F35C-4265-B3C8-84B20A6B2989}"/>
          </ac:spMkLst>
        </pc:spChg>
        <pc:spChg chg="mod">
          <ac:chgData name="Göransson, Ulla" userId="69157f8e-56de-44c6-907f-2cafaa14a054" providerId="ADAL" clId="{4A262CAD-213F-4B6D-920D-EBFDA968ACC9}" dt="2021-03-31T06:52:11.694" v="880" actId="1076"/>
          <ac:spMkLst>
            <pc:docMk/>
            <pc:sldMk cId="635368921" sldId="337"/>
            <ac:spMk id="38" creationId="{67AD5CD6-89F2-427B-A476-333451F74B4A}"/>
          </ac:spMkLst>
        </pc:spChg>
        <pc:spChg chg="mod">
          <ac:chgData name="Göransson, Ulla" userId="69157f8e-56de-44c6-907f-2cafaa14a054" providerId="ADAL" clId="{4A262CAD-213F-4B6D-920D-EBFDA968ACC9}" dt="2021-03-31T06:52:09.209" v="879" actId="1076"/>
          <ac:spMkLst>
            <pc:docMk/>
            <pc:sldMk cId="635368921" sldId="337"/>
            <ac:spMk id="39" creationId="{5A5F78F0-1BA7-477C-A507-2536D6D31F49}"/>
          </ac:spMkLst>
        </pc:spChg>
        <pc:spChg chg="add mod">
          <ac:chgData name="Göransson, Ulla" userId="69157f8e-56de-44c6-907f-2cafaa14a054" providerId="ADAL" clId="{4A262CAD-213F-4B6D-920D-EBFDA968ACC9}" dt="2021-03-31T06:52:15.720" v="881" actId="1076"/>
          <ac:spMkLst>
            <pc:docMk/>
            <pc:sldMk cId="635368921" sldId="337"/>
            <ac:spMk id="40" creationId="{FBFB8FED-5D3E-4BEF-909F-FDB75CA5E26D}"/>
          </ac:spMkLst>
        </pc:spChg>
        <pc:spChg chg="add mod">
          <ac:chgData name="Göransson, Ulla" userId="69157f8e-56de-44c6-907f-2cafaa14a054" providerId="ADAL" clId="{4A262CAD-213F-4B6D-920D-EBFDA968ACC9}" dt="2021-03-31T06:51:34.140" v="867" actId="404"/>
          <ac:spMkLst>
            <pc:docMk/>
            <pc:sldMk cId="635368921" sldId="337"/>
            <ac:spMk id="41" creationId="{AE9B97B4-4A82-4740-8EF2-8A2C0B7D3B89}"/>
          </ac:spMkLst>
        </pc:spChg>
        <pc:spChg chg="add mod">
          <ac:chgData name="Göransson, Ulla" userId="69157f8e-56de-44c6-907f-2cafaa14a054" providerId="ADAL" clId="{4A262CAD-213F-4B6D-920D-EBFDA968ACC9}" dt="2021-03-31T06:50:40.197" v="849" actId="404"/>
          <ac:spMkLst>
            <pc:docMk/>
            <pc:sldMk cId="635368921" sldId="337"/>
            <ac:spMk id="42" creationId="{F42291BD-7B76-4C3E-858C-9856C0103A29}"/>
          </ac:spMkLst>
        </pc:spChg>
        <pc:spChg chg="add mod">
          <ac:chgData name="Göransson, Ulla" userId="69157f8e-56de-44c6-907f-2cafaa14a054" providerId="ADAL" clId="{4A262CAD-213F-4B6D-920D-EBFDA968ACC9}" dt="2021-03-31T06:52:24.140" v="883" actId="1076"/>
          <ac:spMkLst>
            <pc:docMk/>
            <pc:sldMk cId="635368921" sldId="337"/>
            <ac:spMk id="43" creationId="{E7359D9C-EFBB-4A94-95F6-0033B8948487}"/>
          </ac:spMkLst>
        </pc:spChg>
        <pc:spChg chg="add mod">
          <ac:chgData name="Göransson, Ulla" userId="69157f8e-56de-44c6-907f-2cafaa14a054" providerId="ADAL" clId="{4A262CAD-213F-4B6D-920D-EBFDA968ACC9}" dt="2021-03-31T06:52:20.486" v="882" actId="1076"/>
          <ac:spMkLst>
            <pc:docMk/>
            <pc:sldMk cId="635368921" sldId="337"/>
            <ac:spMk id="44" creationId="{DD28CE48-39C6-436B-958A-B8D29DC652BD}"/>
          </ac:spMkLst>
        </pc:spChg>
        <pc:spChg chg="add mod">
          <ac:chgData name="Göransson, Ulla" userId="69157f8e-56de-44c6-907f-2cafaa14a054" providerId="ADAL" clId="{4A262CAD-213F-4B6D-920D-EBFDA968ACC9}" dt="2021-03-31T06:51:44.270" v="871" actId="404"/>
          <ac:spMkLst>
            <pc:docMk/>
            <pc:sldMk cId="635368921" sldId="337"/>
            <ac:spMk id="45" creationId="{2AFCE44E-7B57-48E2-9631-C55F39D0AE27}"/>
          </ac:spMkLst>
        </pc:spChg>
        <pc:spChg chg="add mod">
          <ac:chgData name="Göransson, Ulla" userId="69157f8e-56de-44c6-907f-2cafaa14a054" providerId="ADAL" clId="{4A262CAD-213F-4B6D-920D-EBFDA968ACC9}" dt="2021-03-31T06:51:25.053" v="864" actId="404"/>
          <ac:spMkLst>
            <pc:docMk/>
            <pc:sldMk cId="635368921" sldId="337"/>
            <ac:spMk id="46" creationId="{031442EA-1D8D-4EBE-BD98-8F187CF65BC9}"/>
          </ac:spMkLst>
        </pc:spChg>
        <pc:spChg chg="add mod">
          <ac:chgData name="Göransson, Ulla" userId="69157f8e-56de-44c6-907f-2cafaa14a054" providerId="ADAL" clId="{4A262CAD-213F-4B6D-920D-EBFDA968ACC9}" dt="2021-03-31T06:51:57.919" v="876" actId="404"/>
          <ac:spMkLst>
            <pc:docMk/>
            <pc:sldMk cId="635368921" sldId="337"/>
            <ac:spMk id="47" creationId="{C2010DBE-2FBC-436F-BB5E-DFEA298C3839}"/>
          </ac:spMkLst>
        </pc:spChg>
        <pc:spChg chg="add mod">
          <ac:chgData name="Göransson, Ulla" userId="69157f8e-56de-44c6-907f-2cafaa14a054" providerId="ADAL" clId="{4A262CAD-213F-4B6D-920D-EBFDA968ACC9}" dt="2021-03-31T06:52:00.534" v="877" actId="404"/>
          <ac:spMkLst>
            <pc:docMk/>
            <pc:sldMk cId="635368921" sldId="337"/>
            <ac:spMk id="48" creationId="{FDB69195-BF3C-4190-974A-392906B2171F}"/>
          </ac:spMkLst>
        </pc:spChg>
        <pc:spChg chg="add mod">
          <ac:chgData name="Göransson, Ulla" userId="69157f8e-56de-44c6-907f-2cafaa14a054" providerId="ADAL" clId="{4A262CAD-213F-4B6D-920D-EBFDA968ACC9}" dt="2021-03-31T06:52:03.478" v="878" actId="404"/>
          <ac:spMkLst>
            <pc:docMk/>
            <pc:sldMk cId="635368921" sldId="337"/>
            <ac:spMk id="50" creationId="{64F93F1E-8F20-4066-A1BD-B2F868C88032}"/>
          </ac:spMkLst>
        </pc:spChg>
        <pc:grpChg chg="del mod">
          <ac:chgData name="Göransson, Ulla" userId="69157f8e-56de-44c6-907f-2cafaa14a054" providerId="ADAL" clId="{4A262CAD-213F-4B6D-920D-EBFDA968ACC9}" dt="2021-03-31T06:12:04.103" v="247" actId="21"/>
          <ac:grpSpMkLst>
            <pc:docMk/>
            <pc:sldMk cId="635368921" sldId="337"/>
            <ac:grpSpMk id="18" creationId="{90D79AF8-BF9C-4593-871E-56D424734556}"/>
          </ac:grpSpMkLst>
        </pc:grpChg>
        <pc:picChg chg="mod ord">
          <ac:chgData name="Göransson, Ulla" userId="69157f8e-56de-44c6-907f-2cafaa14a054" providerId="ADAL" clId="{4A262CAD-213F-4B6D-920D-EBFDA968ACC9}" dt="2021-03-31T06:19:45.633" v="384" actId="1076"/>
          <ac:picMkLst>
            <pc:docMk/>
            <pc:sldMk cId="635368921" sldId="337"/>
            <ac:picMk id="4" creationId="{32068C01-0B30-4D26-9FB2-1CF076A92884}"/>
          </ac:picMkLst>
        </pc:picChg>
        <pc:picChg chg="del">
          <ac:chgData name="Göransson, Ulla" userId="69157f8e-56de-44c6-907f-2cafaa14a054" providerId="ADAL" clId="{4A262CAD-213F-4B6D-920D-EBFDA968ACC9}" dt="2021-03-31T06:11:36.289" v="242" actId="478"/>
          <ac:picMkLst>
            <pc:docMk/>
            <pc:sldMk cId="635368921" sldId="337"/>
            <ac:picMk id="21" creationId="{44513872-351B-4408-9E85-60B7DDB56B12}"/>
          </ac:picMkLst>
        </pc:picChg>
        <pc:picChg chg="add del mod">
          <ac:chgData name="Göransson, Ulla" userId="69157f8e-56de-44c6-907f-2cafaa14a054" providerId="ADAL" clId="{4A262CAD-213F-4B6D-920D-EBFDA968ACC9}" dt="2021-03-31T06:20:19.837" v="390"/>
          <ac:picMkLst>
            <pc:docMk/>
            <pc:sldMk cId="635368921" sldId="337"/>
            <ac:picMk id="49" creationId="{BE6F9DF4-99C3-409C-897A-EF32B6BB6123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31T06:29:39.454"/>
    </inkml:context>
    <inkml:brush xml:id="br0">
      <inkml:brushProperty name="width" value="0.05" units="cm"/>
      <inkml:brushProperty name="height" value="0.05" units="cm"/>
      <inkml:brushProperty name="color" value="#232323"/>
      <inkml:brushProperty name="ignorePressure" value="1"/>
    </inkml:brush>
  </inkml:definitions>
  <inkml:trace contextRef="#ctx0" brushRef="#br0">201 70,'-18'14,"-1"-1,-24 13,39-24,9-3,1-1,0 0,-1-1,0 1,1-1,7-6,-13 6,-7 4,-8 3,7-1,0 1,0 0,1 0,0 0,-13 11,20-15,0 0,0 0,-1 0,1 0,0 0,0 0,0 0,0 0,-1 0,1 0,0 0,0 1,0-1,0 0,0 0,-1 0,1 0,0 0,0 0,0 1,0-1,0 0,0 0,0 0,0 0,0 1,0-1,0 0,0 0,0 0,0 1,0-1,0 0,0 0,0 0,0 0,0 1,0-1,0 0,0 0,0 0,0 0,0 1,0-1,0 0,0 0,0 0,1 0,-1 0,0 1,0-1,0 0,0 0,0 0,0 0,1 0,-1 0,0 0,0 0,0 1,0-1,1 0,-1 0,0 0,0 0,0 0,1 0,-1 0,-1 0,1 0,0 0,0 0,0 0,0 0,0 0,-1 0,1 0,0 0,0 0,0 0,0 1,0-1,0 0,-1 0,1 0,0 0,0 0,0 0,0 0,0 1,0-1,0 0,0 0,0 0,0 0,0 0,0 1,0-1,0 0,0 0,-1 0,1 0,1 1,-1-1,0 0,0 0,0 0,0 0,0 0,0 1,0-1,0 0,0 0,0 0,0 0,0 0,0 1,0-1,0 0,1 0,-1 0,0 0,0 0,0 0,0 0,0 0,0 0,1 1,-1-1,0 0,0 0,0 0,0 0,1 0,-1 0,0 0,0 0,0 0,0 0,-1 0,1 0,0 0,0 0,-1 1,1-1,0 0,0 0,0 0,-1 0,1 1,0-1,0 0,0 0,0 0,0 1,-1-1,1 0,0 0,0 1,0-1,0 0,0 0,0 1,0-1,0 0,0 0,0 1,0-1,0 0,0 1,0-1,0 0,0 0,0 1,8 1,-1-1,-13 5,-3 2,11-4,18-2,1 0,-49 22,8-12,17-12,1 2,-1-1,1 0,0 1,-1-1,1 1,0-1,0 1,0 0,0 0,0 0,0 0,1 1,-3 3,3-6,1 0,0 0,0 1,0-1,0 0,0 0,0 0,0 0,0 0,0 1,0-1,0 0,0 0,0 0,0 0,0 0,0 1,0-1,0 0,0 0,0 0,0 0,0 0,0 1,0-1,0 0,0 0,0 0,0 0,0 0,0 0,1 1,-1-1,0 0,0 0,0 0,0 0,0 0,0 0,0 0,1 0,-1 0,0 1,0-1,0 0,0 0,0 0,1 0,-1 0,11-2,10-7,11-11,-28 17,-21 15,-26 18,73-36,20-26,-38 23,1 1,15-8,2 2,63-17,-34 13,51-13,-84 23,-26 8,0-1,0 1,0 0,0 0,0 0,1 0,-1 0,0 0,0 0,0 0,0 0,0 0,0-1,1 1,-1 0,0 0,0 0,0 0,0 0,0 0,0-1,0 1,0 0,0 0,0 0,0 0,0-1,0 1,0 0,0 0,0 0,0 0,0 0,0-1,0 1,0 0,0 0,0 0,0 0,0 0,0-1,0 1,-14-5,-59-7,28 5,-70-20,158 27,-43 0,1 0,-1 0,0 0,0 0,0 0,0 0,0 0,0 0,0 0,0 0,1 0,-1 0,0 0,0 0,0 0,0 0,0 0,0 0,0 0,0 0,0 1,1-1,-1 0,0 0,0 0,0 0,0 0,0 0,0 0,0 0,0 0,0 1,0-1,0 0,0 0,0 0,0 0,0 0,0 0,0 0,0 0,0 1,0-1,0 0,0 0,0 0,0 0,0 0,0 0,0 0,0 0,0 0,0 1,0-1,0 0,-1 0,1 0,0 0,0 0,0 0,0 0,0 0,0 0,0 0,-10 7,0 0,10-7,0 1,0-1,0 0,-1 0,1 0,0 0,0 0,0 0,0 0,0 0,0 1,0-1,0 0,0 0,0 0,0 0,0 0,0 0,0 1,0-1,0 0,0 0,0 0,0 0,0 0,0 0,0 1,0-1,0 0,0 0,0 0,0 0,0 0,0 0,0 0,0 1,1-1,-1 0,0 0,0 0,0 0,0 0,0 0,0 0,0 0,0 0,1 0,-1 0,0 0,0 0,0 0,0 0,0 0,0 1,1-1,-1 0,0 0,0 0,0-1,0 1,0 0,0 0,1 0,-1 0,34 4,-24-3,-1 0,1 0,10 3,-19-4,-1 0,0 0,1 0,-1 0,0 0,1 0,-1 1,0-1,1 0,-1 0,0 0,0 0,1 0,-1 1,0-1,1 0,-1 0,0 0,0 1,1-1,-1 0,0 0,0 1,0-1,1 0,-1 1,0-1,0 0,0 0,0 1,0-1,0 0,1 1,-1-1,0 1,0-1,0 0,0 1,0-1,0 0,-1 1,1-1,0 0,0 1,0-1,-1 1,1 0,-1-1,1 1,-1-1,1 1,-1-1,1 1,-1-1,0 0,1 1,-1-1,0 0,1 0,-1 1,0-1,1 0,-1 0,0 0,-1 0,-14-1,16 0,0 1,0-1,1 1,-1 0,0-1,1 1,-1 0,0-1,0 1,1 0,-1-1,1 1,-1 0,0 0,1-1,-1 1,0 0,1 0,-1 0,1 0,-1 0,1-1,-1 1,1 0,-1 0,0 0,1 0,-1 0,2 1,-56-5,54 4,0 0,0 0,0 0,0 0,0 0,0 0,0-1,0 1,-1 0,1 0,0 0,0 0,0 0,0 0,0 0,0 0,0 0,0 0,0 0,0 0,0 0,-1 0,1 0,0-1,0 1,0 0,0 0,0 0,0 0,0 0,0 0,0 0,0 0,0-1,0 1,0 0,0 0,0 0,0 0,0 0,0 0,0 0,0 0,0-1,0 1,0 0,0 0,0 0,0 0,0 0,1 0,-1 0,0 0,0 0,7-5,10-1,-17 6,1 0,16-6,-15 3,-11 2,-18 0,22 2,19-1,-13 0,9 0,0 0,1 0,-1 2,0-1,14 5,-23-6,-1 0,0 0,0 0,1 0,-1 0,0 0,0 0,0 0,1 0,-1 0,0 0,0 1,0-1,1 0,-1 0,0 0,0 0,0 1,0-1,1 0,-1 0,0 0,0 0,0 1,0-1,0 0,0 0,0 1,0-1,0 0,1 0,-1 0,0 1,0-1,-7 6,-19 4,18-8,43 2,-10-4,-22 0,-17 0,-15 0,1 0,-42-4,65 1,12 0,13-3,-17 5,-11 3,-1-1,18 1,-2-1,-1-1,0 1,1 0,-1 1,0-1,0 1,7 3,-12-4,1 0,0 0,0 0,0-1,0 1,0 0,0-1,1 0,-1 1,0-1,0 0,0 0,0 0,4-1,-4 1,0-1,0 1,0 0,0 0,0 0,1 0,-1 1,0-1,0 1,0-1,3 2,-21 3,-25-1,1-3,-57-4,148-7,-41 8,26-2,-24 3,-11 1,-3 1,-54 11,30-7,-1 1,1 1,-28 12,39-8,15-6,11-2,-11-2,-1 1,13-4,7-6,-16 7,-13 4,2 0,-12 4,20-7,-1 0,1 0,0 0,-1 0,1 0,0 0,-1 0,1 0,0 1,-1-1,1 0,0 0,-1 0,1 0,0 1,0-1,-1 0,1 0,0 0,0 1,0-1,-1 0,1 1,0-1,0 0,0 0,0 1,-1-1,1 0,0 1,0-1,0 1,-1 1,0 0,0-1,0 1,0 0,0 0,-1-1,1 1,-1-1,1 1,-1-1,1 1,-3 0,2 0,-7 6,0 0,0 0,1 0,0 0,1 1,-9 13,16-22,0 0,0 0,0 0,0 0,-1 0,1 0,0 0,0 1,0-1,0 0,0 0,0 0,0 0,0 0,-1 1,1-1,0 0,0 0,0 0,0 0,0 1,0-1,0 0,0 0,0 0,0 0,0 1,0-1,0 0,0 0,0 0,0 0,0 1,0-1,0 0,1 0,-1 0,0 0,0 1,0-1,0 0,0 0,0 0,0 0,1 0,-1 0,0 1,0-1,0 0,0 0,0 0,1 0,-1 0,0 0,0 0,14-4,14-12,-11 5,-11 8,-1 0,1 0,-1-1,9-8,-15 10,-6 4,-8 3,-29 23,40-25,0 0,0 0,1 1,-1-1,1 1,0 0,-1 0,-1 5,6-9,1 0,0 0,0 0,-1 0,1 0,0-1,-1 1,1 0,0-1,-1 1,3-2,10-4,0-1,20-13,-6 3,28-19,-46 28,1 0,0 1,1 0,-1 1,1 0,0 1,1 0,-1 1,24-4,-20 5,0-1,-1 0,1 0,-1-2,18-8,-15 6,-5 4,0 0,0 1,0 0,18-1,-27 4,-48 2,-49-3,24 0,-10 4,-105 20,172-22,4 1,-31 5,37-7,-1 1,1 0,0-1,0 1,0 0,0 0,0 0,1 0,-1 0,0 1,0-1,1 1,-1-1,-1 3,3-4,0 0,0 1,0-1,0 0,0 1,0-1,0 0,0 1,0-1,0 0,0 1,0-1,0 0,0 1,0-1,0 0,0 1,0-1,1 0,-1 1,0-1,0 0,0 0,1 1,-1-1,0 0,0 0,1 1,-1-1,0 0,0 0,1 0,-1 0,0 1,1-1,-1 0,0 0,1 0,-1 0,0 0,1 0,-1 0,1 0,16 4,-3-4,0 0,22-3,-24 2,0 0,0 0,24 3,-36-2,0 0,1 0,-1 0,0 0,0 0,0 0,0 0,1 0,-1 1,0-1,0 0,0 0,0 0,1 0,-1 0,0 0,0 0,0 0,0 1,0-1,1 0,-1 0,0 0,0 0,0 0,0 1,0-1,0 0,0 0,0 0,0 0,0 1,0-1,0 0,0 0,0 0,0 1,0-1,0 0,0 0,0 0,0 0,0 1,0-1,0 0,0 0,0 0,0 0,0 1,-7 9,3-4,17-11,26-19,-38 23,1 0,0 0,-1-1,1 1,0-1,-1 1,0-1,1 1,-1-1,0 0,0 0,0 0,0 0,0 0,0 0,-1 0,1 0,-1 0,1-2,-1 3,-1 0,1 0,0 0,-1 0,1 0,-1 0,1 0,-1 0,0 0,1 0,-1 0,0 0,0 1,1-1,-1 0,0 0,0 1,0-1,0 1,0-1,0 1,0-1,0 1,-2-1,-31-6,28 6,-23-2,20 2,-1 0,1 0,0-1,-17-5,26 7,0 0,0 0,-1 0,1 0,0-1,0 1,0 0,0 0,0 0,0 0,0 0,0 0,-1 0,1 0,0 0,0 0,0 0,0-1,0 1,0 0,0 0,0 0,0 0,0 0,0 0,0 0,0-1,0 1,0 0,0 0,0 0,0 0,0 0,0 0,0 0,0-1,0 1,0 0,0 0,0 0,0 0,0 0,0 0,0 0,0-1,0 1,0 0,0 0,0 0,0 0,1 0,-1 0,0 0,0 0,0 0,0-1,11-5,14-3,-4 3,1 1,36-4,-2 1,-72 10,-35 7,50-8,1-1,0 1,0 0,1-1,-1 1,0 0,0-1,0 1,0-1,1 1,-1 0,0-1,0 1,1-1,-1 1,0-1,1 1,-1-1,1 1,-1-1,1 1,-1-1,1 1,-1-1,1 0,-1 1,2-1,11 18,-12-16,-1 0,1 1,-1-1,0 0,0 1,0-1,0 0,0 1,-1-1,1 0,-1 1,1-1,-1 0,0 0,0 1,0-1,0 0,0 0,0 0,-2 2,-4 4,0 0,-1-1,-10 10,-6 5,18-15,0-1,-1 0,0 0,0 0,0-1,-15 8,19-10,0-1,0 1,0 0,0 0,0 0,1 1,0-1,-1 1,1-1,1 1,-1 0,0 0,1 0,-1 4,-7 14,9-22,0 0,0 0,0 0,0 0,0 0,0 0,0 0,0 0,0 0,1 0,-1 0,0 0,0 0,0 0,0 0,0 0,0 0,0 0,0 0,0 0,0 0,1 1,-1-1,0 0,0 0,0 0,0 0,0 0,0 0,0 0,0 0,0 0,0 0,0 0,0 1,0-1,0 0,0 0,0 0,0 0,0 0,0 0,0 0,0 0,0 0,0 1,0-1,0 0,0 0,0 0,0 0,0 0,0 0,0 0,0 0,0 0,0 1,0-1,0 0,0 0,0 0,-1 0,1 0,0 0,12-6,13-13,-24 18,13-13,-15 13,-10 8,2-1,5-4,0 1,-1 0,1 1,0-1,1 1,-1-1,-2 5,9-6,9-7,12-6,-10 4,-5 3,0-1,0 0,-1 0,12-10,-33 24,1-1,-1 0,-1-1,-18 8,54-42,14-6,-28 27,1-1,-1-1,-1 1,1-1,8-14,-14 20,0-1,0 0,0 1,0-1,1 1,-1 0,1 0,-1 0,1 0,0 0,0 0,0 1,0 0,6-3,-57 10,39-3,-34 10,44-13,-1 0,0 0,0 0,0 0,0 0,0 0,1 0,-1 0,0 0,0 0,0 0,0 1,0-1,0 0,1 0,-1 0,0 0,0 0,0 0,0 0,0 1,0-1,0 0,0 0,0 0,0 0,0 0,0 0,0 1,0-1,0 0,0 0,0 0,0 0,0 1,0-1,0 0,0 0,0 0,0 0,0 0,0 1,0-1,0 0,0 0,0 0,0 0,0 0,0 0,-1 1,17-1,142-11,-112 7,-34 2,1-1,-1 0,1-1,22-10,7-2,9-5,-42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31T06:24:10.728"/>
    </inkml:context>
    <inkml:brush xml:id="br0">
      <inkml:brushProperty name="width" value="0.05" units="cm"/>
      <inkml:brushProperty name="height" value="0.05" units="cm"/>
      <inkml:brushProperty name="color" value="#232323"/>
      <inkml:brushProperty name="ignorePressure" value="1"/>
    </inkml:brush>
  </inkml:definitions>
  <inkml:trace contextRef="#ctx0" brushRef="#br0">201 70,'-18'14,"-1"-1,-24 13,39-24,9-3,1-1,0 0,-1-1,0 1,1-1,7-6,-13 6,-7 4,-8 3,7-1,0 1,0 0,1 0,0 0,-13 11,20-15,0 0,0 0,-1 0,1 0,0 0,0 0,0 0,0 0,-1 0,1 0,0 0,0 1,0-1,0 0,0 0,-1 0,1 0,0 0,0 0,0 1,0-1,0 0,0 0,0 0,0 0,0 1,0-1,0 0,0 0,0 0,0 1,0-1,0 0,0 0,0 0,0 0,0 1,0-1,0 0,0 0,0 0,0 0,0 1,0-1,0 0,0 0,0 0,1 0,-1 0,0 1,0-1,0 0,0 0,0 0,0 0,1 0,-1 0,0 0,0 0,0 1,0-1,1 0,-1 0,0 0,0 0,0 0,1 0,-1 0,-1 0,1 0,0 0,0 0,0 0,0 0,0 0,-1 0,1 0,0 0,0 0,0 0,0 1,0-1,0 0,-1 0,1 0,0 0,0 0,0 0,0 0,0 1,0-1,0 0,0 0,0 0,0 0,0 0,0 1,0-1,0 0,0 0,-1 0,1 0,1 1,-1-1,0 0,0 0,0 0,0 0,0 0,0 1,0-1,0 0,0 0,0 0,0 0,0 0,0 1,0-1,0 0,1 0,-1 0,0 0,0 0,0 0,0 0,0 0,0 0,1 1,-1-1,0 0,0 0,0 0,0 0,1 0,-1 0,0 0,0 0,0 0,0 0,-1 0,1 0,0 0,0 0,-1 1,1-1,0 0,0 0,0 0,-1 0,1 1,0-1,0 0,0 0,0 0,0 1,-1-1,1 0,0 0,0 1,0-1,0 0,0 0,0 1,0-1,0 0,0 0,0 1,0-1,0 0,0 1,0-1,0 0,0 0,0 1,8 1,-1-1,-13 5,-3 2,11-4,18-2,1 0,-49 22,8-12,17-12,1 2,-1-1,1 0,0 1,-1-1,1 1,0-1,0 1,0 0,0 0,0 0,0 0,1 1,-3 3,3-6,1 0,0 0,0 1,0-1,0 0,0 0,0 0,0 0,0 0,0 1,0-1,0 0,0 0,0 0,0 0,0 0,0 1,0-1,0 0,0 0,0 0,0 0,0 0,0 1,0-1,0 0,0 0,0 0,0 0,0 0,0 0,1 1,-1-1,0 0,0 0,0 0,0 0,0 0,0 0,0 0,1 0,-1 0,0 1,0-1,0 0,0 0,0 0,1 0,-1 0,11-2,10-7,11-11,-28 17,-21 15,-26 18,73-36,20-26,-38 23,1 1,15-8,2 2,63-17,-34 13,51-13,-84 23,-26 8,0-1,0 1,0 0,0 0,0 0,1 0,-1 0,0 0,0 0,0 0,0 0,0 0,0-1,1 1,-1 0,0 0,0 0,0 0,0 0,0 0,0-1,0 1,0 0,0 0,0 0,0 0,0-1,0 1,0 0,0 0,0 0,0 0,0 0,0-1,0 1,0 0,0 0,0 0,0 0,0 0,0-1,0 1,-14-5,-59-7,28 5,-70-20,158 27,-43 0,1 0,-1 0,0 0,0 0,0 0,0 0,0 0,0 0,0 0,0 0,1 0,-1 0,0 0,0 0,0 0,0 0,0 0,0 0,0 0,0 0,0 1,1-1,-1 0,0 0,0 0,0 0,0 0,0 0,0 0,0 0,0 0,0 1,0-1,0 0,0 0,0 0,0 0,0 0,0 0,0 0,0 0,0 1,0-1,0 0,0 0,0 0,0 0,0 0,0 0,0 0,0 0,0 0,0 1,0-1,0 0,-1 0,1 0,0 0,0 0,0 0,0 0,0 0,0 0,0 0,-10 7,0 0,10-7,0 1,0-1,0 0,-1 0,1 0,0 0,0 0,0 0,0 0,0 0,0 1,0-1,0 0,0 0,0 0,0 0,0 0,0 0,0 1,0-1,0 0,0 0,0 0,0 0,0 0,0 0,0 1,0-1,0 0,0 0,0 0,0 0,0 0,0 0,0 0,0 1,1-1,-1 0,0 0,0 0,0 0,0 0,0 0,0 0,0 0,0 0,1 0,-1 0,0 0,0 0,0 0,0 0,0 0,0 1,1-1,-1 0,0 0,0 0,0-1,0 1,0 0,0 0,1 0,-1 0,34 4,-24-3,-1 0,1 0,10 3,-19-4,-1 0,0 0,1 0,-1 0,0 0,1 0,-1 1,0-1,1 0,-1 0,0 0,0 0,1 0,-1 1,0-1,1 0,-1 0,0 0,0 1,1-1,-1 0,0 0,0 1,0-1,1 0,-1 1,0-1,0 0,0 0,0 1,0-1,0 0,1 1,-1-1,0 1,0-1,0 0,0 1,0-1,0 0,-1 1,1-1,0 0,0 1,0-1,-1 1,1 0,-1-1,1 1,-1-1,1 1,-1-1,1 1,-1-1,0 0,1 1,-1-1,0 0,1 0,-1 1,0-1,1 0,-1 0,0 0,-1 0,-14-1,16 0,0 1,0-1,1 1,-1 0,0-1,1 1,-1 0,0-1,0 1,1 0,-1-1,1 1,-1 0,0 0,1-1,-1 1,0 0,1 0,-1 0,1 0,-1 0,1-1,-1 1,1 0,-1 0,0 0,1 0,-1 0,2 1,-56-5,54 4,0 0,0 0,0 0,0 0,0 0,0 0,0-1,0 1,-1 0,1 0,0 0,0 0,0 0,0 0,0 0,0 0,0 0,0 0,0 0,0 0,0 0,-1 0,1 0,0-1,0 1,0 0,0 0,0 0,0 0,0 0,0 0,0 0,0 0,0-1,0 1,0 0,0 0,0 0,0 0,0 0,0 0,0 0,0 0,0-1,0 1,0 0,0 0,0 0,0 0,0 0,1 0,-1 0,0 0,0 0,7-5,10-1,-17 6,1 0,16-6,-15 3,-11 2,-18 0,22 2,19-1,-13 0,9 0,0 0,1 0,-1 2,0-1,14 5,-23-6,-1 0,0 0,0 0,1 0,-1 0,0 0,0 0,0 0,1 0,-1 0,0 0,0 1,0-1,1 0,-1 0,0 0,0 0,0 1,0-1,1 0,-1 0,0 0,0 0,0 1,0-1,0 0,0 0,0 1,0-1,0 0,1 0,-1 0,0 1,0-1,-7 6,-19 4,18-8,43 2,-10-4,-22 0,-17 0,-15 0,1 0,-42-4,65 1,12 0,13-3,-17 5,-11 3,-1-1,18 1,-2-1,-1-1,0 1,1 0,-1 1,0-1,0 1,7 3,-12-4,1 0,0 0,0 0,0-1,0 1,0 0,0-1,1 0,-1 1,0-1,0 0,0 0,0 0,4-1,-4 1,0-1,0 1,0 0,0 0,0 0,1 0,-1 1,0-1,0 1,0-1,3 2,-21 3,-25-1,1-3,-57-4,148-7,-41 8,26-2,-24 3,-11 1,-3 1,-54 11,30-7,-1 1,1 1,-28 12,39-8,15-6,11-2,-11-2,-1 1,13-4,7-6,-16 7,-13 4,2 0,-12 4,20-7,-1 0,1 0,0 0,-1 0,1 0,0 0,-1 0,1 0,0 1,-1-1,1 0,0 0,-1 0,1 0,0 1,0-1,-1 0,1 0,0 0,0 1,0-1,-1 0,1 1,0-1,0 0,0 0,0 1,-1-1,1 0,0 1,0-1,0 1,-1 1,0 0,0-1,0 1,0 0,0 0,-1-1,1 1,-1-1,1 1,-1-1,1 1,-3 0,2 0,-7 6,0 0,0 0,1 0,0 0,1 1,-9 13,16-22,0 0,0 0,0 0,0 0,-1 0,1 0,0 0,0 1,0-1,0 0,0 0,0 0,0 0,0 0,-1 1,1-1,0 0,0 0,0 0,0 0,0 1,0-1,0 0,0 0,0 0,0 0,0 1,0-1,0 0,0 0,0 0,0 0,0 1,0-1,0 0,1 0,-1 0,0 0,0 1,0-1,0 0,0 0,0 0,0 0,1 0,-1 0,0 1,0-1,0 0,0 0,0 0,1 0,-1 0,0 0,0 0,14-4,14-12,-11 5,-11 8,-1 0,1 0,-1-1,9-8,-15 10,-6 4,-8 3,-29 23,40-25,0 0,0 0,1 1,-1-1,1 1,0 0,-1 0,-1 5,6-9,1 0,0 0,0 0,-1 0,1 0,0-1,-1 1,1 0,0-1,-1 1,3-2,10-4,0-1,20-13,-6 3,28-19,-46 28,1 0,0 1,1 0,-1 1,1 0,0 1,1 0,-1 1,24-4,-20 5,0-1,-1 0,1 0,-1-2,18-8,-15 6,-5 4,0 0,0 1,0 0,18-1,-27 4,-48 2,-49-3,24 0,-10 4,-105 20,172-22,4 1,-31 5,37-7,-1 1,1 0,0-1,0 1,0 0,0 0,0 0,1 0,-1 0,0 1,0-1,1 1,-1-1,-1 3,3-4,0 0,0 1,0-1,0 0,0 1,0-1,0 0,0 1,0-1,0 0,0 1,0-1,0 0,0 1,0-1,0 0,0 1,0-1,1 0,-1 1,0-1,0 0,0 0,1 1,-1-1,0 0,0 0,1 1,-1-1,0 0,0 0,1 0,-1 0,0 1,1-1,-1 0,0 0,1 0,-1 0,0 0,1 0,-1 0,1 0,16 4,-3-4,0 0,22-3,-24 2,0 0,0 0,24 3,-36-2,0 0,1 0,-1 0,0 0,0 0,0 0,0 0,1 0,-1 1,0-1,0 0,0 0,0 0,1 0,-1 0,0 0,0 0,0 0,0 1,0-1,1 0,-1 0,0 0,0 0,0 0,0 1,0-1,0 0,0 0,0 0,0 0,0 1,0-1,0 0,0 0,0 0,0 1,0-1,0 0,0 0,0 0,0 0,0 1,0-1,0 0,0 0,0 0,0 0,0 1,-7 9,3-4,17-11,26-19,-38 23,1 0,0 0,-1-1,1 1,0-1,-1 1,0-1,1 1,-1-1,0 0,0 0,0 0,0 0,0 0,0 0,-1 0,1 0,-1 0,1-2,-1 3,-1 0,1 0,0 0,-1 0,1 0,-1 0,1 0,-1 0,0 0,1 0,-1 0,0 0,0 1,1-1,-1 0,0 0,0 1,0-1,0 1,0-1,0 1,0-1,0 1,-2-1,-31-6,28 6,-23-2,20 2,-1 0,1 0,0-1,-17-5,26 7,0 0,0 0,-1 0,1 0,0-1,0 1,0 0,0 0,0 0,0 0,0 0,0 0,-1 0,1 0,0 0,0 0,0 0,0-1,0 1,0 0,0 0,0 0,0 0,0 0,0 0,0 0,0-1,0 1,0 0,0 0,0 0,0 0,0 0,0 0,0 0,0-1,0 1,0 0,0 0,0 0,0 0,0 0,0 0,0 0,0-1,0 1,0 0,0 0,0 0,0 0,1 0,-1 0,0 0,0 0,0 0,0-1,11-5,14-3,-4 3,1 1,36-4,-2 1,-72 10,-35 7,50-8,1-1,0 1,0 0,1-1,-1 1,0 0,0-1,0 1,0-1,1 1,-1 0,0-1,0 1,1-1,-1 1,0-1,1 1,-1-1,1 1,-1-1,1 1,-1-1,1 1,-1-1,1 0,-1 1,2-1,11 18,-12-16,-1 0,1 1,-1-1,0 0,0 1,0-1,0 0,0 1,-1-1,1 0,-1 1,1-1,-1 0,0 0,0 1,0-1,0 0,0 0,0 0,-2 2,-4 4,0 0,-1-1,-10 10,-6 5,18-15,0-1,-1 0,0 0,0 0,0-1,-15 8,19-10,0-1,0 1,0 0,0 0,0 0,1 1,0-1,-1 1,1-1,1 1,-1 0,0 0,1 0,-1 4,-7 14,9-22,0 0,0 0,0 0,0 0,0 0,0 0,0 0,0 0,0 0,1 0,-1 0,0 0,0 0,0 0,0 0,0 0,0 0,0 0,0 0,0 0,0 0,1 1,-1-1,0 0,0 0,0 0,0 0,0 0,0 0,0 0,0 0,0 0,0 0,0 0,0 1,0-1,0 0,0 0,0 0,0 0,0 0,0 0,0 0,0 0,0 0,0 1,0-1,0 0,0 0,0 0,0 0,0 0,0 0,0 0,0 0,0 0,0 1,0-1,0 0,0 0,0 0,-1 0,1 0,0 0,12-6,13-13,-24 18,13-13,-15 13,-10 8,2-1,5-4,0 1,-1 0,1 1,0-1,1 1,-1-1,-2 5,9-6,9-7,12-6,-10 4,-5 3,0-1,0 0,-1 0,12-10,-33 24,1-1,-1 0,-1-1,-18 8,54-42,14-6,-28 27,1-1,-1-1,-1 1,1-1,8-14,-14 20,0-1,0 0,0 1,0-1,1 1,-1 0,1 0,-1 0,1 0,0 0,0 0,0 1,0 0,6-3,-57 10,39-3,-34 10,44-13,-1 0,0 0,0 0,0 0,0 0,0 0,1 0,-1 0,0 0,0 0,0 0,0 1,0-1,0 0,1 0,-1 0,0 0,0 0,0 0,0 0,0 1,0-1,0 0,0 0,0 0,0 0,0 0,0 0,0 1,0-1,0 0,0 0,0 0,0 0,0 1,0-1,0 0,0 0,0 0,0 0,0 0,0 1,0-1,0 0,0 0,0 0,0 0,0 0,0 0,-1 1,17-1,142-11,-112 7,-34 2,1-1,-1 0,1-1,22-10,7-2,9-5,-42 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Die Vergrößerung der </a:t>
            </a:r>
            <a:r>
              <a:rPr lang="de-DE" dirty="0" err="1">
                <a:sym typeface="Wingdings" panose="05000000000000000000" pitchFamily="2" charset="2"/>
              </a:rPr>
              <a:t>Ritzelzapfendurchmesser</a:t>
            </a:r>
            <a:r>
              <a:rPr lang="de-DE" dirty="0">
                <a:sym typeface="Wingdings" panose="05000000000000000000" pitchFamily="2" charset="2"/>
              </a:rPr>
              <a:t> sowie eine verbreiterte Verzahnung in der Abtriebsstufe bewirken ein gesteigertes Not-Aus-Moment und eine insgesamt erhöhte Tragfähigkeit.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Verbindung mit der Option „reduziertes Drehspiel“ wurden die Gehäuse der PH(Q)-Abtriebsstufe nitriert, weshalb deutlich höhere Drehmomente (M</a:t>
            </a:r>
            <a:r>
              <a:rPr lang="de-DE" sz="1200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2accHT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erreicht werden. 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2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/>
              <a:t>Hochwertige Gehäuse- und Verzahnungsqualität </a:t>
            </a:r>
            <a:r>
              <a:rPr lang="de-DE" sz="2000" dirty="0"/>
              <a:t>durch innovative Produktionstechnologien v</a:t>
            </a:r>
            <a:r>
              <a:rPr lang="de-DE" dirty="0"/>
              <a:t>ersprechen höchste Positioniergenauigkeit bei einem sehr geringen Drehspiel von bis zu </a:t>
            </a:r>
            <a:r>
              <a:rPr lang="el-GR" dirty="0"/>
              <a:t>≤</a:t>
            </a:r>
            <a:r>
              <a:rPr lang="de-DE" dirty="0"/>
              <a:t> 1 </a:t>
            </a:r>
            <a:r>
              <a:rPr lang="de-DE" dirty="0" err="1"/>
              <a:t>arcmin</a:t>
            </a:r>
            <a:r>
              <a:rPr lang="de-DE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Resultieren in hohen Beschleunigungsmomenten und garantieren gleichzeitig höchste Laufgenauigkeit und Präzision,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wie beispielsweise </a:t>
            </a:r>
            <a:r>
              <a:rPr lang="de-DE" dirty="0"/>
              <a:t>STÖBER Zahnstangentriebe mit einem Rundlauf von bis zu </a:t>
            </a:r>
            <a:r>
              <a:rPr lang="el-GR" dirty="0"/>
              <a:t>≤ 10 μ</a:t>
            </a:r>
            <a:r>
              <a:rPr lang="de-DE" dirty="0"/>
              <a:t>m.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4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26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3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Einzigartige Schnittstellentechnologie für die Anbindung von Motoren unterschiedlichster Baugrößen.</a:t>
            </a:r>
            <a:br>
              <a:rPr lang="de-DE" dirty="0"/>
            </a:br>
            <a:r>
              <a:rPr lang="de-DE" sz="1600" dirty="0"/>
              <a:t>STÖBER Motoradapter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sind in unterschiedlichsten Ausführungen sowie in der </a:t>
            </a:r>
            <a:r>
              <a:rPr lang="de-DE" sz="1600" dirty="0" err="1"/>
              <a:t>ServoStop</a:t>
            </a:r>
            <a:r>
              <a:rPr lang="de-DE" sz="1600" dirty="0"/>
              <a:t>-Variante mit einer integrierten Bremse erhältlich.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können mit Standard- oder spielreduzierten Getrieben kombiniert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ermöglichen in der Large-Variante mit extra großer Motorplatte die Anbindung der kompaktesten STÖBER Getriebe mit Motoren sehr großer Bauformen – ein Alleinstellungsmerkmal!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3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6729" y="3067969"/>
            <a:ext cx="6788400" cy="1476000"/>
          </a:xfrm>
        </p:spPr>
        <p:txBody>
          <a:bodyPr/>
          <a:lstStyle/>
          <a:p>
            <a:r>
              <a:rPr lang="de-DE" dirty="0"/>
              <a:t>Planetengetriebe </a:t>
            </a:r>
            <a:br>
              <a:rPr lang="de-DE" dirty="0"/>
            </a:br>
            <a:r>
              <a:rPr lang="de-DE" dirty="0"/>
              <a:t>von STÖBER.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6729" y="4627343"/>
            <a:ext cx="6534000" cy="645454"/>
          </a:xfrm>
        </p:spPr>
        <p:txBody>
          <a:bodyPr/>
          <a:lstStyle/>
          <a:p>
            <a:r>
              <a:rPr lang="de-DE" dirty="0"/>
              <a:t>Performant. Präzise. Passgenau.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44B6E38-867A-4AFB-996B-B75E227BDDE7}"/>
              </a:ext>
            </a:extLst>
          </p:cNvPr>
          <p:cNvGrpSpPr/>
          <p:nvPr/>
        </p:nvGrpSpPr>
        <p:grpSpPr>
          <a:xfrm>
            <a:off x="5131564" y="3182922"/>
            <a:ext cx="5621759" cy="2301315"/>
            <a:chOff x="5993313" y="2956749"/>
            <a:chExt cx="5621759" cy="2301315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7ACA6B5A-1B70-4508-A4CB-7EB0D20814CA}"/>
                </a:ext>
              </a:extLst>
            </p:cNvPr>
            <p:cNvGrpSpPr/>
            <p:nvPr/>
          </p:nvGrpSpPr>
          <p:grpSpPr>
            <a:xfrm>
              <a:off x="5993313" y="2956749"/>
              <a:ext cx="5621759" cy="2301315"/>
              <a:chOff x="5993313" y="2956749"/>
              <a:chExt cx="5621759" cy="2301315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701E5F62-27B7-4312-B2A9-534F0C62F0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04" t="22775" r="39122" b="31649"/>
              <a:stretch/>
            </p:blipFill>
            <p:spPr>
              <a:xfrm>
                <a:off x="5993313" y="2956749"/>
                <a:ext cx="3908574" cy="2301315"/>
              </a:xfrm>
              <a:prstGeom prst="rect">
                <a:avLst/>
              </a:prstGeom>
            </p:spPr>
          </p:pic>
          <p:pic>
            <p:nvPicPr>
              <p:cNvPr id="10" name="Grafik 9" descr="Ein Bild, das schwarz, Projektor enthält.&#10;&#10;Automatisch generierte Beschreibung">
                <a:extLst>
                  <a:ext uri="{FF2B5EF4-FFF2-40B4-BE49-F238E27FC236}">
                    <a16:creationId xmlns:a16="http://schemas.microsoft.com/office/drawing/2014/main" id="{DB01B0E6-5CD5-42B5-B972-59B93FF27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1403" y="3628952"/>
                <a:ext cx="2443669" cy="1629112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A6B3BC3-3A69-4F51-BA25-7B47E2DBA3EA}"/>
                    </a:ext>
                  </a:extLst>
                </p14:cNvPr>
                <p14:cNvContentPartPr/>
                <p14:nvPr/>
              </p14:nvContentPartPr>
              <p14:xfrm>
                <a:off x="9655895" y="4203910"/>
                <a:ext cx="201240" cy="104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A6B3BC3-3A69-4F51-BA25-7B47E2DBA3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47255" y="4194910"/>
                  <a:ext cx="218880" cy="12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2068C01-0B30-4D26-9FB2-1CF076A92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757" y="1013024"/>
            <a:ext cx="6848779" cy="5273412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0EC2B2A-6288-4DDD-8EC0-508D24B7BCE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Sie haben alle Möglichkeiten!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Flexible Maschinenkonstruktion.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Enorme Kombinations- </a:t>
            </a:r>
            <a:br>
              <a:rPr lang="de-DE" dirty="0"/>
            </a:br>
            <a:r>
              <a:rPr lang="de-DE" dirty="0"/>
              <a:t>und Optionsvielfalt.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Größtmögliche Kombinatorik </a:t>
            </a:r>
            <a:br>
              <a:rPr lang="de-DE" dirty="0"/>
            </a:br>
            <a:r>
              <a:rPr lang="de-DE" dirty="0"/>
              <a:t>von Getrieben und Motoren </a:t>
            </a:r>
            <a:br>
              <a:rPr lang="de-DE" dirty="0"/>
            </a:br>
            <a:r>
              <a:rPr lang="de-DE" dirty="0"/>
              <a:t>im Direktanbau.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Variable Adapterausführungen.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EECD-1A02-440F-8B71-95F1843A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PASSGENAU für Ihre individuellen Anforderungen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3DC135-AB09-41CC-8328-A87E856586D0}"/>
              </a:ext>
            </a:extLst>
          </p:cNvPr>
          <p:cNvGrpSpPr/>
          <p:nvPr/>
        </p:nvGrpSpPr>
        <p:grpSpPr>
          <a:xfrm flipV="1">
            <a:off x="0" y="4822167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95858B7B-4B2F-4050-B1A9-10C91BDC2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4FD26AE5-ACA4-406D-B646-969FC9C6F3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F7985DCB-B364-4FB8-8995-6A5CCA1A0DDF}"/>
              </a:ext>
            </a:extLst>
          </p:cNvPr>
          <p:cNvSpPr/>
          <p:nvPr/>
        </p:nvSpPr>
        <p:spPr>
          <a:xfrm>
            <a:off x="1684422" y="5479967"/>
            <a:ext cx="2466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3"/>
                </a:solidFill>
              </a:rPr>
              <a:t>Für jede Anforderung </a:t>
            </a:r>
            <a:br>
              <a:rPr lang="de-DE" sz="2000" b="1" dirty="0">
                <a:solidFill>
                  <a:schemeClr val="accent3"/>
                </a:solidFill>
              </a:rPr>
            </a:br>
            <a:r>
              <a:rPr lang="de-DE" sz="2000" b="1" dirty="0">
                <a:solidFill>
                  <a:schemeClr val="accent3"/>
                </a:solidFill>
              </a:rPr>
              <a:t>das Passende dabei!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96E787D-6B22-404F-B5E0-CD4389544537}"/>
              </a:ext>
            </a:extLst>
          </p:cNvPr>
          <p:cNvSpPr txBox="1"/>
          <p:nvPr/>
        </p:nvSpPr>
        <p:spPr>
          <a:xfrm>
            <a:off x="4960035" y="2694716"/>
            <a:ext cx="445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F</a:t>
            </a:r>
            <a:endParaRPr lang="de-DE" sz="1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D693689-02C8-4C18-B79E-25AD0ED5792C}"/>
              </a:ext>
            </a:extLst>
          </p:cNvPr>
          <p:cNvSpPr txBox="1"/>
          <p:nvPr/>
        </p:nvSpPr>
        <p:spPr>
          <a:xfrm>
            <a:off x="5477835" y="3015900"/>
            <a:ext cx="445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C</a:t>
            </a:r>
            <a:endParaRPr lang="de-DE" sz="11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F15E152-4691-4DA0-8884-B18946CB8AAA}"/>
              </a:ext>
            </a:extLst>
          </p:cNvPr>
          <p:cNvSpPr txBox="1"/>
          <p:nvPr/>
        </p:nvSpPr>
        <p:spPr>
          <a:xfrm>
            <a:off x="6009964" y="3357747"/>
            <a:ext cx="445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74F9C6A-27F0-468C-8A3B-677279208E34}"/>
              </a:ext>
            </a:extLst>
          </p:cNvPr>
          <p:cNvSpPr txBox="1"/>
          <p:nvPr/>
        </p:nvSpPr>
        <p:spPr>
          <a:xfrm>
            <a:off x="6993979" y="3586277"/>
            <a:ext cx="445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KL</a:t>
            </a:r>
            <a:endParaRPr lang="de-DE" sz="12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8F0068-7430-46EF-907A-B32C0ABBAB97}"/>
              </a:ext>
            </a:extLst>
          </p:cNvPr>
          <p:cNvSpPr txBox="1"/>
          <p:nvPr/>
        </p:nvSpPr>
        <p:spPr>
          <a:xfrm>
            <a:off x="6273084" y="4717367"/>
            <a:ext cx="720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PH(Q)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4D382C-4E32-4D06-A46A-90679F7613AC}"/>
              </a:ext>
            </a:extLst>
          </p:cNvPr>
          <p:cNvSpPr txBox="1"/>
          <p:nvPr/>
        </p:nvSpPr>
        <p:spPr>
          <a:xfrm>
            <a:off x="8825542" y="4650852"/>
            <a:ext cx="720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P</a:t>
            </a:r>
            <a:endParaRPr lang="de-DE" sz="14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E97AF0-2828-4B5C-8D14-179C50FCA494}"/>
              </a:ext>
            </a:extLst>
          </p:cNvPr>
          <p:cNvSpPr txBox="1"/>
          <p:nvPr/>
        </p:nvSpPr>
        <p:spPr>
          <a:xfrm>
            <a:off x="7406626" y="3935392"/>
            <a:ext cx="720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KX</a:t>
            </a:r>
            <a:endParaRPr lang="de-DE" sz="14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27A6A8A-6537-47E2-9D91-2DEA7F7D9058}"/>
              </a:ext>
            </a:extLst>
          </p:cNvPr>
          <p:cNvSpPr txBox="1"/>
          <p:nvPr/>
        </p:nvSpPr>
        <p:spPr>
          <a:xfrm>
            <a:off x="7907659" y="4166600"/>
            <a:ext cx="720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PE</a:t>
            </a:r>
            <a:endParaRPr lang="de-DE" sz="14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B6E0C9-37D7-4BED-B776-9A6BDBAABF9A}"/>
              </a:ext>
            </a:extLst>
          </p:cNvPr>
          <p:cNvSpPr txBox="1"/>
          <p:nvPr/>
        </p:nvSpPr>
        <p:spPr>
          <a:xfrm>
            <a:off x="8408692" y="4452981"/>
            <a:ext cx="720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KS</a:t>
            </a:r>
            <a:endParaRPr lang="de-DE" sz="14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8DB17D4-E09A-4562-BD3F-FD9DDF4453BD}"/>
              </a:ext>
            </a:extLst>
          </p:cNvPr>
          <p:cNvSpPr txBox="1"/>
          <p:nvPr/>
        </p:nvSpPr>
        <p:spPr>
          <a:xfrm>
            <a:off x="9342296" y="5021734"/>
            <a:ext cx="720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PH</a:t>
            </a:r>
            <a:endParaRPr lang="de-DE" sz="14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13D0134-4885-45A8-B518-617B65F2546B}"/>
              </a:ext>
            </a:extLst>
          </p:cNvPr>
          <p:cNvSpPr txBox="1"/>
          <p:nvPr/>
        </p:nvSpPr>
        <p:spPr>
          <a:xfrm>
            <a:off x="9811890" y="5339220"/>
            <a:ext cx="877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PHQ</a:t>
            </a:r>
            <a:endParaRPr lang="de-DE" sz="11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E37B033-C861-42FE-B4E3-7AC41C821E32}"/>
              </a:ext>
            </a:extLst>
          </p:cNvPr>
          <p:cNvSpPr txBox="1"/>
          <p:nvPr/>
        </p:nvSpPr>
        <p:spPr>
          <a:xfrm>
            <a:off x="10770872" y="5983448"/>
            <a:ext cx="877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PS</a:t>
            </a:r>
            <a:endParaRPr lang="de-DE" sz="12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0C0DE0C-867B-4DC4-A57B-6E4A366BB0FC}"/>
              </a:ext>
            </a:extLst>
          </p:cNvPr>
          <p:cNvSpPr txBox="1"/>
          <p:nvPr/>
        </p:nvSpPr>
        <p:spPr>
          <a:xfrm>
            <a:off x="6326562" y="1856928"/>
            <a:ext cx="445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ME</a:t>
            </a:r>
            <a:endParaRPr lang="de-DE" sz="14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3590FE6-5394-4C4E-B12C-FB2D9E0CF338}"/>
              </a:ext>
            </a:extLst>
          </p:cNvPr>
          <p:cNvSpPr txBox="1"/>
          <p:nvPr/>
        </p:nvSpPr>
        <p:spPr>
          <a:xfrm>
            <a:off x="7924569" y="2833216"/>
            <a:ext cx="445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MB</a:t>
            </a:r>
            <a:endParaRPr lang="de-DE" sz="14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1883D25-CAB4-44EE-B0F3-917A1327FD05}"/>
              </a:ext>
            </a:extLst>
          </p:cNvPr>
          <p:cNvSpPr txBox="1"/>
          <p:nvPr/>
        </p:nvSpPr>
        <p:spPr>
          <a:xfrm>
            <a:off x="9934691" y="3887837"/>
            <a:ext cx="87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ME/MF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979C9C8-F35C-4265-B3C8-84B20A6B2989}"/>
              </a:ext>
            </a:extLst>
          </p:cNvPr>
          <p:cNvSpPr txBox="1"/>
          <p:nvPr/>
        </p:nvSpPr>
        <p:spPr>
          <a:xfrm>
            <a:off x="8565071" y="2035189"/>
            <a:ext cx="87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EZ</a:t>
            </a:r>
            <a:endParaRPr lang="de-DE" sz="1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AD5CD6-89F2-427B-A476-333451F74B4A}"/>
              </a:ext>
            </a:extLst>
          </p:cNvPr>
          <p:cNvSpPr txBox="1"/>
          <p:nvPr/>
        </p:nvSpPr>
        <p:spPr>
          <a:xfrm>
            <a:off x="7547224" y="1213476"/>
            <a:ext cx="87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SC6/SI6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A5F78F0-1BA7-477C-A507-2536D6D31F49}"/>
              </a:ext>
            </a:extLst>
          </p:cNvPr>
          <p:cNvSpPr txBox="1"/>
          <p:nvPr/>
        </p:nvSpPr>
        <p:spPr>
          <a:xfrm>
            <a:off x="7751354" y="1417599"/>
            <a:ext cx="87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SD6</a:t>
            </a:r>
            <a:endParaRPr lang="de-DE" sz="11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BFB8FED-5D3E-4BEF-909F-FDB75CA5E26D}"/>
              </a:ext>
            </a:extLst>
          </p:cNvPr>
          <p:cNvSpPr txBox="1"/>
          <p:nvPr/>
        </p:nvSpPr>
        <p:spPr>
          <a:xfrm>
            <a:off x="8007869" y="1582988"/>
            <a:ext cx="117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SDS/FDS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E9B97B4-4A82-4740-8EF2-8A2C0B7D3B89}"/>
              </a:ext>
            </a:extLst>
          </p:cNvPr>
          <p:cNvSpPr txBox="1"/>
          <p:nvPr/>
        </p:nvSpPr>
        <p:spPr>
          <a:xfrm>
            <a:off x="7103751" y="4141683"/>
            <a:ext cx="720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P</a:t>
            </a:r>
            <a:endParaRPr lang="de-DE" sz="14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42291BD-7B76-4C3E-858C-9856C0103A29}"/>
              </a:ext>
            </a:extLst>
          </p:cNvPr>
          <p:cNvSpPr txBox="1"/>
          <p:nvPr/>
        </p:nvSpPr>
        <p:spPr>
          <a:xfrm>
            <a:off x="6420739" y="1059875"/>
            <a:ext cx="445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IE3</a:t>
            </a:r>
            <a:endParaRPr lang="de-DE" sz="12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7359D9C-EFBB-4A94-95F6-0033B8948487}"/>
              </a:ext>
            </a:extLst>
          </p:cNvPr>
          <p:cNvSpPr txBox="1"/>
          <p:nvPr/>
        </p:nvSpPr>
        <p:spPr>
          <a:xfrm>
            <a:off x="8851737" y="2185141"/>
            <a:ext cx="87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EZHD</a:t>
            </a:r>
            <a:endParaRPr lang="de-DE" sz="1200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D28CE48-39C6-436B-958A-B8D29DC652BD}"/>
              </a:ext>
            </a:extLst>
          </p:cNvPr>
          <p:cNvSpPr txBox="1"/>
          <p:nvPr/>
        </p:nvSpPr>
        <p:spPr>
          <a:xfrm>
            <a:off x="9172262" y="2357274"/>
            <a:ext cx="87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EZS/EZM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AFCE44E-7B57-48E2-9631-C55F39D0AE27}"/>
              </a:ext>
            </a:extLst>
          </p:cNvPr>
          <p:cNvSpPr txBox="1"/>
          <p:nvPr/>
        </p:nvSpPr>
        <p:spPr>
          <a:xfrm>
            <a:off x="7994146" y="4850695"/>
            <a:ext cx="720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ZV</a:t>
            </a:r>
            <a:endParaRPr lang="de-DE" sz="14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31442EA-1D8D-4EBE-BD98-8F187CF65BC9}"/>
              </a:ext>
            </a:extLst>
          </p:cNvPr>
          <p:cNvSpPr txBox="1"/>
          <p:nvPr/>
        </p:nvSpPr>
        <p:spPr>
          <a:xfrm>
            <a:off x="5970357" y="3842773"/>
            <a:ext cx="720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ZV</a:t>
            </a:r>
            <a:endParaRPr lang="de-DE" sz="1400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2010DBE-2FBC-436F-BB5E-DFEA298C3839}"/>
              </a:ext>
            </a:extLst>
          </p:cNvPr>
          <p:cNvSpPr txBox="1"/>
          <p:nvPr/>
        </p:nvSpPr>
        <p:spPr>
          <a:xfrm>
            <a:off x="8830432" y="5499992"/>
            <a:ext cx="720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ZTRS</a:t>
            </a:r>
            <a:endParaRPr lang="de-DE" sz="12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DB69195-BF3C-4190-974A-392906B2171F}"/>
              </a:ext>
            </a:extLst>
          </p:cNvPr>
          <p:cNvSpPr txBox="1"/>
          <p:nvPr/>
        </p:nvSpPr>
        <p:spPr>
          <a:xfrm>
            <a:off x="8643224" y="5764164"/>
            <a:ext cx="720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ZTR</a:t>
            </a:r>
            <a:endParaRPr lang="de-DE" sz="14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4F93F1E-8F20-4066-A1BD-B2F868C88032}"/>
              </a:ext>
            </a:extLst>
          </p:cNvPr>
          <p:cNvSpPr txBox="1"/>
          <p:nvPr/>
        </p:nvSpPr>
        <p:spPr>
          <a:xfrm>
            <a:off x="8416631" y="6042852"/>
            <a:ext cx="720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ZR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353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winkliges Dreieck 13">
            <a:extLst>
              <a:ext uri="{FF2B5EF4-FFF2-40B4-BE49-F238E27FC236}">
                <a16:creationId xmlns:a16="http://schemas.microsoft.com/office/drawing/2014/main" id="{42B00E9C-FD3C-44D0-884C-F2EEA939ED62}"/>
              </a:ext>
            </a:extLst>
          </p:cNvPr>
          <p:cNvSpPr>
            <a:spLocks noChangeAspect="1"/>
          </p:cNvSpPr>
          <p:nvPr/>
        </p:nvSpPr>
        <p:spPr>
          <a:xfrm flipH="1">
            <a:off x="6283471" y="3093396"/>
            <a:ext cx="5908527" cy="3764604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Planetengetriebe von STÖBER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709D0B0-224E-4803-B952-587664BD52D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lang="de-DE" sz="2400" b="1" dirty="0">
                <a:solidFill>
                  <a:schemeClr val="accent3"/>
                </a:solidFill>
              </a:rPr>
              <a:t>Performant. Präzise. Passgenau.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Kompakteste Planetengetriebemotoren auf dem Markt.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Überragende Präzision und Performance.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Einzigartige Kombinations- und Optionsvielfalt.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Außergewöhnliche Robustheit.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Einbaufertige Antriebslösungen für Werkzeug- </a:t>
            </a:r>
            <a:br>
              <a:rPr lang="de-DE" dirty="0"/>
            </a:br>
            <a:r>
              <a:rPr lang="de-DE" dirty="0"/>
              <a:t>und Verpackungsmaschinen sowie Anwendungen </a:t>
            </a:r>
            <a:br>
              <a:rPr lang="de-DE" dirty="0"/>
            </a:br>
            <a:r>
              <a:rPr lang="de-DE" dirty="0"/>
              <a:t>in Automation und Robotik. 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43A96C5-8677-4F0F-8865-22354EE6A79D}"/>
              </a:ext>
            </a:extLst>
          </p:cNvPr>
          <p:cNvGrpSpPr/>
          <p:nvPr/>
        </p:nvGrpSpPr>
        <p:grpSpPr>
          <a:xfrm>
            <a:off x="6117300" y="3883314"/>
            <a:ext cx="5621759" cy="2301315"/>
            <a:chOff x="5993313" y="2956749"/>
            <a:chExt cx="5621759" cy="2301315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9A53E348-1FFB-4E19-A70B-A4B79C4FBA4C}"/>
                </a:ext>
              </a:extLst>
            </p:cNvPr>
            <p:cNvGrpSpPr/>
            <p:nvPr/>
          </p:nvGrpSpPr>
          <p:grpSpPr>
            <a:xfrm>
              <a:off x="5993313" y="2956749"/>
              <a:ext cx="5621759" cy="2301315"/>
              <a:chOff x="5993313" y="2956749"/>
              <a:chExt cx="5621759" cy="2301315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26EA46C5-1E08-4DA0-BBB3-0FA7DAA614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004" t="22775" r="39122" b="31649"/>
              <a:stretch/>
            </p:blipFill>
            <p:spPr>
              <a:xfrm>
                <a:off x="5993313" y="2956749"/>
                <a:ext cx="3908574" cy="2301315"/>
              </a:xfrm>
              <a:prstGeom prst="rect">
                <a:avLst/>
              </a:prstGeom>
            </p:spPr>
          </p:pic>
          <p:pic>
            <p:nvPicPr>
              <p:cNvPr id="7" name="Grafik 6" descr="Ein Bild, das schwarz, Projektor enthält.&#10;&#10;Automatisch generierte Beschreibung">
                <a:extLst>
                  <a:ext uri="{FF2B5EF4-FFF2-40B4-BE49-F238E27FC236}">
                    <a16:creationId xmlns:a16="http://schemas.microsoft.com/office/drawing/2014/main" id="{2B434BA5-CEA3-4BDB-9155-CDD9566C5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1403" y="3628952"/>
                <a:ext cx="2443669" cy="1629112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E56ED19-4083-4D19-AC84-FA9C7BA5E9E9}"/>
                    </a:ext>
                  </a:extLst>
                </p14:cNvPr>
                <p14:cNvContentPartPr/>
                <p14:nvPr/>
              </p14:nvContentPartPr>
              <p14:xfrm>
                <a:off x="9655895" y="4203910"/>
                <a:ext cx="201240" cy="104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E56ED19-4083-4D19-AC84-FA9C7BA5E9E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47255" y="4194910"/>
                  <a:ext cx="218880" cy="12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70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155D5-8E3A-402B-A4B3-F9F3BE53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yours</a:t>
            </a:r>
            <a:r>
              <a:rPr lang="de-DE" dirty="0"/>
              <a:t>! STÖBER </a:t>
            </a:r>
            <a:r>
              <a:rPr lang="de-DE" dirty="0" err="1"/>
              <a:t>Configurator</a:t>
            </a:r>
            <a:endParaRPr lang="de-DE" dirty="0"/>
          </a:p>
        </p:txBody>
      </p:sp>
      <p:pic>
        <p:nvPicPr>
          <p:cNvPr id="5" name="Inhaltsplatzhalter 4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14DDEC29-B602-43C5-95B8-380E0E9F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32" b="16361"/>
          <a:stretch/>
        </p:blipFill>
        <p:spPr>
          <a:xfrm>
            <a:off x="-1" y="3218594"/>
            <a:ext cx="7894845" cy="3639406"/>
          </a:xfr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B2230EB-420A-48D3-8E98-2BEFC08354A3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3"/>
                </a:solidFill>
              </a:rPr>
              <a:t>Die passende Antriebs- und Automationslösung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Schnell finden und mit wenigen Klicks konfigurieren.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Filtern, vergleichen</a:t>
            </a:r>
            <a:r>
              <a:rPr lang="de-DE"/>
              <a:t>, speichern und teilen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Download: 3D-Modelle, Maßzeichnungen und technische Datenblätter.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Angebot direkt anfordern!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D9916D-2747-47B2-A31A-A2A86053B554}"/>
              </a:ext>
            </a:extLst>
          </p:cNvPr>
          <p:cNvSpPr txBox="1"/>
          <p:nvPr/>
        </p:nvSpPr>
        <p:spPr>
          <a:xfrm>
            <a:off x="6118806" y="4514714"/>
            <a:ext cx="599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1"/>
                </a:solidFill>
              </a:rPr>
              <a:t>configurator.stober.com</a:t>
            </a:r>
          </a:p>
        </p:txBody>
      </p:sp>
    </p:spTree>
    <p:extLst>
      <p:ext uri="{BB962C8B-B14F-4D97-AF65-F5344CB8AC3E}">
        <p14:creationId xmlns:p14="http://schemas.microsoft.com/office/powerpoint/2010/main" val="31865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F225E8E-9121-4B06-B037-BD167DF0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62801" y="836591"/>
            <a:ext cx="6325777" cy="65319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3493D8-63FD-4961-849C-5071320E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/>
          <a:p>
            <a:r>
              <a:rPr lang="de-DE" dirty="0"/>
              <a:t>MORE THAN JUST A GEARBOX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40B6F2A-CE57-4C93-8678-CF6BF7F54812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Mit uns ist mehr drin!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Partnerschaftliche Zusammenarbeit.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Kompetente persönliche Beratung.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Umfassende Unterstützung </a:t>
            </a:r>
            <a:br>
              <a:rPr lang="de-DE" dirty="0"/>
            </a:br>
            <a:r>
              <a:rPr lang="de-DE" dirty="0"/>
              <a:t>– von der Auslegung bis zur Inbetriebnahme </a:t>
            </a:r>
            <a:br>
              <a:rPr lang="de-DE" dirty="0"/>
            </a:br>
            <a:r>
              <a:rPr lang="de-DE" dirty="0"/>
              <a:t>und selbstverständlich darüber hinaus.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Optimale Lösung für jeden </a:t>
            </a:r>
            <a:br>
              <a:rPr lang="de-DE" dirty="0"/>
            </a:br>
            <a:r>
              <a:rPr lang="de-DE" dirty="0"/>
              <a:t>individuellen Anwendungsfall. 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A6D240-3744-4298-A665-6BB42A7C6C96}"/>
              </a:ext>
            </a:extLst>
          </p:cNvPr>
          <p:cNvSpPr txBox="1"/>
          <p:nvPr/>
        </p:nvSpPr>
        <p:spPr>
          <a:xfrm>
            <a:off x="5205663" y="1781223"/>
            <a:ext cx="44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 </a:t>
            </a:r>
            <a:r>
              <a:rPr lang="de-DE" sz="2800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THAN JUST A GEARBOX</a:t>
            </a:r>
            <a:r>
              <a:rPr lang="de-DE" sz="2800" dirty="0">
                <a:solidFill>
                  <a:srgbClr val="A3A62C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.</a:t>
            </a:r>
            <a:r>
              <a:rPr lang="de-DE" sz="2800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 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D7848B5-1C8A-4AEB-8819-7B9ABEB442DB}"/>
              </a:ext>
            </a:extLst>
          </p:cNvPr>
          <p:cNvSpPr txBox="1"/>
          <p:nvPr/>
        </p:nvSpPr>
        <p:spPr>
          <a:xfrm>
            <a:off x="5205663" y="1061306"/>
            <a:ext cx="215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 </a:t>
            </a:r>
            <a:r>
              <a:rPr lang="de-DE" sz="4000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MORE</a:t>
            </a:r>
            <a:r>
              <a:rPr lang="de-DE" sz="4000" dirty="0">
                <a:solidFill>
                  <a:srgbClr val="A3A62C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.</a:t>
            </a:r>
            <a:r>
              <a:rPr lang="de-DE" sz="4000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 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D953D-8318-4896-BDFD-83E4BA0D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STÖBER PRODUKTAUSWEIS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E5187D-BE33-495E-84C4-F7E5D62E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8597" y="3586798"/>
            <a:ext cx="5166533" cy="10357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A791F57-DD90-45BA-A73A-98CE9F80F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92971" y="1070388"/>
            <a:ext cx="5199029" cy="54275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537CE0-BD52-44BD-A960-7E61C5E181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0840" y="4984144"/>
            <a:ext cx="5901943" cy="130413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E603157-52B7-40FB-A83D-7EF308041CB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5559600" cy="20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lang="de-DE" sz="2400" b="1" dirty="0">
                <a:solidFill>
                  <a:schemeClr val="accent3"/>
                </a:solidFill>
              </a:rPr>
              <a:t>Alles auf einen Blick. Jederzeit verfügbar!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Betriebs- und Montageanleitungen.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Ersatzteillisten.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Hinweise zu technischen Merkmalen.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6A58719-0218-4576-86EC-670B1A44ABB1}"/>
              </a:ext>
            </a:extLst>
          </p:cNvPr>
          <p:cNvSpPr/>
          <p:nvPr/>
        </p:nvSpPr>
        <p:spPr>
          <a:xfrm>
            <a:off x="540000" y="3784445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EA0ACF1-955F-4A94-ACF3-818A16D33B65}"/>
              </a:ext>
            </a:extLst>
          </p:cNvPr>
          <p:cNvSpPr/>
          <p:nvPr/>
        </p:nvSpPr>
        <p:spPr>
          <a:xfrm>
            <a:off x="540000" y="5046666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4254278-7F09-438A-AB78-73A9DA81A0E8}"/>
              </a:ext>
            </a:extLst>
          </p:cNvPr>
          <p:cNvSpPr/>
          <p:nvPr/>
        </p:nvSpPr>
        <p:spPr>
          <a:xfrm>
            <a:off x="5199729" y="3480727"/>
            <a:ext cx="1229311" cy="1231200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4EB1B23-D815-4806-ABE5-12F6FDE4713C}"/>
              </a:ext>
            </a:extLst>
          </p:cNvPr>
          <p:cNvSpPr/>
          <p:nvPr/>
        </p:nvSpPr>
        <p:spPr>
          <a:xfrm>
            <a:off x="1666666" y="5532696"/>
            <a:ext cx="1762333" cy="512643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AFB69B3-4FCB-4ACE-98F4-306E17B382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36665" y="1134357"/>
            <a:ext cx="5111640" cy="27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531502" y="847268"/>
            <a:ext cx="6942007" cy="3828102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3"/>
                </a:solidFill>
              </a:rPr>
              <a:t>Sie sparen Platz!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Kleiner Bauraum.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Geringes Gewicht.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Großes Drehmoment.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r>
              <a:rPr lang="de-DE" sz="2400" b="1" dirty="0">
                <a:solidFill>
                  <a:schemeClr val="accent4"/>
                </a:solidFill>
              </a:rPr>
              <a:t>Nutzen Sie die Vorteile des Direktanbaus!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Kein Motoradapter.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Geringes Gewicht.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Höchste Antriebsdynamik.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Gesteigerte Leistungsdichte um 65 %.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Einbaufertige Antriebslösung.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7582C7B-B5DE-49EF-B995-E14C2F23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7898" y="1773411"/>
            <a:ext cx="1832815" cy="17283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2DD6A68-3D37-4755-9F7A-66A96A8851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94538" y="1286275"/>
            <a:ext cx="2049677" cy="172704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PERFORMANCE für Ihre Maschine!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36103" y="3021235"/>
            <a:ext cx="5005685" cy="3330778"/>
          </a:xfrm>
          <a:prstGeom prst="rect">
            <a:avLst/>
          </a:prstGeom>
          <a:ln>
            <a:noFill/>
          </a:ln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50C756D-71E1-4FF6-8290-5CE7A531A405}"/>
              </a:ext>
            </a:extLst>
          </p:cNvPr>
          <p:cNvCxnSpPr>
            <a:cxnSpLocks/>
          </p:cNvCxnSpPr>
          <p:nvPr/>
        </p:nvCxnSpPr>
        <p:spPr>
          <a:xfrm flipV="1">
            <a:off x="4645334" y="2976312"/>
            <a:ext cx="1027713" cy="607579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CA26171-2716-433D-997B-8EEFBE125078}"/>
              </a:ext>
            </a:extLst>
          </p:cNvPr>
          <p:cNvCxnSpPr>
            <a:cxnSpLocks/>
          </p:cNvCxnSpPr>
          <p:nvPr/>
        </p:nvCxnSpPr>
        <p:spPr>
          <a:xfrm flipV="1">
            <a:off x="6554452" y="2661626"/>
            <a:ext cx="1070318" cy="632765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A94459B5-B295-45CF-A835-C068CD0C2251}"/>
              </a:ext>
            </a:extLst>
          </p:cNvPr>
          <p:cNvSpPr txBox="1"/>
          <p:nvPr/>
        </p:nvSpPr>
        <p:spPr>
          <a:xfrm>
            <a:off x="6962951" y="3048196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5687FD5-8E36-470E-B742-E57F4055E9DC}"/>
              </a:ext>
            </a:extLst>
          </p:cNvPr>
          <p:cNvSpPr txBox="1"/>
          <p:nvPr/>
        </p:nvSpPr>
        <p:spPr>
          <a:xfrm>
            <a:off x="5024352" y="3329012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66281" y="5476650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lang="de-DE" sz="2800" b="1" dirty="0">
                <a:solidFill>
                  <a:schemeClr val="bg1"/>
                </a:solidFill>
              </a:rPr>
              <a:t>Kompakteste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Planetengetriebemotoren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auf dem Markt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493CFD-DDA9-483E-99D5-50259D508F6A}"/>
              </a:ext>
            </a:extLst>
          </p:cNvPr>
          <p:cNvSpPr txBox="1"/>
          <p:nvPr/>
        </p:nvSpPr>
        <p:spPr>
          <a:xfrm>
            <a:off x="3807862" y="1558521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B6C2D9-A06E-419C-89CD-41FB0DB3C49C}"/>
              </a:ext>
            </a:extLst>
          </p:cNvPr>
          <p:cNvSpPr txBox="1"/>
          <p:nvPr/>
        </p:nvSpPr>
        <p:spPr>
          <a:xfrm>
            <a:off x="5875864" y="1373855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487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AC43708D-4337-4051-8E6B-EFB80F8B0D03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Mehr Moment!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Bis zu 60 % mehr Beschleunigungsmoment.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Gesteigertes Not-Aus-Moment.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Erhöhte Tragfähigkeit.</a:t>
            </a: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PERFORMANCE für Ihre Maschine!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216A982-72FD-480B-A855-DBBD2CB75FD5}"/>
              </a:ext>
            </a:extLst>
          </p:cNvPr>
          <p:cNvGrpSpPr/>
          <p:nvPr/>
        </p:nvGrpSpPr>
        <p:grpSpPr>
          <a:xfrm flipV="1">
            <a:off x="-14527" y="4822167"/>
            <a:ext cx="1589067" cy="2035833"/>
            <a:chOff x="-1" y="2079114"/>
            <a:chExt cx="3017183" cy="3364751"/>
          </a:xfrm>
        </p:grpSpPr>
        <p:sp>
          <p:nvSpPr>
            <p:cNvPr id="8" name="Rechtwinkliges Dreieck 7">
              <a:extLst>
                <a:ext uri="{FF2B5EF4-FFF2-40B4-BE49-F238E27FC236}">
                  <a16:creationId xmlns:a16="http://schemas.microsoft.com/office/drawing/2014/main" id="{788F842C-14A6-4038-BE6A-EBC30788D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58E9725A-1FF4-4C06-BB6B-FE607DF533F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AD5E7530-434D-49DB-8E0D-3970802CB656}"/>
              </a:ext>
            </a:extLst>
          </p:cNvPr>
          <p:cNvSpPr txBox="1"/>
          <p:nvPr/>
        </p:nvSpPr>
        <p:spPr>
          <a:xfrm>
            <a:off x="1725544" y="5639448"/>
            <a:ext cx="419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3"/>
                </a:solidFill>
              </a:rPr>
              <a:t>Kompakt und dynamisch!</a:t>
            </a:r>
            <a:endParaRPr lang="de-DE" sz="2000" dirty="0">
              <a:solidFill>
                <a:schemeClr val="accent3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01391BA-C30E-4438-B2EE-65A70BFA3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9078" y="916288"/>
            <a:ext cx="6131632" cy="580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407BE85-0062-4B65-BDE5-C2316D4C7C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1290" y="2830979"/>
            <a:ext cx="3676916" cy="2759326"/>
          </a:xfrm>
          <a:prstGeom prst="rect">
            <a:avLst/>
          </a:prstGeom>
        </p:spPr>
      </p:pic>
      <p:pic>
        <p:nvPicPr>
          <p:cNvPr id="5" name="Grafik 4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231381AD-A049-4B2B-A4F6-2BAFCF0F5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418" y="3535683"/>
            <a:ext cx="1098037" cy="14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4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F8F8FA7-6F5A-4B05-8CA0-D2AA0CCD93AF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262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Gesteigerte Qualität, mehr Präzision!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Höchste Positioniergenauigkeit: Reduziertes Drehspiel </a:t>
            </a:r>
            <a:r>
              <a:rPr lang="el-GR" dirty="0"/>
              <a:t>≤</a:t>
            </a:r>
            <a:r>
              <a:rPr lang="de-DE" dirty="0"/>
              <a:t> 1 arcmin.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Hochwertige Gehäuse- und Verzahnungsqualität.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Hohe Beschleunigungsmomente bei höchster Laufgenauigkeit </a:t>
            </a:r>
            <a:br>
              <a:rPr lang="de-DE" dirty="0"/>
            </a:br>
            <a:r>
              <a:rPr lang="de-DE" dirty="0"/>
              <a:t>und Präzision.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6512D-74F5-4BC5-8A6B-3C8380E3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PRÄZISION mit Planetengetrieben von STÖBER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ABD150-767C-48CF-AE13-518C7704F4B2}"/>
              </a:ext>
            </a:extLst>
          </p:cNvPr>
          <p:cNvGrpSpPr/>
          <p:nvPr/>
        </p:nvGrpSpPr>
        <p:grpSpPr>
          <a:xfrm flipH="1" flipV="1">
            <a:off x="10602933" y="4820761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8B2F7CA5-48F1-4F62-BB65-E8E8B754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745F6DF4-EB3A-4E4A-BFB8-E71F6EFA8E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5B15CA-62DA-4CE2-9908-B98AE75A18ED}"/>
              </a:ext>
            </a:extLst>
          </p:cNvPr>
          <p:cNvSpPr/>
          <p:nvPr/>
        </p:nvSpPr>
        <p:spPr>
          <a:xfrm>
            <a:off x="7510685" y="5632449"/>
            <a:ext cx="3011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accent3"/>
                </a:solidFill>
              </a:rPr>
              <a:t>Hochpräzise und </a:t>
            </a:r>
            <a:r>
              <a:rPr lang="de-DE" sz="2000" b="1" dirty="0" err="1">
                <a:solidFill>
                  <a:schemeClr val="accent3"/>
                </a:solidFill>
              </a:rPr>
              <a:t>spielarm</a:t>
            </a:r>
            <a:r>
              <a:rPr lang="de-DE" sz="2000" b="1" dirty="0">
                <a:solidFill>
                  <a:schemeClr val="accent3"/>
                </a:solidFill>
              </a:rPr>
              <a:t>!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000DE28-D2F0-4289-B498-8DB7426A5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89"/>
          <a:stretch/>
        </p:blipFill>
        <p:spPr>
          <a:xfrm>
            <a:off x="7910525" y="360055"/>
            <a:ext cx="4281474" cy="5795112"/>
          </a:xfrm>
          <a:prstGeom prst="rect">
            <a:avLst/>
          </a:prstGeom>
        </p:spPr>
      </p:pic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25000">
                <a:schemeClr val="accent4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9FB32C7-5AE5-4642-8D89-2EC5E7BE00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41537" y="2703444"/>
            <a:ext cx="6384726" cy="47933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611412E-932C-4680-A852-BCCE808A0FAE}"/>
              </a:ext>
            </a:extLst>
          </p:cNvPr>
          <p:cNvSpPr/>
          <p:nvPr/>
        </p:nvSpPr>
        <p:spPr>
          <a:xfrm>
            <a:off x="-251620" y="4997713"/>
            <a:ext cx="33915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b="1" dirty="0">
                <a:solidFill>
                  <a:schemeClr val="bg1"/>
                </a:solidFill>
              </a:rPr>
              <a:t>STÖBER 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Zahnstangentriebe 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mit einem reduzierten Rundlauf von </a:t>
            </a:r>
            <a:r>
              <a:rPr lang="el-GR" sz="2800" b="1" dirty="0">
                <a:solidFill>
                  <a:schemeClr val="bg1"/>
                </a:solidFill>
              </a:rPr>
              <a:t>≤ 10 μ</a:t>
            </a:r>
            <a:r>
              <a:rPr lang="de-DE" sz="2800" b="1" dirty="0">
                <a:solidFill>
                  <a:schemeClr val="bg1"/>
                </a:solidFill>
              </a:rPr>
              <a:t>m</a:t>
            </a:r>
            <a:r>
              <a:rPr lang="de-DE" sz="2800" dirty="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EB8B15A-FFA3-4D73-B629-40B50942B8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27063" y="2703444"/>
            <a:ext cx="4281474" cy="32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BE662B32-CFBF-4FC0-817C-473A0601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87527" y="3666418"/>
            <a:ext cx="3105838" cy="31915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5C8F52B-27E7-4866-A8A3-0A36D6F80B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57242" y="3665312"/>
            <a:ext cx="5723236" cy="32187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B85860D-EF9C-4C10-AB07-E030B37482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19560" y="4928204"/>
            <a:ext cx="3578485" cy="19763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D4840C-E7B2-49F6-BE9A-79A6279C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 garantiert!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A360BDC-A080-4EA4-A136-02F871544E05}"/>
              </a:ext>
            </a:extLst>
          </p:cNvPr>
          <p:cNvGrpSpPr/>
          <p:nvPr/>
        </p:nvGrpSpPr>
        <p:grpSpPr>
          <a:xfrm rot="5400000" flipH="1">
            <a:off x="2599678" y="2820565"/>
            <a:ext cx="1962342" cy="6171516"/>
            <a:chOff x="-1" y="2079114"/>
            <a:chExt cx="3017183" cy="3364751"/>
          </a:xfrm>
        </p:grpSpPr>
        <p:sp>
          <p:nvSpPr>
            <p:cNvPr id="6" name="Rechtwinkliges Dreieck 5">
              <a:extLst>
                <a:ext uri="{FF2B5EF4-FFF2-40B4-BE49-F238E27FC236}">
                  <a16:creationId xmlns:a16="http://schemas.microsoft.com/office/drawing/2014/main" id="{9E47250B-DC4E-473A-8BD8-B78B298B3E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winkliges Dreieck 6">
              <a:extLst>
                <a:ext uri="{FF2B5EF4-FFF2-40B4-BE49-F238E27FC236}">
                  <a16:creationId xmlns:a16="http://schemas.microsoft.com/office/drawing/2014/main" id="{37769793-F801-4AB9-B9AF-21F13E48318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Rechtwinkliges Dreieck 14">
            <a:extLst>
              <a:ext uri="{FF2B5EF4-FFF2-40B4-BE49-F238E27FC236}">
                <a16:creationId xmlns:a16="http://schemas.microsoft.com/office/drawing/2014/main" id="{D2ACDEA5-DF6B-416C-B383-158288EB9772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4016287" y="2843220"/>
            <a:ext cx="1620663" cy="253876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CF83163-7FA5-498A-86E0-2CD8FE944E2A}"/>
              </a:ext>
            </a:extLst>
          </p:cNvPr>
          <p:cNvSpPr txBox="1">
            <a:spLocks/>
          </p:cNvSpPr>
          <p:nvPr/>
        </p:nvSpPr>
        <p:spPr>
          <a:xfrm>
            <a:off x="537906" y="1463738"/>
            <a:ext cx="10049883" cy="2201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Wir prüfen unsere Planetengetriebe auf Herz und Nieren!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Eigens entwickelte und gefertigte Prüfstände mit STÖBER Komponenten.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Prüfung und Dokumentation sämtlicher Kenn- und Einstellwerte, wie beispielsweise Laufgeräusche oder Lagervorspannung.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Separater Prüfstand zur Verifizierung des Drehspiels – für höchste Positioniergenauigkeit.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8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Metallwaren, Kuchen, Tasse, drinnen enthält.&#10;&#10;Automatisch generierte Beschreibung">
            <a:extLst>
              <a:ext uri="{FF2B5EF4-FFF2-40B4-BE49-F238E27FC236}">
                <a16:creationId xmlns:a16="http://schemas.microsoft.com/office/drawing/2014/main" id="{A59C9FC4-04BE-4162-A3E9-D80C12442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8" b="2828"/>
          <a:stretch/>
        </p:blipFill>
        <p:spPr>
          <a:xfrm>
            <a:off x="0" y="849837"/>
            <a:ext cx="12192000" cy="6008164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3"/>
                </a:solidFill>
              </a:rPr>
              <a:t>Hochwertige Schrägverzahnung!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Einzigartig im Economy-Segment.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Beste Laufruhe.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Geringe Geräuschentwicklung.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 steht für Economy: STÖBER PE-Getriebe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66281" y="5476650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8669F"/>
              </a:buClr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Kompakteste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Planetengetriebemotoren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auf dem Markt</a:t>
            </a:r>
          </a:p>
        </p:txBody>
      </p:sp>
      <p:pic>
        <p:nvPicPr>
          <p:cNvPr id="9" name="Grafik 8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DAAB1C75-D032-4FC2-800B-2C6E86BC0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48" y="3429000"/>
            <a:ext cx="1336160" cy="1732261"/>
          </a:xfrm>
          <a:prstGeom prst="rect">
            <a:avLst/>
          </a:prstGeom>
        </p:spPr>
      </p:pic>
      <p:sp>
        <p:nvSpPr>
          <p:cNvPr id="10" name="Rechtwinkliges Dreieck 9">
            <a:extLst>
              <a:ext uri="{FF2B5EF4-FFF2-40B4-BE49-F238E27FC236}">
                <a16:creationId xmlns:a16="http://schemas.microsoft.com/office/drawing/2014/main" id="{BEC0169F-C2E9-48F0-8156-0DC7F959E4F6}"/>
              </a:ext>
            </a:extLst>
          </p:cNvPr>
          <p:cNvSpPr>
            <a:spLocks noChangeAspect="1"/>
          </p:cNvSpPr>
          <p:nvPr/>
        </p:nvSpPr>
        <p:spPr>
          <a:xfrm flipH="1">
            <a:off x="3813243" y="1505441"/>
            <a:ext cx="8400814" cy="5352559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 descr="Ein Bild, das schwarz, Licht enthält.&#10;&#10;Automatisch generierte Beschreibung">
            <a:extLst>
              <a:ext uri="{FF2B5EF4-FFF2-40B4-BE49-F238E27FC236}">
                <a16:creationId xmlns:a16="http://schemas.microsoft.com/office/drawing/2014/main" id="{649EF3DD-0F68-40F6-96C8-42585589C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406" y="2873237"/>
            <a:ext cx="4240758" cy="28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winkliges Dreieck 16">
            <a:extLst>
              <a:ext uri="{FF2B5EF4-FFF2-40B4-BE49-F238E27FC236}">
                <a16:creationId xmlns:a16="http://schemas.microsoft.com/office/drawing/2014/main" id="{73053C9D-C977-4AC5-BCC6-132085442803}"/>
              </a:ext>
            </a:extLst>
          </p:cNvPr>
          <p:cNvSpPr>
            <a:spLocks noChangeAspect="1"/>
          </p:cNvSpPr>
          <p:nvPr/>
        </p:nvSpPr>
        <p:spPr>
          <a:xfrm flipH="1">
            <a:off x="2724196" y="3553972"/>
            <a:ext cx="5177636" cy="3304028"/>
          </a:xfrm>
          <a:prstGeom prst="rtTriangl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winkliges Dreieck 14">
            <a:extLst>
              <a:ext uri="{FF2B5EF4-FFF2-40B4-BE49-F238E27FC236}">
                <a16:creationId xmlns:a16="http://schemas.microsoft.com/office/drawing/2014/main" id="{D23C7070-92F3-45A2-B05E-F6BDA75A1D00}"/>
              </a:ext>
            </a:extLst>
          </p:cNvPr>
          <p:cNvSpPr>
            <a:spLocks noChangeAspect="1"/>
          </p:cNvSpPr>
          <p:nvPr/>
        </p:nvSpPr>
        <p:spPr>
          <a:xfrm flipH="1">
            <a:off x="7901832" y="802542"/>
            <a:ext cx="4290165" cy="2737702"/>
          </a:xfrm>
          <a:prstGeom prst="rtTriangl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4"/>
                </a:solidFill>
              </a:rPr>
              <a:t>Hocheffizient im Direktanbau!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Kein Motoradapter.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Geringes Gewicht.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Absolut kompakt.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Unschlagbar wirtschaftlich mit dem Lean-Motor der </a:t>
            </a:r>
            <a:br>
              <a:rPr lang="de-DE" dirty="0"/>
            </a:br>
            <a:r>
              <a:rPr lang="de-DE" dirty="0"/>
              <a:t>Effizienzklasse IE5 (Wirkungsgrade bis zu 96 %).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Auch als Zahnstangentrieb mit einem </a:t>
            </a:r>
            <a:br>
              <a:rPr lang="de-DE" dirty="0"/>
            </a:br>
            <a:r>
              <a:rPr lang="de-DE" dirty="0"/>
              <a:t>Synchron-Servomotor der </a:t>
            </a:r>
            <a:br>
              <a:rPr lang="de-DE" dirty="0"/>
            </a:br>
            <a:r>
              <a:rPr lang="de-DE" dirty="0"/>
              <a:t>Baureihe EZ verfügbar.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Umschlagbar effizient!</a:t>
            </a:r>
          </a:p>
        </p:txBody>
      </p:sp>
      <p:pic>
        <p:nvPicPr>
          <p:cNvPr id="7" name="Grafik 6" descr="Ein Bild, das Projektor, Licht enthält.&#10;&#10;Automatisch generierte Beschreibung">
            <a:extLst>
              <a:ext uri="{FF2B5EF4-FFF2-40B4-BE49-F238E27FC236}">
                <a16:creationId xmlns:a16="http://schemas.microsoft.com/office/drawing/2014/main" id="{59041C3A-C1BE-407C-A524-E2D2D9961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832" y="1479667"/>
            <a:ext cx="3409859" cy="22732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B6F6D1-C24B-4906-8E90-5C118F6B9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408" y="4313164"/>
            <a:ext cx="1947269" cy="1742294"/>
          </a:xfrm>
          <a:prstGeom prst="rect">
            <a:avLst/>
          </a:prstGeom>
        </p:spPr>
      </p:pic>
      <p:pic>
        <p:nvPicPr>
          <p:cNvPr id="11" name="Grafik 10" descr="Ein Bild, das Text, Elektronik, Kamera enthält.&#10;&#10;Automatisch generierte Beschreibung">
            <a:extLst>
              <a:ext uri="{FF2B5EF4-FFF2-40B4-BE49-F238E27FC236}">
                <a16:creationId xmlns:a16="http://schemas.microsoft.com/office/drawing/2014/main" id="{2C06BC52-3A00-42E5-B6A8-ADD230DB1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017" y="4068305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>
            <a:extLst>
              <a:ext uri="{FF2B5EF4-FFF2-40B4-BE49-F238E27FC236}">
                <a16:creationId xmlns:a16="http://schemas.microsoft.com/office/drawing/2014/main" id="{8E5BD5F8-D943-4F4C-909F-B92B89B81451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4"/>
                </a:solidFill>
              </a:rPr>
              <a:t>Gesteigerte Performance!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Um bis zu 45 % mehr Beschleunigungsmoment.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Um bis zu 50 % gesteigertes Nennmoment.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2-stufige PE-Getriebe noch kürzer, leichter – und damit kompakter.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Setzen Sie auf Perfomance</a:t>
            </a:r>
          </a:p>
        </p:txBody>
      </p:sp>
      <p:pic>
        <p:nvPicPr>
          <p:cNvPr id="1026" name="Grafik 1">
            <a:extLst>
              <a:ext uri="{FF2B5EF4-FFF2-40B4-BE49-F238E27FC236}">
                <a16:creationId xmlns:a16="http://schemas.microsoft.com/office/drawing/2014/main" id="{4BF5BE34-F076-4767-8D50-A1E84CAB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1" y="3277829"/>
            <a:ext cx="4434502" cy="27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2">
            <a:extLst>
              <a:ext uri="{FF2B5EF4-FFF2-40B4-BE49-F238E27FC236}">
                <a16:creationId xmlns:a16="http://schemas.microsoft.com/office/drawing/2014/main" id="{C75B3BD4-DD1A-41EE-92D5-EAAAE436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32" y="3277829"/>
            <a:ext cx="4434502" cy="27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7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9AC9D39-8F5B-4A87-AA61-83CCF5647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0379" t="26620" r="25320" b="30297"/>
          <a:stretch/>
        </p:blipFill>
        <p:spPr>
          <a:xfrm>
            <a:off x="5638800" y="2930679"/>
            <a:ext cx="6553199" cy="3169386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>
                <a:solidFill>
                  <a:schemeClr val="accent4"/>
                </a:solidFill>
              </a:rPr>
              <a:t>Konsequent konform.</a:t>
            </a:r>
            <a:endParaRPr lang="de-DE" sz="2400" b="1" dirty="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Kompatible Schnittstellen zu allen Planetengetrieben der</a:t>
            </a:r>
            <a:br>
              <a:rPr lang="de-DE" dirty="0"/>
            </a:br>
            <a:r>
              <a:rPr lang="de-DE" dirty="0"/>
              <a:t>dritten Generation.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Über hochwertigen Motoradapter schnell und einfach </a:t>
            </a:r>
            <a:br>
              <a:rPr lang="de-DE" dirty="0"/>
            </a:br>
            <a:r>
              <a:rPr lang="de-DE" dirty="0"/>
              <a:t>an Third-Party-Motoren anbaubar.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Auswahl kleinerer Motoren möglich.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Einheitlichkeit über alle Baureihen hinweg.</a:t>
            </a:r>
          </a:p>
        </p:txBody>
      </p:sp>
      <p:pic>
        <p:nvPicPr>
          <p:cNvPr id="8" name="Grafik 7" descr="Ein Bild, das schwarz, Projektor enthält.&#10;&#10;Automatisch generierte Beschreibung">
            <a:extLst>
              <a:ext uri="{FF2B5EF4-FFF2-40B4-BE49-F238E27FC236}">
                <a16:creationId xmlns:a16="http://schemas.microsoft.com/office/drawing/2014/main" id="{B50EF208-367E-43D0-AE25-3A4098145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85471" y="4232576"/>
            <a:ext cx="3241929" cy="2161286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FD6F304-BB9D-4341-962D-4CCD65202E0E}"/>
              </a:ext>
            </a:extLst>
          </p:cNvPr>
          <p:cNvGrpSpPr/>
          <p:nvPr/>
        </p:nvGrpSpPr>
        <p:grpSpPr>
          <a:xfrm rot="10800000" flipH="1" flipV="1">
            <a:off x="0" y="4289129"/>
            <a:ext cx="1589067" cy="2035833"/>
            <a:chOff x="-1" y="2079114"/>
            <a:chExt cx="3017183" cy="3364751"/>
          </a:xfrm>
        </p:grpSpPr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01988C9D-7D31-47EE-B98E-EA6EFD3E3B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winkliges Dreieck 11">
              <a:extLst>
                <a:ext uri="{FF2B5EF4-FFF2-40B4-BE49-F238E27FC236}">
                  <a16:creationId xmlns:a16="http://schemas.microsoft.com/office/drawing/2014/main" id="{7E26E54D-A007-4544-9DA2-86876190D0F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4">
                <a:alpha val="4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1204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9C92AA470E941AC1178A057AC3A48" ma:contentTypeVersion="12" ma:contentTypeDescription="Ein neues Dokument erstellen." ma:contentTypeScope="" ma:versionID="5702a8eb53780d8bf522114aad71e2e2">
  <xsd:schema xmlns:xsd="http://www.w3.org/2001/XMLSchema" xmlns:xs="http://www.w3.org/2001/XMLSchema" xmlns:p="http://schemas.microsoft.com/office/2006/metadata/properties" xmlns:ns2="4a8697f0-c76d-499e-be29-89ced1eddd9c" xmlns:ns3="352fe6d6-49b9-4a74-86bd-6ac6be2ee85c" targetNamespace="http://schemas.microsoft.com/office/2006/metadata/properties" ma:root="true" ma:fieldsID="63b702dc6861da247417f2b29d6b53a7" ns2:_="" ns3:_="">
    <xsd:import namespace="4a8697f0-c76d-499e-be29-89ced1eddd9c"/>
    <xsd:import namespace="352fe6d6-49b9-4a74-86bd-6ac6be2e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97f0-c76d-499e-be29-89ced1edd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fe6d6-49b9-4a74-86bd-6ac6be2ee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E23600-5E6C-42DB-AE37-6AE92A2904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6C4E6-82E7-4A99-8C82-68AEE284A5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8697f0-c76d-499e-be29-89ced1eddd9c"/>
    <ds:schemaRef ds:uri="352fe6d6-49b9-4a74-86bd-6ac6be2ee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178594-81FA-4346-8408-D8F76E1096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810</Words>
  <Application>Microsoft Office PowerPoint</Application>
  <PresentationFormat>Breitbild</PresentationFormat>
  <Paragraphs>193</Paragraphs>
  <Slides>14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Exo 2</vt:lpstr>
      <vt:lpstr>Wingdings</vt:lpstr>
      <vt:lpstr>Office</vt:lpstr>
      <vt:lpstr>Planetengetriebe  von STÖBER.</vt:lpstr>
      <vt:lpstr>Mehr PERFORMANCE für Ihre Maschine!</vt:lpstr>
      <vt:lpstr>Mehr PERFORMANCE für Ihre Maschine!</vt:lpstr>
      <vt:lpstr>Mehr PRÄZISION mit Planetengetrieben von STÖBER</vt:lpstr>
      <vt:lpstr>Qualität garantiert! </vt:lpstr>
      <vt:lpstr>E steht für Economy: STÖBER PE-Getriebe</vt:lpstr>
      <vt:lpstr>Umschlagbar effizient!</vt:lpstr>
      <vt:lpstr>Setzen Sie auf Perfomance</vt:lpstr>
      <vt:lpstr>Einheitlichkeit über alle Baureihen hinweg.</vt:lpstr>
      <vt:lpstr>PASSGENAU für Ihre individuellen Anforderungen</vt:lpstr>
      <vt:lpstr>Planetengetriebe von STÖBER</vt:lpstr>
      <vt:lpstr>Make it yours! STÖBER Configurator</vt:lpstr>
      <vt:lpstr>MORE THAN JUST A GEARBOX</vt:lpstr>
      <vt:lpstr>Der STÖBER PRODUKTAUSWEIS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Planetengetriebe  von STÖBER.</dc:title>
  <dc:creator>Göransson, Ulla</dc:creator>
  <cp:lastModifiedBy>Grotzfeld, Claudia</cp:lastModifiedBy>
  <cp:revision>87</cp:revision>
  <dcterms:created xsi:type="dcterms:W3CDTF">2019-11-05T09:41:04Z</dcterms:created>
  <dcterms:modified xsi:type="dcterms:W3CDTF">2021-03-31T07:29:54Z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0x0101009639C92AA470E941AC1178A057AC3A48</vt:lpwstr>
  </property>
</Properties>
</file>