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307" r:id="rId3"/>
    <p:sldId id="337" r:id="rId4"/>
    <p:sldId id="260" r:id="rId5"/>
    <p:sldId id="302" r:id="rId6"/>
    <p:sldId id="261" r:id="rId7"/>
    <p:sldId id="304" r:id="rId8"/>
    <p:sldId id="336" r:id="rId9"/>
    <p:sldId id="263" r:id="rId10"/>
    <p:sldId id="303" r:id="rId1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888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46" d="100"/>
          <a:sy n="46" d="100"/>
        </p:scale>
        <p:origin x="924" y="3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294"/>
        <p:guide orient="horz" pos="2863"/>
        <p:guide orient="horz" pos="2387"/>
        <p:guide orient="horz" pos="1888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5B7B0CF4-A681-4CDB-B898-7AAD87CEF9DD}"/>
    <pc:docChg chg="mod">
      <pc:chgData name="Grotzfeld, Claudia" userId="e45a4c30-6f52-4960-b995-3eb4b79be813" providerId="ADAL" clId="{5B7B0CF4-A681-4CDB-B898-7AAD87CEF9DD}" dt="2020-01-15T11:52:55.23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Space-saving machine and installation concept thanks to an extremely compact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Maximum drive dynamics due to the very low mass moment of inertia in direct attachment. The elimination of a motor adapter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guarantees </a:t>
            </a:r>
            <a:r>
              <a:t>maximum drive dynamics.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/>
              <a:t>The increased idler pin diameter and wider </a:t>
            </a:r>
            <a:r>
              <a:rPr dirty="0" err="1"/>
              <a:t>toothing</a:t>
            </a:r>
            <a:r>
              <a:rPr dirty="0"/>
              <a:t> in the output stage improve emergency-off torque as well as load capacity.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High-quality housing and toothing with innovative </a:t>
            </a:r>
            <a:r>
              <a:rPr sz="2000"/>
              <a:t>production technologies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Deliver maximum positioning accuracy with minimal backlash as low as ≤ 1 arcmin.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Result in high acceleration torques while ensuring maximum running accuracy and precision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For example, </a:t>
            </a:r>
            <a:r>
              <a:t>STOBER rack and pinion drives, which have a radial runout of ≤ 10 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Unique interface technology for connecting motors of various sizes.</a:t>
            </a:r>
            <a:br/>
            <a:r>
              <a:rPr sz="1600"/>
              <a:t>STOBER motor adapters…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...are available in many different specifications, including a ServoStop variant with integrated brake.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...can be combined with standard or backlash-reduced gear units.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...in the large version with an extra-large motor plate can be connected to the most compact STOBER gear units with motors in large designs—a unique selling point!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t>Planetary gear units </a:t>
            </a:r>
            <a:br/>
            <a:r>
              <a:t>from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t>High-performance. Precise. Perfect fit.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BFA0A8E-5C6C-46F1-BAF9-3AEDE869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0" y="4986000"/>
            <a:ext cx="5897693" cy="1303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STOBER PRODUCT ID CARD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All important information at a glance. Available at all times!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Operating and assembly instructions.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Spare parts lists.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Notes on technical features.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06F9AA5-E9B3-4644-BE20-8F5F3EB6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801" y="1069200"/>
            <a:ext cx="4254461" cy="5428800"/>
          </a:xfrm>
          <a:prstGeom prst="rect">
            <a:avLst/>
          </a:prstGeom>
        </p:spPr>
      </p:pic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E53A46-D456-44DC-A2C3-0BA5DB651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000" y="1134000"/>
            <a:ext cx="4751166" cy="2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Space-saving!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Smaller installation space.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Low weight.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High torque.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Leverage the benefits of direct attachment!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No motor 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Low weight.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Maximum drive dynamics.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Power density improved by 65%.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Ready-to-install drive solution.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More PERFORMANCE for your machine!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>
                <a:solidFill>
                  <a:schemeClr val="bg1"/>
                </a:solidFill>
              </a:rPr>
              <a:t>The most compact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planetary geared motors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on the market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37906" y="1396276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Greater torque!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Greater torques with wider </a:t>
            </a:r>
            <a:r>
              <a:rPr dirty="0" err="1"/>
              <a:t>toothing</a:t>
            </a:r>
            <a:r>
              <a:rPr dirty="0"/>
              <a:t>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More PERFORMANCE for your machine!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C6306B-F773-4982-A1CE-CC6FF337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13" y="4469766"/>
            <a:ext cx="3740990" cy="280741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AA85E2-548A-4B44-95C7-8477FA2788D1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2329665"/>
            <a:ext cx="2178512" cy="1548452"/>
            <a:chOff x="916177" y="3223371"/>
            <a:chExt cx="3922951" cy="2788371"/>
          </a:xfrm>
        </p:grpSpPr>
        <p:pic>
          <p:nvPicPr>
            <p:cNvPr id="10" name="Grafik 9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9426AC2F-05B4-44DD-87EB-9D1231C4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1" name="Grafik 10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BE835ACB-6E7B-415E-8295-08476E11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116A96AC-D861-47BD-85F2-37C3280DDFC8}"/>
              </a:ext>
            </a:extLst>
          </p:cNvPr>
          <p:cNvSpPr/>
          <p:nvPr/>
        </p:nvSpPr>
        <p:spPr>
          <a:xfrm>
            <a:off x="537906" y="4161370"/>
            <a:ext cx="634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Greater torques with nitride housing gearing</a:t>
            </a:r>
            <a:br>
              <a:rPr lang="en-US" sz="2000" dirty="0"/>
            </a:br>
            <a:r>
              <a:rPr lang="en-US" sz="2000" dirty="0"/>
              <a:t> (reduced backlash).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65EDA66-A171-4103-A543-9A5E112F37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2180" y="1048145"/>
            <a:ext cx="5729143" cy="542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CD49A8-B68A-42D6-92DB-0DAEE64C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23754" y="1741288"/>
            <a:ext cx="962964" cy="435085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472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Higher quality, greater precision!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Maximum positioning accuracy: Backlash as low as ≤ 1 arcmin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High-quality housing and </a:t>
            </a:r>
            <a:r>
              <a:rPr dirty="0" err="1"/>
              <a:t>toothing</a:t>
            </a:r>
            <a:r>
              <a:rPr lang="de-DE" dirty="0"/>
              <a:t>.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High acceleration torques with maximum running accuracy </a:t>
            </a:r>
            <a:br>
              <a:rPr dirty="0"/>
            </a:br>
            <a:r>
              <a:rPr dirty="0"/>
              <a:t>and precision</a:t>
            </a:r>
            <a:r>
              <a:rPr lang="de-DE" dirty="0"/>
              <a:t>.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Greater PRECISION with planetary gear units from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969223" y="5645720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Highly precise with low backlash!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>
                <a:solidFill>
                  <a:schemeClr val="bg1"/>
                </a:solidFill>
              </a:rPr>
              <a:t>STOBER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rack and pinion drives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with a radial runout of </a:t>
            </a:r>
            <a:br>
              <a:rPr b="1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≤ 10 μm</a:t>
            </a:r>
            <a:r>
              <a:rPr sz="280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C0FC29-1FA3-47C3-BD7F-B99F8427A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A6917E-ECE7-46C6-BB2B-4D86C937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27063" y="2703444"/>
            <a:ext cx="4281474" cy="32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Quality guaranteed!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587871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We put our planetary gear units to the test!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Specially developed and manufactured test benches with STOBER components.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Inspection</a:t>
            </a:r>
            <a:r>
              <a:rPr lang="de-DE" dirty="0"/>
              <a:t> and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dirty="0"/>
              <a:t>of all </a:t>
            </a:r>
            <a:r>
              <a:rPr lang="de-DE" dirty="0" err="1"/>
              <a:t>figures</a:t>
            </a:r>
            <a:r>
              <a:rPr lang="de-DE" dirty="0"/>
              <a:t> and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runnig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bearing</a:t>
            </a:r>
            <a:r>
              <a:rPr lang="de-DE" dirty="0"/>
              <a:t> </a:t>
            </a:r>
            <a:r>
              <a:rPr lang="de-DE" dirty="0" err="1"/>
              <a:t>pretension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Separate test bench for checking the backlash to ensure the highest positioning accuracy.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All options are at your disposal!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Versatile machine design.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Exceptional variety of combinations </a:t>
            </a:r>
            <a:br>
              <a:rPr lang="de-DE" dirty="0"/>
            </a:br>
            <a:r>
              <a:rPr dirty="0"/>
              <a:t>and options.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Largest possible combination of gear units </a:t>
            </a:r>
            <a:br>
              <a:rPr lang="de-DE" dirty="0"/>
            </a:br>
            <a:r>
              <a:rPr dirty="0"/>
              <a:t>and motors with direct attachment.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Variable adapter designs.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PERFECTLY ADAPTED to your individual requirements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96240" y="5466057"/>
            <a:ext cx="334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The right configuration for </a:t>
            </a:r>
            <a:br>
              <a:rPr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any requirement!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1967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Planetary gear units from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 dirty="0">
                <a:solidFill>
                  <a:schemeClr val="accent3"/>
                </a:solidFill>
              </a:rPr>
              <a:t>High-performance. Precise. Perfect fit.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The most compact planetary geared motors on the market.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Superior precision and performance.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Exceptional variety of combinations and options.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Extreme ruggedness.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Ready-to-install drive solutions for machine tool </a:t>
            </a:r>
            <a:br>
              <a:rPr lang="de-DE" dirty="0"/>
            </a:br>
            <a:r>
              <a:rPr dirty="0"/>
              <a:t>and packaging machines as well as automation and </a:t>
            </a:r>
            <a:br>
              <a:rPr lang="de-DE" dirty="0"/>
            </a:br>
            <a:r>
              <a:rPr dirty="0"/>
              <a:t>robotics applications.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EA46C5-1E08-4DA0-BBB3-0FA7DAA6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2658" y="1275150"/>
            <a:ext cx="6795702" cy="4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</a:rPr>
              <a:t>Your right drive and automation solution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Quick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just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clicks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Filter, compare, save and share.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Download 3D </a:t>
            </a:r>
            <a:r>
              <a:rPr lang="en-US" dirty="0"/>
              <a:t>models, dimensional drawings or technical data </a:t>
            </a:r>
            <a:r>
              <a:rPr lang="de-DE" dirty="0" err="1"/>
              <a:t>sheets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Request a quote directly!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1865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We bring more to the table!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Collaborative partnership.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Professional consultation designed around your needs.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Comprehensive assistance – from design </a:t>
            </a:r>
            <a:br>
              <a:rPr lang="de-DE" dirty="0"/>
            </a:br>
            <a:r>
              <a:rPr dirty="0"/>
              <a:t>configuration to commissioning and more.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Optimal solution for each </a:t>
            </a:r>
            <a:br>
              <a:rPr dirty="0"/>
            </a:br>
            <a:r>
              <a:rPr dirty="0"/>
              <a:t>individual application scenario.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685</Words>
  <Application>Microsoft Office PowerPoint</Application>
  <PresentationFormat>Breitbild</PresentationFormat>
  <Paragraphs>138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Exo 2</vt:lpstr>
      <vt:lpstr>Wingdings</vt:lpstr>
      <vt:lpstr>Office</vt:lpstr>
      <vt:lpstr>Planetary gear units  from STOBER.</vt:lpstr>
      <vt:lpstr>More PERFORMANCE for your machine!</vt:lpstr>
      <vt:lpstr>More PERFORMANCE for your machine!</vt:lpstr>
      <vt:lpstr>Greater PRECISION with planetary gear units from STOBER</vt:lpstr>
      <vt:lpstr>Quality guaranteed! </vt:lpstr>
      <vt:lpstr>PERFECTLY ADAPTED to your individual requirements</vt:lpstr>
      <vt:lpstr>Planetary gear units from STOBER</vt:lpstr>
      <vt:lpstr>Make it yours! STOBER Configurator</vt:lpstr>
      <vt:lpstr>MORE THAN JUST A GEARBOX</vt:lpstr>
      <vt:lpstr>The STOBER PRODUCT ID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91</cp:revision>
  <dcterms:created xsi:type="dcterms:W3CDTF">2019-11-05T09:41:04Z</dcterms:created>
  <dcterms:modified xsi:type="dcterms:W3CDTF">2020-01-15T11:52:58Z</dcterms:modified>
</cp:coreProperties>
</file>