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307" r:id="rId3"/>
    <p:sldId id="306" r:id="rId4"/>
    <p:sldId id="308" r:id="rId5"/>
    <p:sldId id="302" r:id="rId6"/>
    <p:sldId id="261" r:id="rId7"/>
    <p:sldId id="319" r:id="rId8"/>
    <p:sldId id="332" r:id="rId9"/>
    <p:sldId id="263" r:id="rId10"/>
    <p:sldId id="30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99" d="100"/>
          <a:sy n="99" d="100"/>
        </p:scale>
        <p:origin x="780" y="72"/>
      </p:cViewPr>
      <p:guideLst>
        <p:guide pos="7"/>
        <p:guide pos="415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68923B0D-035D-43BC-A49E-4F5914539CF6}"/>
    <pc:docChg chg="mod">
      <pc:chgData name="Grotzfeld, Claudia" userId="e45a4c30-6f52-4960-b995-3eb4b79be813" providerId="ADAL" clId="{68923B0D-035D-43BC-A49E-4F5914539CF6}" dt="2020-01-15T11:51:01.38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Vergrößerung der </a:t>
            </a:r>
            <a:r>
              <a:rPr lang="de-DE" dirty="0" err="1">
                <a:sym typeface="Wingdings" panose="05000000000000000000" pitchFamily="2" charset="2"/>
              </a:rPr>
              <a:t>Ritzelzapfendurchmesser</a:t>
            </a:r>
            <a:r>
              <a:rPr lang="de-DE" dirty="0">
                <a:sym typeface="Wingdings" panose="05000000000000000000" pitchFamily="2" charset="2"/>
              </a:rPr>
              <a:t> sowie eine verbreiterte Verzahnung in der Abtriebsstufe bewirken ein gesteigertes Not-Aus-Moment und eine insgesamt erhöhte Tragfähigkeit.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Verbindung mit der Option „reduziertes Drehspiel“ wurden die Gehäuse der PH(Q)-Abtriebsstufe nitriert, weshalb deutlich höhere Drehmomente (M</a:t>
            </a:r>
            <a:r>
              <a:rPr lang="de-DE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2accHT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erreicht werden. 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Hochwertige Gehäuse- und Verzahnungsqualität </a:t>
            </a:r>
            <a:r>
              <a:rPr lang="de-DE" sz="2000" dirty="0"/>
              <a:t>durch innovative Produktionstechnologien v</a:t>
            </a:r>
            <a:r>
              <a:rPr lang="de-DE" dirty="0"/>
              <a:t>ersprechen höchste Positioniergenauigkeit bei einem sehr geringen Drehspiel von bis zu </a:t>
            </a:r>
            <a:r>
              <a:rPr lang="el-GR" dirty="0"/>
              <a:t>≤</a:t>
            </a:r>
            <a:r>
              <a:rPr lang="de-DE" dirty="0"/>
              <a:t> 1 </a:t>
            </a:r>
            <a:r>
              <a:rPr lang="de-DE" dirty="0" err="1"/>
              <a:t>arcmin</a:t>
            </a:r>
            <a:r>
              <a:rPr lang="de-DE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Resultieren in hohen Beschleunigungsmomenten und garantieren gleichzeitig höchste Laufgenauigkeit und Präzision,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 beispielsweise </a:t>
            </a:r>
            <a:r>
              <a:rPr lang="de-DE" dirty="0"/>
              <a:t>STÖBER Zahnstangentriebe mit einem Rundlauf von bis zu </a:t>
            </a:r>
            <a:r>
              <a:rPr lang="el-GR" dirty="0"/>
              <a:t>≤ 10 μ</a:t>
            </a:r>
            <a:r>
              <a:rPr lang="de-DE" dirty="0"/>
              <a:t>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Einzigartige Schnittstellentechnologie für die Anbindung von Motoren unterschiedlichster Baugrößen.</a:t>
            </a:r>
            <a:br>
              <a:rPr lang="de-DE" dirty="0"/>
            </a:br>
            <a:r>
              <a:rPr lang="de-DE" sz="1600" dirty="0"/>
              <a:t>STÖBER Motoradapter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sind in unterschiedlichsten Ausführungen sowie in der </a:t>
            </a:r>
            <a:r>
              <a:rPr lang="de-DE" sz="1600" dirty="0" err="1"/>
              <a:t>ServoStop</a:t>
            </a:r>
            <a:r>
              <a:rPr lang="de-DE" sz="1600" dirty="0"/>
              <a:t>-Variante mit einer integrierten Bremse erhältlich.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können mit Standard- oder spielreduzierten Getrieben kombiniert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ermöglichen in der Large-Variante mit extra großer Motorplatte die Anbindung der kompaktesten STÖBER Getriebe mit Motoren sehr großer Bauformen – ein Alleinstellungsmerkmal!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rPr lang="de-DE" dirty="0"/>
              <a:t>Planetengetriebe </a:t>
            </a:r>
            <a:br>
              <a:rPr lang="de-DE" dirty="0"/>
            </a:br>
            <a:r>
              <a:rPr lang="de-DE" dirty="0"/>
              <a:t>von STÖBER.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rPr lang="de-DE" dirty="0"/>
              <a:t>Performant. Präzise. Passgenau.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STÖBER PRODUKTAUSWEIS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791F57-DD90-45BA-A73A-98CE9F80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92971" y="1070388"/>
            <a:ext cx="5199029" cy="5427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37CE0-BD52-44BD-A960-7E61C5E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840" y="4984144"/>
            <a:ext cx="5901943" cy="130413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lang="de-DE" sz="2400" b="1" dirty="0">
                <a:solidFill>
                  <a:schemeClr val="accent3"/>
                </a:solidFill>
              </a:rPr>
              <a:t>Alles auf einen Blick. Jederzeit verfügbar!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Betriebs- und Montageanleitungen.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Ersatzteillisten.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Hinweise zu technischen Merkmalen.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FB69B3-4FCB-4ACE-98F4-306E17B3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6665" y="1134357"/>
            <a:ext cx="5111640" cy="2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Sie sparen Platz!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Kleiner Bauraum.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Großes Drehmoment.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r>
              <a:rPr lang="de-DE" sz="2400" b="1" dirty="0">
                <a:solidFill>
                  <a:schemeClr val="accent4"/>
                </a:solidFill>
              </a:rPr>
              <a:t>Nutzen Sie die Vorteile des Direktanbaus!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Kein Motoradapter.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Höchste Antriebsdynamik.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Gesteigerte Leistungsdichte um 65 %.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Einbaufertige Antriebslösung.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für Ihre Maschine!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  <a:ln>
            <a:noFill/>
          </a:ln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lang="de-DE" sz="2800" b="1" dirty="0">
                <a:solidFill>
                  <a:schemeClr val="bg1"/>
                </a:solidFill>
              </a:rPr>
              <a:t>Kompakteste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Planetengetriebemotoren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auf dem Markt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Mehr Moment!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Bis zu 60 % mehr Beschleunigungsmoment.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Gesteigertes Not-Aus-Moment.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Erhöhte Tragfähigkeit.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für Ihre Maschine!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16A982-72FD-480B-A855-DBBD2CB75FD5}"/>
              </a:ext>
            </a:extLst>
          </p:cNvPr>
          <p:cNvGrpSpPr/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8" name="Rechtwinkliges Dreieck 7">
              <a:extLst>
                <a:ext uri="{FF2B5EF4-FFF2-40B4-BE49-F238E27FC236}">
                  <a16:creationId xmlns:a16="http://schemas.microsoft.com/office/drawing/2014/main" id="{788F842C-14A6-4038-BE6A-EBC30788D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58E9725A-1FF4-4C06-BB6B-FE607DF533F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AD5E7530-434D-49DB-8E0D-3970802CB656}"/>
              </a:ext>
            </a:extLst>
          </p:cNvPr>
          <p:cNvSpPr txBox="1"/>
          <p:nvPr/>
        </p:nvSpPr>
        <p:spPr>
          <a:xfrm>
            <a:off x="1725544" y="5639448"/>
            <a:ext cx="419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Kompakt und dynamisch!</a:t>
            </a:r>
            <a:endParaRPr lang="de-DE" sz="2000" dirty="0">
              <a:solidFill>
                <a:schemeClr val="accent3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9078" y="916288"/>
            <a:ext cx="6131632" cy="58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07BE85-0062-4B65-BDE5-C2316D4C7C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1290" y="2830979"/>
            <a:ext cx="3676916" cy="2759326"/>
          </a:xfrm>
          <a:prstGeom prst="rect">
            <a:avLst/>
          </a:prstGeom>
        </p:spPr>
      </p:pic>
      <p:pic>
        <p:nvPicPr>
          <p:cNvPr id="5" name="Grafik 4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231381AD-A049-4B2B-A4F6-2BAFCF0F5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18" y="3535683"/>
            <a:ext cx="1098037" cy="1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Gesteigerte Qualität, mehr Präzision!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Höchste Positioniergenauigkeit: Reduziertes Drehspiel </a:t>
            </a:r>
            <a:r>
              <a:rPr lang="el-GR" dirty="0"/>
              <a:t>≤</a:t>
            </a:r>
            <a:r>
              <a:rPr lang="de-DE" dirty="0"/>
              <a:t> 1 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Hochwertige Gehäuse- und Verzahnungsqualität.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Hohe Beschleunigungsmomente bei höchster Laufgenauigkeit </a:t>
            </a:r>
            <a:br>
              <a:rPr lang="de-DE" dirty="0"/>
            </a:br>
            <a:r>
              <a:rPr lang="de-DE" dirty="0"/>
              <a:t>und Präzision.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PRÄZISION mit Planetengetrieben von STÖBER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7510685" y="5632449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Hochpräzise und </a:t>
            </a:r>
            <a:r>
              <a:rPr lang="de-DE" sz="2000" b="1" dirty="0" err="1">
                <a:solidFill>
                  <a:schemeClr val="accent3"/>
                </a:solidFill>
              </a:rPr>
              <a:t>spielarm</a:t>
            </a:r>
            <a:r>
              <a:rPr lang="de-DE" sz="2000" b="1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000DE28-D2F0-4289-B498-8DB7426A5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bg1"/>
                </a:solidFill>
              </a:rPr>
              <a:t>STÖBER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Zahnstangentriebe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mit einem reduzierten Rundlauf von </a:t>
            </a:r>
            <a:r>
              <a:rPr lang="el-GR" sz="2800" b="1" dirty="0">
                <a:solidFill>
                  <a:schemeClr val="bg1"/>
                </a:solidFill>
              </a:rPr>
              <a:t>≤ 10 μ</a:t>
            </a:r>
            <a:r>
              <a:rPr lang="de-DE" sz="2800" b="1" dirty="0">
                <a:solidFill>
                  <a:schemeClr val="bg1"/>
                </a:solidFill>
              </a:rPr>
              <a:t>m</a:t>
            </a:r>
            <a:r>
              <a:rPr lang="de-DE" sz="2800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27063" y="2703444"/>
            <a:ext cx="4281474" cy="32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 garantiert!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10049883" cy="2201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Wir prüfen unsere Planetengetriebe auf Herz und Nieren!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Eigens entwickelte und gefertigte Prüfstände mit STÖBER Komponenten.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Prüfung und Dokumentation sämtlicher Kenn- und Einstellwerte, wie beispielsweise Laufgeräusche oder Lagervorspannung.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Separater Prüfstand zur Verifizierung des Drehspiels – für höchste Positioniergenauigkeit.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Sie haben alle Möglichkeiten!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Flexible Maschinenkonstruktion.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Enorme Kombinations- </a:t>
            </a:r>
            <a:br>
              <a:rPr lang="de-DE" dirty="0"/>
            </a:br>
            <a:r>
              <a:rPr lang="de-DE" dirty="0"/>
              <a:t>und Optionsvielfalt.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Größtmögliche Kombinatorik </a:t>
            </a:r>
            <a:br>
              <a:rPr lang="de-DE" dirty="0"/>
            </a:br>
            <a:r>
              <a:rPr lang="de-DE" dirty="0"/>
              <a:t>von Getrieben und Motoren </a:t>
            </a:r>
            <a:br>
              <a:rPr lang="de-DE" dirty="0"/>
            </a:br>
            <a:r>
              <a:rPr lang="de-DE" dirty="0"/>
              <a:t>im Direktanbau.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Variable Adapterausführungen.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PASSGENAU für Ihre individuellen Anforderungen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Für jede Anforderung 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lang="de-DE" sz="2000" b="1" dirty="0">
                <a:solidFill>
                  <a:schemeClr val="accent3"/>
                </a:solidFill>
              </a:rPr>
              <a:t>das Passende dabei!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19675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Planetengetriebe von STÖBER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lang="de-DE" sz="2400" b="1" dirty="0">
                <a:solidFill>
                  <a:schemeClr val="accent3"/>
                </a:solidFill>
              </a:rPr>
              <a:t>Performant. Präzise. Passgenau.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Kompakteste Planetengetriebemotoren auf dem Markt.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Überragende Präzision und Performance.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Einzigartige Kombinations- und Optionsvielfalt.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Außergewöhnliche Robustheit.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Einbaufertige Antriebslösungen für Werkzeug- </a:t>
            </a:r>
            <a:br>
              <a:rPr lang="de-DE" dirty="0"/>
            </a:br>
            <a:r>
              <a:rPr lang="de-DE" dirty="0"/>
              <a:t>und Verpackungsmaschinen sowie Anwendungen </a:t>
            </a:r>
            <a:br>
              <a:rPr lang="de-DE" dirty="0"/>
            </a:br>
            <a:r>
              <a:rPr lang="de-DE" dirty="0"/>
              <a:t>in Automation und Robotik.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EA46C5-1E08-4DA0-BBB3-0FA7DAA61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STÖBER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Die passende Antriebs- und Automationslösung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Schnell finden und mit wenigen Klicks konfigurieren.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Filtern, vergleichen</a:t>
            </a:r>
            <a:r>
              <a:rPr lang="de-DE"/>
              <a:t>, speichern und teilen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Download: 3D-Modelle, Maßzeichnungen und technische Datenblätter.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Angebot direkt anfordern!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1865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rPr lang="de-DE" dirty="0"/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Mit uns ist mehr drin!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Partnerschaftliche Zusammenarbeit.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Kompetente persönliche Beratung.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Umfassende Unterstützung </a:t>
            </a:r>
            <a:br>
              <a:rPr lang="de-DE" dirty="0"/>
            </a:br>
            <a:r>
              <a:rPr lang="de-DE" dirty="0"/>
              <a:t>– von der Auslegung bis zur Inbetriebnahme </a:t>
            </a:r>
            <a:br>
              <a:rPr lang="de-DE" dirty="0"/>
            </a:br>
            <a:r>
              <a:rPr lang="de-DE" dirty="0"/>
              <a:t>und selbstverständlich darüber hinaus.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Optimale Lösung für jeden </a:t>
            </a:r>
            <a:br>
              <a:rPr lang="de-DE" dirty="0"/>
            </a:br>
            <a:r>
              <a:rPr lang="de-DE" dirty="0"/>
              <a:t>individuellen Anwendungsfall.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THAN JUST A GEARBOX</a:t>
            </a:r>
            <a:r>
              <a:rPr lang="de-DE" sz="2800" dirty="0">
                <a:solidFill>
                  <a:srgbClr val="A3A62C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.</a:t>
            </a:r>
            <a:r>
              <a:rPr lang="de-DE" sz="28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</a:t>
            </a:r>
            <a:r>
              <a:rPr lang="de-DE" sz="40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MORE</a:t>
            </a:r>
            <a:r>
              <a:rPr lang="de-DE" sz="4000" dirty="0">
                <a:solidFill>
                  <a:srgbClr val="A3A62C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.</a:t>
            </a:r>
            <a:r>
              <a:rPr lang="de-DE" sz="40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622</Words>
  <Application>Microsoft Office PowerPoint</Application>
  <PresentationFormat>Breitbild</PresentationFormat>
  <Paragraphs>132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Exo 2</vt:lpstr>
      <vt:lpstr>Wingdings</vt:lpstr>
      <vt:lpstr>Office</vt:lpstr>
      <vt:lpstr>Planetengetriebe  von STÖBER.</vt:lpstr>
      <vt:lpstr>Mehr PERFORMANCE für Ihre Maschine!</vt:lpstr>
      <vt:lpstr>Mehr PERFORMANCE für Ihre Maschine!</vt:lpstr>
      <vt:lpstr>Mehr PRÄZISION mit Planetengetrieben von STÖBER</vt:lpstr>
      <vt:lpstr>Qualität garantiert! </vt:lpstr>
      <vt:lpstr>PASSGENAU für Ihre individuellen Anforderungen</vt:lpstr>
      <vt:lpstr>Planetengetriebe von STÖBER</vt:lpstr>
      <vt:lpstr>Make it yours! STÖBER Configurator</vt:lpstr>
      <vt:lpstr>MORE THAN JUST A GEARBOX</vt:lpstr>
      <vt:lpstr>Der STÖBER PRODUKTAUSWEIS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87</cp:revision>
  <dcterms:created xsi:type="dcterms:W3CDTF">2019-11-05T09:41:04Z</dcterms:created>
  <dcterms:modified xsi:type="dcterms:W3CDTF">2020-01-15T11:51:12Z</dcterms:modified>
</cp:coreProperties>
</file>