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2" r:id="rId1"/>
  </p:sldMasterIdLst>
  <p:notesMasterIdLst>
    <p:notesMasterId r:id="rId8"/>
  </p:notesMasterIdLst>
  <p:sldIdLst>
    <p:sldId id="260" r:id="rId2"/>
    <p:sldId id="262" r:id="rId3"/>
    <p:sldId id="261" r:id="rId4"/>
    <p:sldId id="258" r:id="rId5"/>
    <p:sldId id="257" r:id="rId6"/>
    <p:sldId id="263" r:id="rId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7" userDrawn="1">
          <p15:clr>
            <a:srgbClr val="A4A3A4"/>
          </p15:clr>
        </p15:guide>
        <p15:guide id="2" pos="393" userDrawn="1">
          <p15:clr>
            <a:srgbClr val="A4A3A4"/>
          </p15:clr>
        </p15:guide>
        <p15:guide id="3" pos="824" userDrawn="1">
          <p15:clr>
            <a:srgbClr val="A4A3A4"/>
          </p15:clr>
        </p15:guide>
        <p15:guide id="4" pos="1663" userDrawn="1">
          <p15:clr>
            <a:srgbClr val="A4A3A4"/>
          </p15:clr>
        </p15:guide>
        <p15:guide id="5" pos="2479" userDrawn="1">
          <p15:clr>
            <a:srgbClr val="A4A3A4"/>
          </p15:clr>
        </p15:guide>
        <p15:guide id="6" pos="3318" userDrawn="1">
          <p15:clr>
            <a:srgbClr val="A4A3A4"/>
          </p15:clr>
        </p15:guide>
        <p15:guide id="7" pos="4135" userDrawn="1">
          <p15:clr>
            <a:srgbClr val="A4A3A4"/>
          </p15:clr>
        </p15:guide>
        <p15:guide id="8" pos="4951" userDrawn="1">
          <p15:clr>
            <a:srgbClr val="A4A3A4"/>
          </p15:clr>
        </p15:guide>
        <p15:guide id="9" pos="5790" userDrawn="1">
          <p15:clr>
            <a:srgbClr val="A4A3A4"/>
          </p15:clr>
        </p15:guide>
        <p15:guide id="10" pos="6607" userDrawn="1">
          <p15:clr>
            <a:srgbClr val="A4A3A4"/>
          </p15:clr>
        </p15:guide>
        <p15:guide id="11" pos="7446" userDrawn="1">
          <p15:clr>
            <a:srgbClr val="A4A3A4"/>
          </p15:clr>
        </p15:guide>
        <p15:guide id="12" orient="horz" pos="4247" userDrawn="1">
          <p15:clr>
            <a:srgbClr val="A4A3A4"/>
          </p15:clr>
        </p15:guide>
        <p15:guide id="13" orient="horz" pos="3770" userDrawn="1">
          <p15:clr>
            <a:srgbClr val="A4A3A4"/>
          </p15:clr>
        </p15:guide>
        <p15:guide id="14" orient="horz" pos="3317" userDrawn="1">
          <p15:clr>
            <a:srgbClr val="A4A3A4"/>
          </p15:clr>
        </p15:guide>
        <p15:guide id="15" orient="horz" pos="2863" userDrawn="1">
          <p15:clr>
            <a:srgbClr val="A4A3A4"/>
          </p15:clr>
        </p15:guide>
        <p15:guide id="16" orient="horz" pos="2387" userDrawn="1">
          <p15:clr>
            <a:srgbClr val="A4A3A4"/>
          </p15:clr>
        </p15:guide>
        <p15:guide id="17" orient="horz" pos="1911" userDrawn="1">
          <p15:clr>
            <a:srgbClr val="A4A3A4"/>
          </p15:clr>
        </p15:guide>
        <p15:guide id="18" orient="horz" pos="1457" userDrawn="1">
          <p15:clr>
            <a:srgbClr val="A4A3A4"/>
          </p15:clr>
        </p15:guide>
        <p15:guide id="19" orient="horz" pos="1003" userDrawn="1">
          <p15:clr>
            <a:srgbClr val="A4A3A4"/>
          </p15:clr>
        </p15:guide>
        <p15:guide id="20" orient="horz" pos="52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CA19C"/>
    <a:srgbClr val="003E74"/>
    <a:srgbClr val="004B88"/>
    <a:srgbClr val="006EB6"/>
    <a:srgbClr val="007FC4"/>
    <a:srgbClr val="6A9DD3"/>
    <a:srgbClr val="00386B"/>
    <a:srgbClr val="0071BC"/>
    <a:srgbClr val="E94994"/>
    <a:srgbClr val="E6A02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80"/>
  </p:normalViewPr>
  <p:slideViewPr>
    <p:cSldViewPr snapToGrid="0" snapToObjects="1">
      <p:cViewPr varScale="1">
        <p:scale>
          <a:sx n="99" d="100"/>
          <a:sy n="99" d="100"/>
        </p:scale>
        <p:origin x="72" y="696"/>
      </p:cViewPr>
      <p:guideLst>
        <p:guide pos="7"/>
        <p:guide pos="393"/>
        <p:guide pos="824"/>
        <p:guide pos="1663"/>
        <p:guide pos="2479"/>
        <p:guide pos="3318"/>
        <p:guide pos="4135"/>
        <p:guide pos="4951"/>
        <p:guide pos="5790"/>
        <p:guide pos="6607"/>
        <p:guide pos="7446"/>
        <p:guide orient="horz" pos="4247"/>
        <p:guide orient="horz" pos="3770"/>
        <p:guide orient="horz" pos="3317"/>
        <p:guide orient="horz" pos="2863"/>
        <p:guide orient="horz" pos="2387"/>
        <p:guide orient="horz" pos="1911"/>
        <p:guide orient="horz" pos="1457"/>
        <p:guide orient="horz" pos="1003"/>
        <p:guide orient="horz" pos="52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C496BB-EB4D-D448-9822-9A227480818A}" type="datetimeFigureOut">
              <a:rPr lang="en-US" smtClean="0"/>
              <a:t>11/12/2021</a:t>
            </a:fld>
            <a:endParaRPr lang="en-US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8A3DF1-23CF-5344-9949-DF1C92A429D0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786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 userDrawn="1"/>
        </p:nvSpPr>
        <p:spPr>
          <a:xfrm>
            <a:off x="-6" y="840456"/>
            <a:ext cx="12192000" cy="3704557"/>
          </a:xfrm>
          <a:prstGeom prst="rect">
            <a:avLst/>
          </a:prstGeom>
          <a:solidFill>
            <a:srgbClr val="F8E7C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660400" y="2314800"/>
            <a:ext cx="6534000" cy="1476000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4000" b="1">
                <a:solidFill>
                  <a:schemeClr val="tx2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2660400" y="3874174"/>
            <a:ext cx="6534000" cy="645454"/>
          </a:xfrm>
        </p:spPr>
        <p:txBody>
          <a:bodyPr>
            <a:noAutofit/>
          </a:bodyPr>
          <a:lstStyle>
            <a:lvl1pPr marL="0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de-DE" dirty="0"/>
          </a:p>
        </p:txBody>
      </p:sp>
      <p:sp>
        <p:nvSpPr>
          <p:cNvPr id="8" name="Dreieck 9"/>
          <p:cNvSpPr/>
          <p:nvPr userDrawn="1"/>
        </p:nvSpPr>
        <p:spPr>
          <a:xfrm rot="10800000">
            <a:off x="-6" y="11564"/>
            <a:ext cx="5245106" cy="3401561"/>
          </a:xfrm>
          <a:prstGeom prst="triangle">
            <a:avLst>
              <a:gd name="adj" fmla="val 100000"/>
            </a:avLst>
          </a:prstGeom>
          <a:gradFill>
            <a:gsLst>
              <a:gs pos="0">
                <a:schemeClr val="bg1">
                  <a:alpha val="16000"/>
                </a:schemeClr>
              </a:gs>
              <a:gs pos="90000">
                <a:srgbClr val="003E74">
                  <a:alpha val="70000"/>
                </a:srgbClr>
              </a:gs>
            </a:gsLst>
            <a:lin ang="10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Bild 10">
            <a:extLst>
              <a:ext uri="{FF2B5EF4-FFF2-40B4-BE49-F238E27FC236}">
                <a16:creationId xmlns:a16="http://schemas.microsoft.com/office/drawing/2014/main" id="{483D2F1A-6EAB-4925-A019-3186E5FDB72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" y="0"/>
            <a:ext cx="12192004" cy="840456"/>
          </a:xfrm>
          <a:prstGeom prst="rect">
            <a:avLst/>
          </a:prstGeom>
        </p:spPr>
      </p:pic>
      <p:pic>
        <p:nvPicPr>
          <p:cNvPr id="9" name="Bild 12">
            <a:extLst>
              <a:ext uri="{FF2B5EF4-FFF2-40B4-BE49-F238E27FC236}">
                <a16:creationId xmlns:a16="http://schemas.microsoft.com/office/drawing/2014/main" id="{C1DA38FF-A07F-40A2-AA15-D39AF17FD39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5802" y="217830"/>
            <a:ext cx="1958817" cy="4187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1143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elle 7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642967881"/>
              </p:ext>
            </p:extLst>
          </p:nvPr>
        </p:nvGraphicFramePr>
        <p:xfrm>
          <a:off x="16696" y="842510"/>
          <a:ext cx="11808000" cy="5904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397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85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371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880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2735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9785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9785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33718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29785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31629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738000"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8000"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8000"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38000"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38000"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38000"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38000"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38000"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40000" y="236485"/>
            <a:ext cx="7987800" cy="460800"/>
          </a:xfrm>
        </p:spPr>
        <p:txBody>
          <a:bodyPr>
            <a:noAutofit/>
          </a:bodyPr>
          <a:lstStyle>
            <a:lvl1pPr>
              <a:defRPr sz="2400" b="1" baseline="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de-DE"/>
              <a:t>Mastertitelformat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40000" y="1260000"/>
            <a:ext cx="11161800" cy="4351338"/>
          </a:xfrm>
        </p:spPr>
        <p:txBody>
          <a:bodyPr>
            <a:no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5" name="Rectangle 17">
            <a:extLst>
              <a:ext uri="{FF2B5EF4-FFF2-40B4-BE49-F238E27FC236}">
                <a16:creationId xmlns:a16="http://schemas.microsoft.com/office/drawing/2014/main" id="{1427EDC5-1AEB-4EEC-8F67-C20FC6349227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1353800" y="6529604"/>
            <a:ext cx="742950" cy="20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1882" tIns="50941" rIns="101882" bIns="50941" anchor="b"/>
          <a:lstStyle/>
          <a:p>
            <a:pPr algn="r" defTabSz="1019175" eaLnBrk="0" hangingPunct="0"/>
            <a:fld id="{51CB384A-0536-4360-B28A-1B00EEFBB37D}" type="slidenum">
              <a:rPr lang="de-DE" altLang="de-DE" sz="1300" b="1">
                <a:solidFill>
                  <a:srgbClr val="808080"/>
                </a:solidFill>
              </a:rPr>
              <a:pPr algn="r" defTabSz="1019175" eaLnBrk="0" hangingPunct="0"/>
              <a:t>‹Nr.›</a:t>
            </a:fld>
            <a:endParaRPr lang="de-DE" altLang="de-DE" sz="1300" b="1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88378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>
            <a:extLst>
              <a:ext uri="{FF2B5EF4-FFF2-40B4-BE49-F238E27FC236}">
                <a16:creationId xmlns:a16="http://schemas.microsoft.com/office/drawing/2014/main" id="{89FFA86E-70FD-4ED7-971F-19F75EF919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3FCB7A8E-3883-4B8B-8D2B-1C3EE3168FF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39749" y="1174750"/>
            <a:ext cx="5245033" cy="635000"/>
          </a:xfrm>
        </p:spPr>
        <p:txBody>
          <a:bodyPr>
            <a:noAutofit/>
          </a:bodyPr>
          <a:lstStyle>
            <a:lvl1pPr marL="0" indent="0">
              <a:buNone/>
              <a:defRPr sz="2000" b="1"/>
            </a:lvl1pPr>
          </a:lstStyle>
          <a:p>
            <a:pPr lvl="0"/>
            <a:r>
              <a:rPr lang="de-DE" dirty="0"/>
              <a:t>Text durch Doppelklick hinzufügen</a:t>
            </a:r>
          </a:p>
        </p:txBody>
      </p:sp>
      <p:sp>
        <p:nvSpPr>
          <p:cNvPr id="7" name="Inhaltsplatzhalter 6">
            <a:extLst>
              <a:ext uri="{FF2B5EF4-FFF2-40B4-BE49-F238E27FC236}">
                <a16:creationId xmlns:a16="http://schemas.microsoft.com/office/drawing/2014/main" id="{A0DFAE58-A779-486A-85B6-608FBE5C03B9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540000" y="1809750"/>
            <a:ext cx="5244782" cy="4562174"/>
          </a:xfrm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e-DE" dirty="0"/>
              <a:t>Text durch Doppelklick hinzufügen</a:t>
            </a:r>
          </a:p>
          <a:p>
            <a:pPr lvl="0"/>
            <a:endParaRPr lang="de-DE" dirty="0"/>
          </a:p>
        </p:txBody>
      </p:sp>
      <p:sp>
        <p:nvSpPr>
          <p:cNvPr id="8" name="Textplatzhalter 4">
            <a:extLst>
              <a:ext uri="{FF2B5EF4-FFF2-40B4-BE49-F238E27FC236}">
                <a16:creationId xmlns:a16="http://schemas.microsoft.com/office/drawing/2014/main" id="{AEE395DD-57B5-40B5-8B09-03782464AA1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990399" y="1173346"/>
            <a:ext cx="5245033" cy="635000"/>
          </a:xfrm>
        </p:spPr>
        <p:txBody>
          <a:bodyPr>
            <a:noAutofit/>
          </a:bodyPr>
          <a:lstStyle>
            <a:lvl1pPr marL="0" indent="0">
              <a:buNone/>
              <a:defRPr sz="2000" b="1"/>
            </a:lvl1pPr>
          </a:lstStyle>
          <a:p>
            <a:pPr lvl="0"/>
            <a:r>
              <a:rPr lang="de-DE" dirty="0"/>
              <a:t>Text durch Doppelklick hinzufügen</a:t>
            </a:r>
          </a:p>
        </p:txBody>
      </p:sp>
      <p:sp>
        <p:nvSpPr>
          <p:cNvPr id="9" name="Inhaltsplatzhalter 6">
            <a:extLst>
              <a:ext uri="{FF2B5EF4-FFF2-40B4-BE49-F238E27FC236}">
                <a16:creationId xmlns:a16="http://schemas.microsoft.com/office/drawing/2014/main" id="{661C66C9-EBBF-4E36-AF62-D4A443DE8535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5990650" y="1808346"/>
            <a:ext cx="5244782" cy="4562174"/>
          </a:xfrm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e-DE" dirty="0"/>
              <a:t>Text durch Doppelklick hinzufügen</a:t>
            </a:r>
          </a:p>
          <a:p>
            <a:pPr lvl="0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00900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mit Bildunt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DE009D1-3427-4610-9FFC-3390DE02AB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4" name="Bildplatzhalter 3">
            <a:extLst>
              <a:ext uri="{FF2B5EF4-FFF2-40B4-BE49-F238E27FC236}">
                <a16:creationId xmlns:a16="http://schemas.microsoft.com/office/drawing/2014/main" id="{067B44FA-4344-4C42-9984-409D309E924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39750" y="1030288"/>
            <a:ext cx="8469313" cy="4340225"/>
          </a:xfrm>
        </p:spPr>
        <p:txBody>
          <a:bodyPr>
            <a:noAutofit/>
          </a:bodyPr>
          <a:lstStyle>
            <a:lvl1pPr marL="0" indent="0">
              <a:buNone/>
              <a:defRPr sz="2000"/>
            </a:lvl1pPr>
          </a:lstStyle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BA855298-25E6-4AF7-888E-E8C4B365001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39750" y="5524500"/>
            <a:ext cx="8469313" cy="779463"/>
          </a:xfrm>
        </p:spPr>
        <p:txBody>
          <a:bodyPr>
            <a:no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/>
            </a:lvl2pPr>
          </a:lstStyle>
          <a:p>
            <a:pPr lvl="0"/>
            <a:r>
              <a:rPr lang="de-DE" dirty="0"/>
              <a:t>Bildunterschrift hinzufügen</a:t>
            </a:r>
          </a:p>
        </p:txBody>
      </p:sp>
    </p:spTree>
    <p:extLst>
      <p:ext uri="{BB962C8B-B14F-4D97-AF65-F5344CB8AC3E}">
        <p14:creationId xmlns:p14="http://schemas.microsoft.com/office/powerpoint/2010/main" val="28037564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mit Überschrift un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DFE9D6-7069-476B-965D-19553A0572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419A4448-DE34-4F08-B0C3-38DA176AF8B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39750" y="1077913"/>
            <a:ext cx="3878263" cy="1385887"/>
          </a:xfrm>
        </p:spPr>
        <p:txBody>
          <a:bodyPr anchor="b">
            <a:noAutofit/>
          </a:bodyPr>
          <a:lstStyle>
            <a:lvl1pPr marL="0" indent="0">
              <a:buNone/>
              <a:defRPr sz="2000" b="1"/>
            </a:lvl1pPr>
          </a:lstStyle>
          <a:p>
            <a:pPr lvl="0"/>
            <a:r>
              <a:rPr lang="de-DE" dirty="0"/>
              <a:t>Text durch Doppelklick hinzufügen</a:t>
            </a:r>
          </a:p>
        </p:txBody>
      </p:sp>
      <p:sp>
        <p:nvSpPr>
          <p:cNvPr id="8" name="Inhaltsplatzhalter 7">
            <a:extLst>
              <a:ext uri="{FF2B5EF4-FFF2-40B4-BE49-F238E27FC236}">
                <a16:creationId xmlns:a16="http://schemas.microsoft.com/office/drawing/2014/main" id="{E394F618-8017-4FF4-AE8C-1E7E7314C345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539750" y="2579688"/>
            <a:ext cx="3878263" cy="3830637"/>
          </a:xfrm>
        </p:spPr>
        <p:txBody>
          <a:bodyPr>
            <a:no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10" name="Bildplatzhalter 9">
            <a:extLst>
              <a:ext uri="{FF2B5EF4-FFF2-40B4-BE49-F238E27FC236}">
                <a16:creationId xmlns:a16="http://schemas.microsoft.com/office/drawing/2014/main" id="{0C48FE18-9242-41FE-9623-D0DD0D431B46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4610100" y="1077913"/>
            <a:ext cx="7042150" cy="5332412"/>
          </a:xfrm>
        </p:spPr>
        <p:txBody>
          <a:bodyPr>
            <a:noAutofit/>
          </a:bodyPr>
          <a:lstStyle>
            <a:lvl1pPr marL="0" indent="0">
              <a:buNone/>
              <a:defRPr sz="2000"/>
            </a:lvl1pPr>
          </a:lstStyle>
          <a:p>
            <a:r>
              <a:rPr lang="de-DE"/>
              <a:t>Bild durch Klicken auf Symbol hinzufügen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6616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mit Überschrift und Tabe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DFE9D6-7069-476B-965D-19553A0572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419A4448-DE34-4F08-B0C3-38DA176AF8B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39750" y="1077913"/>
            <a:ext cx="3878263" cy="1385887"/>
          </a:xfrm>
        </p:spPr>
        <p:txBody>
          <a:bodyPr anchor="b">
            <a:noAutofit/>
          </a:bodyPr>
          <a:lstStyle>
            <a:lvl1pPr marL="0" indent="0">
              <a:buNone/>
              <a:defRPr sz="1800" b="1"/>
            </a:lvl1pPr>
          </a:lstStyle>
          <a:p>
            <a:pPr lvl="0"/>
            <a:r>
              <a:rPr lang="de-DE" dirty="0"/>
              <a:t>Text durch Doppelklick hinzufügen</a:t>
            </a:r>
          </a:p>
        </p:txBody>
      </p:sp>
      <p:sp>
        <p:nvSpPr>
          <p:cNvPr id="8" name="Inhaltsplatzhalter 7">
            <a:extLst>
              <a:ext uri="{FF2B5EF4-FFF2-40B4-BE49-F238E27FC236}">
                <a16:creationId xmlns:a16="http://schemas.microsoft.com/office/drawing/2014/main" id="{E394F618-8017-4FF4-AE8C-1E7E7314C345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539750" y="2579688"/>
            <a:ext cx="3878263" cy="3830637"/>
          </a:xfrm>
        </p:spPr>
        <p:txBody>
          <a:bodyPr>
            <a:no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4" name="Tabellenplatzhalter 3">
            <a:extLst>
              <a:ext uri="{FF2B5EF4-FFF2-40B4-BE49-F238E27FC236}">
                <a16:creationId xmlns:a16="http://schemas.microsoft.com/office/drawing/2014/main" id="{ED340692-74E6-41C6-8608-577B467B3A1B}"/>
              </a:ext>
            </a:extLst>
          </p:cNvPr>
          <p:cNvSpPr>
            <a:spLocks noGrp="1"/>
          </p:cNvSpPr>
          <p:nvPr>
            <p:ph type="tbl" sz="quarter" idx="12"/>
          </p:nvPr>
        </p:nvSpPr>
        <p:spPr>
          <a:xfrm>
            <a:off x="4581525" y="1077913"/>
            <a:ext cx="7070725" cy="5332412"/>
          </a:xfrm>
        </p:spPr>
        <p:txBody>
          <a:bodyPr>
            <a:noAutofit/>
          </a:bodyPr>
          <a:lstStyle>
            <a:lvl1pPr marL="0" indent="0">
              <a:buNone/>
              <a:defRPr sz="2000"/>
            </a:lvl1pPr>
          </a:lstStyle>
          <a:p>
            <a:r>
              <a:rPr lang="de-DE"/>
              <a:t>Tabelle durch Klicken auf Symbol hinzufügen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381008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978748A-91EA-4D8B-865E-C906308121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6">
            <a:extLst>
              <a:ext uri="{FF2B5EF4-FFF2-40B4-BE49-F238E27FC236}">
                <a16:creationId xmlns:a16="http://schemas.microsoft.com/office/drawing/2014/main" id="{F130F313-2472-43F1-B79D-725F8BA57A71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540000" y="1126156"/>
            <a:ext cx="5244782" cy="5245768"/>
          </a:xfrm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e-DE" dirty="0"/>
              <a:t>Text durch Doppelklick hinzufügen</a:t>
            </a:r>
          </a:p>
          <a:p>
            <a:pPr lvl="0"/>
            <a:endParaRPr lang="de-DE" dirty="0"/>
          </a:p>
        </p:txBody>
      </p:sp>
      <p:sp>
        <p:nvSpPr>
          <p:cNvPr id="4" name="Inhaltsplatzhalter 6">
            <a:extLst>
              <a:ext uri="{FF2B5EF4-FFF2-40B4-BE49-F238E27FC236}">
                <a16:creationId xmlns:a16="http://schemas.microsoft.com/office/drawing/2014/main" id="{ED33610E-C335-427F-8866-A7A6C50C8DC5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5990650" y="1124752"/>
            <a:ext cx="5244782" cy="5245768"/>
          </a:xfrm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e-DE" dirty="0"/>
              <a:t>Text durch Doppelklick hinzufügen</a:t>
            </a:r>
          </a:p>
          <a:p>
            <a:pPr lvl="0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205592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A865C63-9FD7-4BB0-B647-6481940313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DE"/>
              <a:t>Mastertitelformat bearbeiten</a:t>
            </a:r>
            <a:endParaRPr lang="de-DE" dirty="0"/>
          </a:p>
        </p:txBody>
      </p:sp>
      <p:sp>
        <p:nvSpPr>
          <p:cNvPr id="7" name="Textplatzhalter 2">
            <a:extLst>
              <a:ext uri="{FF2B5EF4-FFF2-40B4-BE49-F238E27FC236}">
                <a16:creationId xmlns:a16="http://schemas.microsoft.com/office/drawing/2014/main" id="{90003EE5-3F76-4707-A0E6-1BFFF90A58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>
            <a:noAutofit/>
          </a:bodyPr>
          <a:lstStyle>
            <a:lvl1pPr marL="0" indent="0">
              <a:buNone/>
              <a:defRPr sz="2400"/>
            </a:lvl1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9" name="Textplatzhalter 8">
            <a:extLst>
              <a:ext uri="{FF2B5EF4-FFF2-40B4-BE49-F238E27FC236}">
                <a16:creationId xmlns:a16="http://schemas.microsoft.com/office/drawing/2014/main" id="{4C5409A5-780A-44F0-B736-94BFCB7EFF7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31850" y="2378075"/>
            <a:ext cx="10515600" cy="2136173"/>
          </a:xfrm>
        </p:spPr>
        <p:txBody>
          <a:bodyPr numCol="1" anchor="b">
            <a:noAutofit/>
          </a:bodyPr>
          <a:lstStyle>
            <a:lvl1pPr marL="0" indent="0">
              <a:buNone/>
              <a:defRPr sz="4400"/>
            </a:lvl1pPr>
          </a:lstStyle>
          <a:p>
            <a:pPr lvl="0"/>
            <a:r>
              <a:rPr lang="de-DE" dirty="0"/>
              <a:t>Titel durch Doppelklick hinzufügen</a:t>
            </a:r>
          </a:p>
        </p:txBody>
      </p:sp>
    </p:spTree>
    <p:extLst>
      <p:ext uri="{BB962C8B-B14F-4D97-AF65-F5344CB8AC3E}">
        <p14:creationId xmlns:p14="http://schemas.microsoft.com/office/powerpoint/2010/main" val="3406099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reieck 9"/>
          <p:cNvSpPr/>
          <p:nvPr userDrawn="1"/>
        </p:nvSpPr>
        <p:spPr>
          <a:xfrm rot="10800000">
            <a:off x="-14" y="11555"/>
            <a:ext cx="5267209" cy="3351681"/>
          </a:xfrm>
          <a:prstGeom prst="triangle">
            <a:avLst>
              <a:gd name="adj" fmla="val 100000"/>
            </a:avLst>
          </a:prstGeom>
          <a:gradFill>
            <a:gsLst>
              <a:gs pos="0">
                <a:schemeClr val="bg1">
                  <a:alpha val="16000"/>
                </a:schemeClr>
              </a:gs>
              <a:gs pos="90000">
                <a:srgbClr val="003E74">
                  <a:alpha val="70000"/>
                </a:srgbClr>
              </a:gs>
            </a:gsLst>
            <a:lin ang="10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Bild 10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" y="0"/>
            <a:ext cx="12192004" cy="840456"/>
          </a:xfrm>
          <a:prstGeom prst="rect">
            <a:avLst/>
          </a:prstGeom>
        </p:spPr>
      </p:pic>
      <p:pic>
        <p:nvPicPr>
          <p:cNvPr id="9" name="Bild 12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5802" y="217830"/>
            <a:ext cx="1958817" cy="418701"/>
          </a:xfrm>
          <a:prstGeom prst="rect">
            <a:avLst/>
          </a:prstGeom>
        </p:spPr>
      </p:pic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540000" y="226555"/>
            <a:ext cx="10695432" cy="48689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40000" y="1260000"/>
            <a:ext cx="10695432" cy="456761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de-DE" dirty="0"/>
              <a:t>Formatvorlagen des Textmasters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47122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  <p:sldLayoutId id="2147483656" r:id="rId4"/>
    <p:sldLayoutId id="2147483657" r:id="rId5"/>
    <p:sldLayoutId id="2147483660" r:id="rId6"/>
    <p:sldLayoutId id="2147483658" r:id="rId7"/>
    <p:sldLayoutId id="2147483659" r:id="rId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400" b="1" kern="1200">
          <a:solidFill>
            <a:schemeClr val="bg1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/>
              <a:t>TC6  </a:t>
            </a:r>
            <a:r>
              <a:rPr lang="de-DE" dirty="0" err="1"/>
              <a:t>drive</a:t>
            </a:r>
            <a:r>
              <a:rPr lang="de-DE" dirty="0"/>
              <a:t> </a:t>
            </a:r>
            <a:r>
              <a:rPr lang="de-DE" dirty="0" err="1"/>
              <a:t>controller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210092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FD2480A-277C-40B9-A10F-C1A8552A7C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Sizes</a:t>
            </a:r>
          </a:p>
        </p:txBody>
      </p:sp>
      <p:pic>
        <p:nvPicPr>
          <p:cNvPr id="5" name="Inhaltsplatzhalter 4">
            <a:extLst>
              <a:ext uri="{FF2B5EF4-FFF2-40B4-BE49-F238E27FC236}">
                <a16:creationId xmlns:a16="http://schemas.microsoft.com/office/drawing/2014/main" id="{677EB174-42B4-4FC6-BFD8-ADCA3C7691E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762035" y="1260475"/>
            <a:ext cx="3478590" cy="5049838"/>
          </a:xfrm>
        </p:spPr>
      </p:pic>
      <p:graphicFrame>
        <p:nvGraphicFramePr>
          <p:cNvPr id="8" name="Tabelle 8">
            <a:extLst>
              <a:ext uri="{FF2B5EF4-FFF2-40B4-BE49-F238E27FC236}">
                <a16:creationId xmlns:a16="http://schemas.microsoft.com/office/drawing/2014/main" id="{3B040F79-F83D-4E15-991C-F450EA7800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7786248"/>
              </p:ext>
            </p:extLst>
          </p:nvPr>
        </p:nvGraphicFramePr>
        <p:xfrm>
          <a:off x="630616" y="3932422"/>
          <a:ext cx="4987590" cy="148336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349038">
                  <a:extLst>
                    <a:ext uri="{9D8B030D-6E8A-4147-A177-3AD203B41FA5}">
                      <a16:colId xmlns:a16="http://schemas.microsoft.com/office/drawing/2014/main" val="2269393478"/>
                    </a:ext>
                  </a:extLst>
                </a:gridCol>
                <a:gridCol w="1007368">
                  <a:extLst>
                    <a:ext uri="{9D8B030D-6E8A-4147-A177-3AD203B41FA5}">
                      <a16:colId xmlns:a16="http://schemas.microsoft.com/office/drawing/2014/main" val="3245746929"/>
                    </a:ext>
                  </a:extLst>
                </a:gridCol>
                <a:gridCol w="2631184">
                  <a:extLst>
                    <a:ext uri="{9D8B030D-6E8A-4147-A177-3AD203B41FA5}">
                      <a16:colId xmlns:a16="http://schemas.microsoft.com/office/drawing/2014/main" val="126838606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Size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Axis controller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61806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TC6A062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Size 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Double-axis controller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15093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TC6A162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Size 1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Double-axis controller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24101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TC6A261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Size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Single-axis controller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89953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34099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/>
              <a:t>TC6 Interface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/>
              <a:t>Analog </a:t>
            </a:r>
            <a:r>
              <a:rPr lang="de-DE" dirty="0" err="1"/>
              <a:t>inputs</a:t>
            </a:r>
            <a:r>
              <a:rPr lang="de-DE" dirty="0"/>
              <a:t> and TTL </a:t>
            </a:r>
            <a:r>
              <a:rPr lang="de-DE" dirty="0" err="1"/>
              <a:t>encoder</a:t>
            </a:r>
            <a:r>
              <a:rPr lang="de-DE" dirty="0"/>
              <a:t> </a:t>
            </a:r>
            <a:r>
              <a:rPr lang="de-DE" dirty="0" err="1"/>
              <a:t>simulation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294039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FD2480A-277C-40B9-A10F-C1A8552A7C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TC6 </a:t>
            </a:r>
            <a:r>
              <a:rPr lang="de-DE" dirty="0" err="1"/>
              <a:t>for</a:t>
            </a:r>
            <a:r>
              <a:rPr lang="de-DE" dirty="0"/>
              <a:t> analog </a:t>
            </a:r>
            <a:r>
              <a:rPr lang="de-DE" dirty="0" err="1"/>
              <a:t>set</a:t>
            </a:r>
            <a:r>
              <a:rPr lang="de-DE" dirty="0"/>
              <a:t> </a:t>
            </a:r>
            <a:r>
              <a:rPr lang="de-DE" dirty="0" err="1"/>
              <a:t>value</a:t>
            </a:r>
            <a:endParaRPr lang="de-DE" dirty="0"/>
          </a:p>
        </p:txBody>
      </p:sp>
      <p:sp>
        <p:nvSpPr>
          <p:cNvPr id="4" name="Inhaltsplatzhalter 2">
            <a:extLst>
              <a:ext uri="{FF2B5EF4-FFF2-40B4-BE49-F238E27FC236}">
                <a16:creationId xmlns:a16="http://schemas.microsoft.com/office/drawing/2014/main" id="{ADBCECE6-556B-44D7-924B-6001F4074A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260000"/>
            <a:ext cx="11161800" cy="5050184"/>
          </a:xfrm>
        </p:spPr>
        <p:txBody>
          <a:bodyPr/>
          <a:lstStyle/>
          <a:p>
            <a:r>
              <a:rPr lang="en-US" dirty="0"/>
              <a:t>IO interface for speed reference and encoder simulation</a:t>
            </a:r>
          </a:p>
          <a:p>
            <a:r>
              <a:rPr lang="de-DE" dirty="0"/>
              <a:t>NO fieldbus interface</a:t>
            </a:r>
          </a:p>
          <a:p>
            <a:r>
              <a:rPr lang="de-DE" dirty="0"/>
              <a:t>Safety </a:t>
            </a:r>
            <a:r>
              <a:rPr lang="de-DE" dirty="0" err="1"/>
              <a:t>function</a:t>
            </a:r>
            <a:r>
              <a:rPr lang="de-DE" dirty="0"/>
              <a:t> STO via terminal (SR6A)</a:t>
            </a:r>
          </a:p>
          <a:p>
            <a:pPr lvl="1"/>
            <a:r>
              <a:rPr lang="de-DE" dirty="0"/>
              <a:t>Certified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PLe</a:t>
            </a:r>
            <a:r>
              <a:rPr lang="de-DE" dirty="0"/>
              <a:t> (Cat. 4) and SIL 3</a:t>
            </a:r>
          </a:p>
          <a:p>
            <a:r>
              <a:rPr lang="de-DE" dirty="0"/>
              <a:t>Control </a:t>
            </a:r>
            <a:r>
              <a:rPr lang="de-DE" dirty="0" err="1"/>
              <a:t>modes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</a:p>
          <a:p>
            <a:pPr lvl="1"/>
            <a:r>
              <a:rPr lang="de-DE" dirty="0"/>
              <a:t>Lean Motors LM</a:t>
            </a:r>
          </a:p>
          <a:p>
            <a:pPr lvl="1"/>
            <a:r>
              <a:rPr lang="de-DE" dirty="0" err="1"/>
              <a:t>Synchronous</a:t>
            </a:r>
            <a:r>
              <a:rPr lang="de-DE" dirty="0"/>
              <a:t> </a:t>
            </a:r>
            <a:r>
              <a:rPr lang="de-DE" dirty="0" err="1"/>
              <a:t>Servo</a:t>
            </a:r>
            <a:r>
              <a:rPr lang="de-DE" dirty="0"/>
              <a:t> Motors (e.g., </a:t>
            </a:r>
            <a:r>
              <a:rPr lang="de-DE" dirty="0" err="1"/>
              <a:t>series</a:t>
            </a:r>
            <a:r>
              <a:rPr lang="de-DE" dirty="0"/>
              <a:t> EZ)</a:t>
            </a:r>
          </a:p>
          <a:p>
            <a:pPr lvl="1"/>
            <a:r>
              <a:rPr lang="de-DE" dirty="0" err="1"/>
              <a:t>Asynchronous</a:t>
            </a:r>
            <a:r>
              <a:rPr lang="de-DE" dirty="0"/>
              <a:t> Motors (e.g., IE2 / IE3)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599644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40000" y="241282"/>
            <a:ext cx="7987800" cy="460800"/>
          </a:xfrm>
        </p:spPr>
        <p:txBody>
          <a:bodyPr/>
          <a:lstStyle/>
          <a:p>
            <a:r>
              <a:rPr lang="de-DE" dirty="0"/>
              <a:t>IO interface TC6</a:t>
            </a: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F66F2D8D-E952-44CD-81AB-78D47C7CAEC5}"/>
              </a:ext>
            </a:extLst>
          </p:cNvPr>
          <p:cNvSpPr/>
          <p:nvPr/>
        </p:nvSpPr>
        <p:spPr>
          <a:xfrm>
            <a:off x="360405" y="1291215"/>
            <a:ext cx="2185080" cy="4665835"/>
          </a:xfrm>
          <a:prstGeom prst="rect">
            <a:avLst/>
          </a:prstGeom>
          <a:solidFill>
            <a:srgbClr val="1CA19C">
              <a:alpha val="50196"/>
            </a:srgb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34953636-09E4-4FAB-914F-96383AEE31C7}"/>
              </a:ext>
            </a:extLst>
          </p:cNvPr>
          <p:cNvSpPr txBox="1"/>
          <p:nvPr/>
        </p:nvSpPr>
        <p:spPr>
          <a:xfrm>
            <a:off x="440717" y="1299453"/>
            <a:ext cx="6178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TC6</a:t>
            </a: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BF0A7446-CA1C-4918-996A-E645A936A7EF}"/>
              </a:ext>
            </a:extLst>
          </p:cNvPr>
          <p:cNvSpPr/>
          <p:nvPr/>
        </p:nvSpPr>
        <p:spPr>
          <a:xfrm>
            <a:off x="1400432" y="1484120"/>
            <a:ext cx="980303" cy="843154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651F4A65-5D63-4A51-BBB5-E701E8D65B97}"/>
              </a:ext>
            </a:extLst>
          </p:cNvPr>
          <p:cNvSpPr txBox="1"/>
          <p:nvPr/>
        </p:nvSpPr>
        <p:spPr>
          <a:xfrm>
            <a:off x="1453000" y="1792796"/>
            <a:ext cx="8146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1000" dirty="0" err="1"/>
              <a:t>Incremental</a:t>
            </a:r>
            <a:endParaRPr lang="de-DE" sz="1000" dirty="0"/>
          </a:p>
          <a:p>
            <a:pPr algn="ctr"/>
            <a:r>
              <a:rPr lang="de-DE" sz="1000" dirty="0"/>
              <a:t>A / B / 0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99BFD985-1BE3-4F78-8E40-93C0961353DF}"/>
              </a:ext>
            </a:extLst>
          </p:cNvPr>
          <p:cNvSpPr txBox="1"/>
          <p:nvPr/>
        </p:nvSpPr>
        <p:spPr>
          <a:xfrm>
            <a:off x="1518723" y="1484119"/>
            <a:ext cx="56297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/>
              <a:t>Axis A</a:t>
            </a:r>
          </a:p>
        </p:txBody>
      </p:sp>
      <p:cxnSp>
        <p:nvCxnSpPr>
          <p:cNvPr id="10" name="Gerader Verbinder 9">
            <a:extLst>
              <a:ext uri="{FF2B5EF4-FFF2-40B4-BE49-F238E27FC236}">
                <a16:creationId xmlns:a16="http://schemas.microsoft.com/office/drawing/2014/main" id="{EC0CFB21-D381-4287-9CF1-CD048B89F991}"/>
              </a:ext>
            </a:extLst>
          </p:cNvPr>
          <p:cNvCxnSpPr/>
          <p:nvPr/>
        </p:nvCxnSpPr>
        <p:spPr>
          <a:xfrm>
            <a:off x="2380735" y="1583060"/>
            <a:ext cx="14859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Gerader Verbinder 10">
            <a:extLst>
              <a:ext uri="{FF2B5EF4-FFF2-40B4-BE49-F238E27FC236}">
                <a16:creationId xmlns:a16="http://schemas.microsoft.com/office/drawing/2014/main" id="{10FD4438-A250-4C3E-B536-1C38A8CE1958}"/>
              </a:ext>
            </a:extLst>
          </p:cNvPr>
          <p:cNvCxnSpPr/>
          <p:nvPr/>
        </p:nvCxnSpPr>
        <p:spPr>
          <a:xfrm>
            <a:off x="2380735" y="1659446"/>
            <a:ext cx="14859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Gerader Verbinder 11">
            <a:extLst>
              <a:ext uri="{FF2B5EF4-FFF2-40B4-BE49-F238E27FC236}">
                <a16:creationId xmlns:a16="http://schemas.microsoft.com/office/drawing/2014/main" id="{33194A78-7E35-487B-A700-0AE68F692A1F}"/>
              </a:ext>
            </a:extLst>
          </p:cNvPr>
          <p:cNvCxnSpPr/>
          <p:nvPr/>
        </p:nvCxnSpPr>
        <p:spPr>
          <a:xfrm>
            <a:off x="2380735" y="1870978"/>
            <a:ext cx="14859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Gerader Verbinder 12">
            <a:extLst>
              <a:ext uri="{FF2B5EF4-FFF2-40B4-BE49-F238E27FC236}">
                <a16:creationId xmlns:a16="http://schemas.microsoft.com/office/drawing/2014/main" id="{8BD103F9-5802-4A0D-ADCC-2F6DD96B2487}"/>
              </a:ext>
            </a:extLst>
          </p:cNvPr>
          <p:cNvCxnSpPr/>
          <p:nvPr/>
        </p:nvCxnSpPr>
        <p:spPr>
          <a:xfrm>
            <a:off x="2380735" y="1943423"/>
            <a:ext cx="14859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Gerader Verbinder 13">
            <a:extLst>
              <a:ext uri="{FF2B5EF4-FFF2-40B4-BE49-F238E27FC236}">
                <a16:creationId xmlns:a16="http://schemas.microsoft.com/office/drawing/2014/main" id="{44AD56AF-4792-4469-94E0-BE0527CA9F40}"/>
              </a:ext>
            </a:extLst>
          </p:cNvPr>
          <p:cNvCxnSpPr/>
          <p:nvPr/>
        </p:nvCxnSpPr>
        <p:spPr>
          <a:xfrm>
            <a:off x="2380735" y="2164085"/>
            <a:ext cx="14859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Gerader Verbinder 14">
            <a:extLst>
              <a:ext uri="{FF2B5EF4-FFF2-40B4-BE49-F238E27FC236}">
                <a16:creationId xmlns:a16="http://schemas.microsoft.com/office/drawing/2014/main" id="{2D826A13-E572-46EE-B93C-5FB7002C6A11}"/>
              </a:ext>
            </a:extLst>
          </p:cNvPr>
          <p:cNvCxnSpPr/>
          <p:nvPr/>
        </p:nvCxnSpPr>
        <p:spPr>
          <a:xfrm>
            <a:off x="2380735" y="2225204"/>
            <a:ext cx="14859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Textfeld 15">
            <a:extLst>
              <a:ext uri="{FF2B5EF4-FFF2-40B4-BE49-F238E27FC236}">
                <a16:creationId xmlns:a16="http://schemas.microsoft.com/office/drawing/2014/main" id="{FAEF6B58-5F4B-445E-A344-C3627537C3A4}"/>
              </a:ext>
            </a:extLst>
          </p:cNvPr>
          <p:cNvSpPr txBox="1"/>
          <p:nvPr/>
        </p:nvSpPr>
        <p:spPr>
          <a:xfrm>
            <a:off x="3860223" y="1461595"/>
            <a:ext cx="6767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/>
              <a:t>Signal A</a:t>
            </a: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D2357CC3-CB28-4754-8576-5935BAB5693B}"/>
              </a:ext>
            </a:extLst>
          </p:cNvPr>
          <p:cNvSpPr txBox="1"/>
          <p:nvPr/>
        </p:nvSpPr>
        <p:spPr>
          <a:xfrm>
            <a:off x="3866635" y="1748122"/>
            <a:ext cx="6703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/>
              <a:t>Signal B</a:t>
            </a:r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7CC9C0CF-1AFA-47CF-B43B-A088B2B4FBC4}"/>
              </a:ext>
            </a:extLst>
          </p:cNvPr>
          <p:cNvSpPr txBox="1"/>
          <p:nvPr/>
        </p:nvSpPr>
        <p:spPr>
          <a:xfrm>
            <a:off x="3866635" y="2035069"/>
            <a:ext cx="66556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/>
              <a:t>Signal 0</a:t>
            </a:r>
          </a:p>
        </p:txBody>
      </p:sp>
      <p:sp>
        <p:nvSpPr>
          <p:cNvPr id="31" name="Rechteck 30">
            <a:extLst>
              <a:ext uri="{FF2B5EF4-FFF2-40B4-BE49-F238E27FC236}">
                <a16:creationId xmlns:a16="http://schemas.microsoft.com/office/drawing/2014/main" id="{C0D511D6-54AB-46B7-8172-7BB5A3AD6D59}"/>
              </a:ext>
            </a:extLst>
          </p:cNvPr>
          <p:cNvSpPr/>
          <p:nvPr/>
        </p:nvSpPr>
        <p:spPr>
          <a:xfrm>
            <a:off x="1400432" y="2444651"/>
            <a:ext cx="980303" cy="843154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2" name="Textfeld 31">
            <a:extLst>
              <a:ext uri="{FF2B5EF4-FFF2-40B4-BE49-F238E27FC236}">
                <a16:creationId xmlns:a16="http://schemas.microsoft.com/office/drawing/2014/main" id="{5D139C69-D719-45E7-9D58-44309024EA0D}"/>
              </a:ext>
            </a:extLst>
          </p:cNvPr>
          <p:cNvSpPr txBox="1"/>
          <p:nvPr/>
        </p:nvSpPr>
        <p:spPr>
          <a:xfrm>
            <a:off x="1453000" y="2753327"/>
            <a:ext cx="8146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1000" dirty="0" err="1"/>
              <a:t>Incremental</a:t>
            </a:r>
            <a:endParaRPr lang="de-DE" sz="1000" dirty="0"/>
          </a:p>
          <a:p>
            <a:pPr algn="ctr"/>
            <a:r>
              <a:rPr lang="de-DE" sz="1000" dirty="0"/>
              <a:t>A / B / 0</a:t>
            </a:r>
          </a:p>
        </p:txBody>
      </p:sp>
      <p:sp>
        <p:nvSpPr>
          <p:cNvPr id="33" name="Textfeld 32">
            <a:extLst>
              <a:ext uri="{FF2B5EF4-FFF2-40B4-BE49-F238E27FC236}">
                <a16:creationId xmlns:a16="http://schemas.microsoft.com/office/drawing/2014/main" id="{6566CF26-70B0-48FC-A21B-2E0C3EDFDECB}"/>
              </a:ext>
            </a:extLst>
          </p:cNvPr>
          <p:cNvSpPr txBox="1"/>
          <p:nvPr/>
        </p:nvSpPr>
        <p:spPr>
          <a:xfrm>
            <a:off x="1518723" y="2444650"/>
            <a:ext cx="55656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/>
              <a:t>Axis B</a:t>
            </a:r>
          </a:p>
        </p:txBody>
      </p:sp>
      <p:cxnSp>
        <p:nvCxnSpPr>
          <p:cNvPr id="34" name="Gerader Verbinder 33">
            <a:extLst>
              <a:ext uri="{FF2B5EF4-FFF2-40B4-BE49-F238E27FC236}">
                <a16:creationId xmlns:a16="http://schemas.microsoft.com/office/drawing/2014/main" id="{CD5E26C5-4D4D-4A99-A705-E86650067FA3}"/>
              </a:ext>
            </a:extLst>
          </p:cNvPr>
          <p:cNvCxnSpPr/>
          <p:nvPr/>
        </p:nvCxnSpPr>
        <p:spPr>
          <a:xfrm>
            <a:off x="2380735" y="2543591"/>
            <a:ext cx="14859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Gerader Verbinder 34">
            <a:extLst>
              <a:ext uri="{FF2B5EF4-FFF2-40B4-BE49-F238E27FC236}">
                <a16:creationId xmlns:a16="http://schemas.microsoft.com/office/drawing/2014/main" id="{423C280D-71DE-4968-9EE5-068020DE268A}"/>
              </a:ext>
            </a:extLst>
          </p:cNvPr>
          <p:cNvCxnSpPr/>
          <p:nvPr/>
        </p:nvCxnSpPr>
        <p:spPr>
          <a:xfrm>
            <a:off x="2380735" y="2619977"/>
            <a:ext cx="14859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Gerader Verbinder 35">
            <a:extLst>
              <a:ext uri="{FF2B5EF4-FFF2-40B4-BE49-F238E27FC236}">
                <a16:creationId xmlns:a16="http://schemas.microsoft.com/office/drawing/2014/main" id="{10B19785-1A11-497D-A847-B22F0178FD5E}"/>
              </a:ext>
            </a:extLst>
          </p:cNvPr>
          <p:cNvCxnSpPr/>
          <p:nvPr/>
        </p:nvCxnSpPr>
        <p:spPr>
          <a:xfrm>
            <a:off x="2380735" y="2831509"/>
            <a:ext cx="14859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Gerader Verbinder 36">
            <a:extLst>
              <a:ext uri="{FF2B5EF4-FFF2-40B4-BE49-F238E27FC236}">
                <a16:creationId xmlns:a16="http://schemas.microsoft.com/office/drawing/2014/main" id="{E5D4585A-4835-4C2E-B2D2-BDE9A18502F2}"/>
              </a:ext>
            </a:extLst>
          </p:cNvPr>
          <p:cNvCxnSpPr/>
          <p:nvPr/>
        </p:nvCxnSpPr>
        <p:spPr>
          <a:xfrm>
            <a:off x="2380735" y="2903954"/>
            <a:ext cx="14859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Gerader Verbinder 37">
            <a:extLst>
              <a:ext uri="{FF2B5EF4-FFF2-40B4-BE49-F238E27FC236}">
                <a16:creationId xmlns:a16="http://schemas.microsoft.com/office/drawing/2014/main" id="{3536322C-C663-4E77-9C42-DDF334306294}"/>
              </a:ext>
            </a:extLst>
          </p:cNvPr>
          <p:cNvCxnSpPr/>
          <p:nvPr/>
        </p:nvCxnSpPr>
        <p:spPr>
          <a:xfrm>
            <a:off x="2380735" y="3124616"/>
            <a:ext cx="14859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Gerader Verbinder 38">
            <a:extLst>
              <a:ext uri="{FF2B5EF4-FFF2-40B4-BE49-F238E27FC236}">
                <a16:creationId xmlns:a16="http://schemas.microsoft.com/office/drawing/2014/main" id="{1B97BC9F-E67D-4FA9-B83F-4FE4C8222380}"/>
              </a:ext>
            </a:extLst>
          </p:cNvPr>
          <p:cNvCxnSpPr/>
          <p:nvPr/>
        </p:nvCxnSpPr>
        <p:spPr>
          <a:xfrm>
            <a:off x="2380735" y="3185735"/>
            <a:ext cx="14859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0" name="Textfeld 39">
            <a:extLst>
              <a:ext uri="{FF2B5EF4-FFF2-40B4-BE49-F238E27FC236}">
                <a16:creationId xmlns:a16="http://schemas.microsoft.com/office/drawing/2014/main" id="{8E4C7B44-7343-47D4-A6B2-C95DA35D102F}"/>
              </a:ext>
            </a:extLst>
          </p:cNvPr>
          <p:cNvSpPr txBox="1"/>
          <p:nvPr/>
        </p:nvSpPr>
        <p:spPr>
          <a:xfrm>
            <a:off x="3860223" y="2422126"/>
            <a:ext cx="6767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/>
              <a:t>Signal A</a:t>
            </a:r>
          </a:p>
        </p:txBody>
      </p:sp>
      <p:sp>
        <p:nvSpPr>
          <p:cNvPr id="41" name="Textfeld 40">
            <a:extLst>
              <a:ext uri="{FF2B5EF4-FFF2-40B4-BE49-F238E27FC236}">
                <a16:creationId xmlns:a16="http://schemas.microsoft.com/office/drawing/2014/main" id="{14D23351-7F32-4AFC-8CB0-33D7F988280F}"/>
              </a:ext>
            </a:extLst>
          </p:cNvPr>
          <p:cNvSpPr txBox="1"/>
          <p:nvPr/>
        </p:nvSpPr>
        <p:spPr>
          <a:xfrm>
            <a:off x="3866635" y="2708653"/>
            <a:ext cx="6703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/>
              <a:t>Signal B</a:t>
            </a:r>
          </a:p>
        </p:txBody>
      </p:sp>
      <p:sp>
        <p:nvSpPr>
          <p:cNvPr id="42" name="Textfeld 41">
            <a:extLst>
              <a:ext uri="{FF2B5EF4-FFF2-40B4-BE49-F238E27FC236}">
                <a16:creationId xmlns:a16="http://schemas.microsoft.com/office/drawing/2014/main" id="{E7BA9057-5D5E-4530-BB49-98826ABA7A54}"/>
              </a:ext>
            </a:extLst>
          </p:cNvPr>
          <p:cNvSpPr txBox="1"/>
          <p:nvPr/>
        </p:nvSpPr>
        <p:spPr>
          <a:xfrm>
            <a:off x="3866635" y="2995600"/>
            <a:ext cx="66556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/>
              <a:t>Signal 0</a:t>
            </a:r>
          </a:p>
        </p:txBody>
      </p:sp>
      <p:sp>
        <p:nvSpPr>
          <p:cNvPr id="43" name="Rechteck 42">
            <a:extLst>
              <a:ext uri="{FF2B5EF4-FFF2-40B4-BE49-F238E27FC236}">
                <a16:creationId xmlns:a16="http://schemas.microsoft.com/office/drawing/2014/main" id="{7A6B08B7-D1B8-4A59-AC39-270F060CF093}"/>
              </a:ext>
            </a:extLst>
          </p:cNvPr>
          <p:cNvSpPr/>
          <p:nvPr/>
        </p:nvSpPr>
        <p:spPr>
          <a:xfrm>
            <a:off x="1405203" y="3386745"/>
            <a:ext cx="980303" cy="1363014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4" name="Textfeld 43">
            <a:extLst>
              <a:ext uri="{FF2B5EF4-FFF2-40B4-BE49-F238E27FC236}">
                <a16:creationId xmlns:a16="http://schemas.microsoft.com/office/drawing/2014/main" id="{7F94581A-D429-41BD-8089-607A426BA6E2}"/>
              </a:ext>
            </a:extLst>
          </p:cNvPr>
          <p:cNvSpPr txBox="1"/>
          <p:nvPr/>
        </p:nvSpPr>
        <p:spPr>
          <a:xfrm>
            <a:off x="1462075" y="3886955"/>
            <a:ext cx="8570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/>
              <a:t>Digital IO</a:t>
            </a:r>
          </a:p>
        </p:txBody>
      </p:sp>
      <p:cxnSp>
        <p:nvCxnSpPr>
          <p:cNvPr id="46" name="Gerade Verbindung mit Pfeil 45">
            <a:extLst>
              <a:ext uri="{FF2B5EF4-FFF2-40B4-BE49-F238E27FC236}">
                <a16:creationId xmlns:a16="http://schemas.microsoft.com/office/drawing/2014/main" id="{3513383F-FF7B-4EF8-8485-688BF8124ED1}"/>
              </a:ext>
            </a:extLst>
          </p:cNvPr>
          <p:cNvCxnSpPr/>
          <p:nvPr/>
        </p:nvCxnSpPr>
        <p:spPr>
          <a:xfrm>
            <a:off x="2379094" y="3597235"/>
            <a:ext cx="148112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Gerade Verbindung mit Pfeil 46">
            <a:extLst>
              <a:ext uri="{FF2B5EF4-FFF2-40B4-BE49-F238E27FC236}">
                <a16:creationId xmlns:a16="http://schemas.microsoft.com/office/drawing/2014/main" id="{5A57CE48-2F1B-4EFB-BB4D-F5E5C4B94CD9}"/>
              </a:ext>
            </a:extLst>
          </p:cNvPr>
          <p:cNvCxnSpPr/>
          <p:nvPr/>
        </p:nvCxnSpPr>
        <p:spPr>
          <a:xfrm>
            <a:off x="2381474" y="3740105"/>
            <a:ext cx="148112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" name="Gerade Verbindung mit Pfeil 48">
            <a:extLst>
              <a:ext uri="{FF2B5EF4-FFF2-40B4-BE49-F238E27FC236}">
                <a16:creationId xmlns:a16="http://schemas.microsoft.com/office/drawing/2014/main" id="{F5DB93BF-4CA0-4E25-A910-5E850867730D}"/>
              </a:ext>
            </a:extLst>
          </p:cNvPr>
          <p:cNvCxnSpPr/>
          <p:nvPr/>
        </p:nvCxnSpPr>
        <p:spPr>
          <a:xfrm flipH="1">
            <a:off x="2385506" y="4102783"/>
            <a:ext cx="136310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0" name="Gerade Verbindung mit Pfeil 49">
            <a:extLst>
              <a:ext uri="{FF2B5EF4-FFF2-40B4-BE49-F238E27FC236}">
                <a16:creationId xmlns:a16="http://schemas.microsoft.com/office/drawing/2014/main" id="{8F7AA64D-4247-4640-81F6-841EE8010CFA}"/>
              </a:ext>
            </a:extLst>
          </p:cNvPr>
          <p:cNvCxnSpPr/>
          <p:nvPr/>
        </p:nvCxnSpPr>
        <p:spPr>
          <a:xfrm flipH="1">
            <a:off x="2383125" y="4248040"/>
            <a:ext cx="136310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1" name="Gerade Verbindung mit Pfeil 50">
            <a:extLst>
              <a:ext uri="{FF2B5EF4-FFF2-40B4-BE49-F238E27FC236}">
                <a16:creationId xmlns:a16="http://schemas.microsoft.com/office/drawing/2014/main" id="{59437101-2A54-45FB-92C1-4788B527A476}"/>
              </a:ext>
            </a:extLst>
          </p:cNvPr>
          <p:cNvCxnSpPr/>
          <p:nvPr/>
        </p:nvCxnSpPr>
        <p:spPr>
          <a:xfrm flipH="1">
            <a:off x="2380735" y="4395678"/>
            <a:ext cx="136310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2" name="Gerade Verbindung mit Pfeil 51">
            <a:extLst>
              <a:ext uri="{FF2B5EF4-FFF2-40B4-BE49-F238E27FC236}">
                <a16:creationId xmlns:a16="http://schemas.microsoft.com/office/drawing/2014/main" id="{E6A078CD-9FDA-4108-A9F2-3B523C7CDF5B}"/>
              </a:ext>
            </a:extLst>
          </p:cNvPr>
          <p:cNvCxnSpPr/>
          <p:nvPr/>
        </p:nvCxnSpPr>
        <p:spPr>
          <a:xfrm flipH="1">
            <a:off x="2383125" y="4536891"/>
            <a:ext cx="136310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3" name="Textfeld 52">
            <a:extLst>
              <a:ext uri="{FF2B5EF4-FFF2-40B4-BE49-F238E27FC236}">
                <a16:creationId xmlns:a16="http://schemas.microsoft.com/office/drawing/2014/main" id="{D2DA8E1D-8A3A-450B-A196-5536E8EBE2FE}"/>
              </a:ext>
            </a:extLst>
          </p:cNvPr>
          <p:cNvSpPr txBox="1"/>
          <p:nvPr/>
        </p:nvSpPr>
        <p:spPr>
          <a:xfrm>
            <a:off x="3860223" y="3423146"/>
            <a:ext cx="6901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/>
              <a:t>Ready A</a:t>
            </a:r>
          </a:p>
        </p:txBody>
      </p:sp>
      <p:sp>
        <p:nvSpPr>
          <p:cNvPr id="54" name="Textfeld 53">
            <a:extLst>
              <a:ext uri="{FF2B5EF4-FFF2-40B4-BE49-F238E27FC236}">
                <a16:creationId xmlns:a16="http://schemas.microsoft.com/office/drawing/2014/main" id="{2FD06A9A-4D4D-4A89-8FFC-59BE67821F0A}"/>
              </a:ext>
            </a:extLst>
          </p:cNvPr>
          <p:cNvSpPr txBox="1"/>
          <p:nvPr/>
        </p:nvSpPr>
        <p:spPr>
          <a:xfrm>
            <a:off x="3860223" y="3615308"/>
            <a:ext cx="68371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/>
              <a:t>Ready B</a:t>
            </a:r>
          </a:p>
        </p:txBody>
      </p:sp>
      <p:sp>
        <p:nvSpPr>
          <p:cNvPr id="55" name="Textfeld 54">
            <a:extLst>
              <a:ext uri="{FF2B5EF4-FFF2-40B4-BE49-F238E27FC236}">
                <a16:creationId xmlns:a16="http://schemas.microsoft.com/office/drawing/2014/main" id="{61EB878A-4463-4016-8339-5EAEE1983BBE}"/>
              </a:ext>
            </a:extLst>
          </p:cNvPr>
          <p:cNvSpPr txBox="1"/>
          <p:nvPr/>
        </p:nvSpPr>
        <p:spPr>
          <a:xfrm>
            <a:off x="3853394" y="3970198"/>
            <a:ext cx="10198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/>
              <a:t>DI1: </a:t>
            </a:r>
            <a:r>
              <a:rPr lang="de-DE" sz="1200" dirty="0" err="1"/>
              <a:t>Enable</a:t>
            </a:r>
            <a:r>
              <a:rPr lang="de-DE" sz="1200" dirty="0"/>
              <a:t> A</a:t>
            </a:r>
          </a:p>
        </p:txBody>
      </p:sp>
      <p:sp>
        <p:nvSpPr>
          <p:cNvPr id="56" name="Textfeld 55">
            <a:extLst>
              <a:ext uri="{FF2B5EF4-FFF2-40B4-BE49-F238E27FC236}">
                <a16:creationId xmlns:a16="http://schemas.microsoft.com/office/drawing/2014/main" id="{D4BB6952-161C-49A3-8941-9E9BCF6B8A05}"/>
              </a:ext>
            </a:extLst>
          </p:cNvPr>
          <p:cNvSpPr txBox="1"/>
          <p:nvPr/>
        </p:nvSpPr>
        <p:spPr>
          <a:xfrm>
            <a:off x="3862603" y="4261162"/>
            <a:ext cx="10134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/>
              <a:t>DI6: </a:t>
            </a:r>
            <a:r>
              <a:rPr lang="de-DE" sz="1200" dirty="0" err="1"/>
              <a:t>Enable</a:t>
            </a:r>
            <a:r>
              <a:rPr lang="de-DE" sz="1200" dirty="0"/>
              <a:t> B</a:t>
            </a:r>
          </a:p>
        </p:txBody>
      </p:sp>
      <p:sp>
        <p:nvSpPr>
          <p:cNvPr id="57" name="Textfeld 56">
            <a:extLst>
              <a:ext uri="{FF2B5EF4-FFF2-40B4-BE49-F238E27FC236}">
                <a16:creationId xmlns:a16="http://schemas.microsoft.com/office/drawing/2014/main" id="{72FF3341-7A33-4320-ACD4-188813ED9C59}"/>
              </a:ext>
            </a:extLst>
          </p:cNvPr>
          <p:cNvSpPr txBox="1"/>
          <p:nvPr/>
        </p:nvSpPr>
        <p:spPr>
          <a:xfrm>
            <a:off x="3860538" y="4115867"/>
            <a:ext cx="9441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/>
              <a:t>DI2: </a:t>
            </a:r>
            <a:r>
              <a:rPr lang="de-DE" sz="1200" dirty="0" err="1"/>
              <a:t>Reset</a:t>
            </a:r>
            <a:r>
              <a:rPr lang="de-DE" sz="1200" dirty="0"/>
              <a:t> A</a:t>
            </a:r>
          </a:p>
        </p:txBody>
      </p:sp>
      <p:sp>
        <p:nvSpPr>
          <p:cNvPr id="58" name="Textfeld 57">
            <a:extLst>
              <a:ext uri="{FF2B5EF4-FFF2-40B4-BE49-F238E27FC236}">
                <a16:creationId xmlns:a16="http://schemas.microsoft.com/office/drawing/2014/main" id="{878F018D-0EE8-4C1A-8C4D-8F505F1635AC}"/>
              </a:ext>
            </a:extLst>
          </p:cNvPr>
          <p:cNvSpPr txBox="1"/>
          <p:nvPr/>
        </p:nvSpPr>
        <p:spPr>
          <a:xfrm>
            <a:off x="3867682" y="4399661"/>
            <a:ext cx="9377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/>
              <a:t>DI7: </a:t>
            </a:r>
            <a:r>
              <a:rPr lang="de-DE" sz="1200" dirty="0" err="1"/>
              <a:t>Reset</a:t>
            </a:r>
            <a:r>
              <a:rPr lang="de-DE" sz="1200" dirty="0"/>
              <a:t> B</a:t>
            </a:r>
          </a:p>
        </p:txBody>
      </p:sp>
      <p:sp>
        <p:nvSpPr>
          <p:cNvPr id="59" name="Rechteck 58">
            <a:extLst>
              <a:ext uri="{FF2B5EF4-FFF2-40B4-BE49-F238E27FC236}">
                <a16:creationId xmlns:a16="http://schemas.microsoft.com/office/drawing/2014/main" id="{ADDE42E9-A30C-4F28-8C02-5A2D007EBFA3}"/>
              </a:ext>
            </a:extLst>
          </p:cNvPr>
          <p:cNvSpPr/>
          <p:nvPr/>
        </p:nvSpPr>
        <p:spPr>
          <a:xfrm>
            <a:off x="1400432" y="4892628"/>
            <a:ext cx="980303" cy="843154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0" name="Textfeld 59">
            <a:extLst>
              <a:ext uri="{FF2B5EF4-FFF2-40B4-BE49-F238E27FC236}">
                <a16:creationId xmlns:a16="http://schemas.microsoft.com/office/drawing/2014/main" id="{B767EEFB-D7C4-4E51-BDA1-569DB99C09F3}"/>
              </a:ext>
            </a:extLst>
          </p:cNvPr>
          <p:cNvSpPr txBox="1"/>
          <p:nvPr/>
        </p:nvSpPr>
        <p:spPr>
          <a:xfrm>
            <a:off x="1518723" y="5079794"/>
            <a:ext cx="7669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/>
              <a:t>Analog Inputs</a:t>
            </a:r>
          </a:p>
        </p:txBody>
      </p:sp>
      <p:cxnSp>
        <p:nvCxnSpPr>
          <p:cNvPr id="61" name="Gerade Verbindung mit Pfeil 60">
            <a:extLst>
              <a:ext uri="{FF2B5EF4-FFF2-40B4-BE49-F238E27FC236}">
                <a16:creationId xmlns:a16="http://schemas.microsoft.com/office/drawing/2014/main" id="{504B0EE9-E2C0-4D4B-A278-C23F0D2B331C}"/>
              </a:ext>
            </a:extLst>
          </p:cNvPr>
          <p:cNvCxnSpPr/>
          <p:nvPr/>
        </p:nvCxnSpPr>
        <p:spPr>
          <a:xfrm flipH="1">
            <a:off x="2376704" y="5040203"/>
            <a:ext cx="136310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2" name="Gerade Verbindung mit Pfeil 61">
            <a:extLst>
              <a:ext uri="{FF2B5EF4-FFF2-40B4-BE49-F238E27FC236}">
                <a16:creationId xmlns:a16="http://schemas.microsoft.com/office/drawing/2014/main" id="{162DF6B0-B6DD-4872-A050-46C176D371D1}"/>
              </a:ext>
            </a:extLst>
          </p:cNvPr>
          <p:cNvCxnSpPr/>
          <p:nvPr/>
        </p:nvCxnSpPr>
        <p:spPr>
          <a:xfrm flipH="1">
            <a:off x="2379094" y="5181416"/>
            <a:ext cx="136310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3" name="Gerade Verbindung mit Pfeil 62">
            <a:extLst>
              <a:ext uri="{FF2B5EF4-FFF2-40B4-BE49-F238E27FC236}">
                <a16:creationId xmlns:a16="http://schemas.microsoft.com/office/drawing/2014/main" id="{F532E4B5-F986-4C25-A2E8-8B8819B920A8}"/>
              </a:ext>
            </a:extLst>
          </p:cNvPr>
          <p:cNvCxnSpPr/>
          <p:nvPr/>
        </p:nvCxnSpPr>
        <p:spPr>
          <a:xfrm flipH="1">
            <a:off x="2378387" y="5468828"/>
            <a:ext cx="136310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4" name="Gerade Verbindung mit Pfeil 63">
            <a:extLst>
              <a:ext uri="{FF2B5EF4-FFF2-40B4-BE49-F238E27FC236}">
                <a16:creationId xmlns:a16="http://schemas.microsoft.com/office/drawing/2014/main" id="{CE4BA595-8B60-4C8A-87E8-F0357966F5A2}"/>
              </a:ext>
            </a:extLst>
          </p:cNvPr>
          <p:cNvCxnSpPr/>
          <p:nvPr/>
        </p:nvCxnSpPr>
        <p:spPr>
          <a:xfrm flipH="1">
            <a:off x="2380777" y="5610041"/>
            <a:ext cx="136310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5" name="Textfeld 64">
            <a:extLst>
              <a:ext uri="{FF2B5EF4-FFF2-40B4-BE49-F238E27FC236}">
                <a16:creationId xmlns:a16="http://schemas.microsoft.com/office/drawing/2014/main" id="{0008B84B-55C5-4872-96DC-F08728F92FBF}"/>
              </a:ext>
            </a:extLst>
          </p:cNvPr>
          <p:cNvSpPr txBox="1"/>
          <p:nvPr/>
        </p:nvSpPr>
        <p:spPr>
          <a:xfrm>
            <a:off x="3849669" y="4980214"/>
            <a:ext cx="11047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/>
              <a:t>Analog </a:t>
            </a:r>
            <a:r>
              <a:rPr lang="de-DE" sz="1200" dirty="0" err="1"/>
              <a:t>input</a:t>
            </a:r>
            <a:r>
              <a:rPr lang="de-DE" sz="1200" dirty="0"/>
              <a:t> A</a:t>
            </a:r>
          </a:p>
        </p:txBody>
      </p:sp>
      <p:sp>
        <p:nvSpPr>
          <p:cNvPr id="66" name="Textfeld 65">
            <a:extLst>
              <a:ext uri="{FF2B5EF4-FFF2-40B4-BE49-F238E27FC236}">
                <a16:creationId xmlns:a16="http://schemas.microsoft.com/office/drawing/2014/main" id="{9CEFC0B0-339B-4CB3-8FBE-6AB867E5B43D}"/>
              </a:ext>
            </a:extLst>
          </p:cNvPr>
          <p:cNvSpPr txBox="1"/>
          <p:nvPr/>
        </p:nvSpPr>
        <p:spPr>
          <a:xfrm>
            <a:off x="3867682" y="5397212"/>
            <a:ext cx="109837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/>
              <a:t>Analog </a:t>
            </a:r>
            <a:r>
              <a:rPr lang="de-DE" sz="1200" dirty="0" err="1"/>
              <a:t>input</a:t>
            </a:r>
            <a:r>
              <a:rPr lang="de-DE" sz="1200" dirty="0"/>
              <a:t> B</a:t>
            </a:r>
          </a:p>
        </p:txBody>
      </p:sp>
      <p:sp>
        <p:nvSpPr>
          <p:cNvPr id="67" name="Inhaltsplatzhalter 2">
            <a:extLst>
              <a:ext uri="{FF2B5EF4-FFF2-40B4-BE49-F238E27FC236}">
                <a16:creationId xmlns:a16="http://schemas.microsoft.com/office/drawing/2014/main" id="{BD984DEE-4B6C-4E6E-BC49-72496DAFF1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1260000"/>
            <a:ext cx="5605800" cy="5058422"/>
          </a:xfrm>
        </p:spPr>
        <p:txBody>
          <a:bodyPr/>
          <a:lstStyle/>
          <a:p>
            <a:pPr marL="0" indent="0">
              <a:buNone/>
            </a:pPr>
            <a:r>
              <a:rPr lang="de-DE" dirty="0"/>
              <a:t>IO interface</a:t>
            </a:r>
          </a:p>
          <a:p>
            <a:r>
              <a:rPr lang="de-DE" dirty="0"/>
              <a:t>±10 V </a:t>
            </a:r>
            <a:r>
              <a:rPr lang="de-DE" dirty="0" err="1"/>
              <a:t>set</a:t>
            </a:r>
            <a:r>
              <a:rPr lang="de-DE" dirty="0"/>
              <a:t> </a:t>
            </a:r>
            <a:r>
              <a:rPr lang="de-DE" dirty="0" err="1"/>
              <a:t>value</a:t>
            </a:r>
            <a:endParaRPr lang="de-DE" dirty="0"/>
          </a:p>
          <a:p>
            <a:pPr lvl="1"/>
            <a:r>
              <a:rPr lang="de-DE" dirty="0"/>
              <a:t>Resolution 12 Bit</a:t>
            </a:r>
          </a:p>
          <a:p>
            <a:r>
              <a:rPr lang="de-DE" dirty="0"/>
              <a:t>TTL </a:t>
            </a:r>
            <a:r>
              <a:rPr lang="en-US" dirty="0"/>
              <a:t>Encoder simulation as actual value</a:t>
            </a:r>
            <a:endParaRPr lang="de-DE" dirty="0"/>
          </a:p>
          <a:p>
            <a:pPr lvl="1"/>
            <a:r>
              <a:rPr lang="de-DE" dirty="0"/>
              <a:t>Signals: A, B, Zero</a:t>
            </a:r>
          </a:p>
          <a:p>
            <a:pPr lvl="1"/>
            <a:r>
              <a:rPr lang="de-DE" dirty="0"/>
              <a:t>Maximum </a:t>
            </a:r>
            <a:r>
              <a:rPr lang="de-DE" dirty="0" err="1"/>
              <a:t>input</a:t>
            </a:r>
            <a:r>
              <a:rPr lang="de-DE" dirty="0"/>
              <a:t> frequency: 500 kHz</a:t>
            </a:r>
          </a:p>
          <a:p>
            <a:r>
              <a:rPr lang="de-DE" dirty="0"/>
              <a:t>Digital </a:t>
            </a:r>
            <a:r>
              <a:rPr lang="de-DE" dirty="0" err="1"/>
              <a:t>outputs</a:t>
            </a:r>
            <a:r>
              <a:rPr lang="de-DE" dirty="0"/>
              <a:t>: </a:t>
            </a:r>
            <a:r>
              <a:rPr lang="de-DE" dirty="0" err="1"/>
              <a:t>ready</a:t>
            </a:r>
            <a:endParaRPr lang="de-DE" dirty="0"/>
          </a:p>
          <a:p>
            <a:r>
              <a:rPr lang="de-DE" dirty="0"/>
              <a:t>Digital </a:t>
            </a:r>
            <a:r>
              <a:rPr lang="de-DE" dirty="0" err="1"/>
              <a:t>inputs</a:t>
            </a:r>
            <a:r>
              <a:rPr lang="de-DE" dirty="0"/>
              <a:t>: </a:t>
            </a:r>
            <a:r>
              <a:rPr lang="de-DE" dirty="0" err="1"/>
              <a:t>enable</a:t>
            </a:r>
            <a:r>
              <a:rPr lang="de-DE" dirty="0"/>
              <a:t> and </a:t>
            </a:r>
            <a:r>
              <a:rPr lang="de-DE" dirty="0" err="1"/>
              <a:t>reset</a:t>
            </a:r>
            <a:endParaRPr lang="de-DE" dirty="0"/>
          </a:p>
          <a:p>
            <a:endParaRPr lang="de-DE" dirty="0"/>
          </a:p>
          <a:p>
            <a:endParaRPr lang="de-DE" dirty="0"/>
          </a:p>
          <a:p>
            <a:pPr marL="0" indent="0">
              <a:buNone/>
            </a:pPr>
            <a:r>
              <a:rPr lang="de-DE" dirty="0"/>
              <a:t>Safety </a:t>
            </a:r>
            <a:r>
              <a:rPr lang="de-DE" dirty="0" err="1"/>
              <a:t>technology</a:t>
            </a:r>
            <a:endParaRPr lang="de-DE" dirty="0"/>
          </a:p>
          <a:p>
            <a:r>
              <a:rPr lang="de-DE" dirty="0"/>
              <a:t>Safety </a:t>
            </a:r>
            <a:r>
              <a:rPr lang="de-DE" dirty="0" err="1"/>
              <a:t>function</a:t>
            </a:r>
            <a:r>
              <a:rPr lang="de-DE" dirty="0"/>
              <a:t> STO via </a:t>
            </a:r>
            <a:r>
              <a:rPr lang="de-DE" dirty="0" err="1"/>
              <a:t>terminals</a:t>
            </a:r>
            <a:r>
              <a:rPr lang="de-DE" dirty="0"/>
              <a:t> (SR6A)</a:t>
            </a:r>
          </a:p>
        </p:txBody>
      </p:sp>
    </p:spTree>
    <p:extLst>
      <p:ext uri="{BB962C8B-B14F-4D97-AF65-F5344CB8AC3E}">
        <p14:creationId xmlns:p14="http://schemas.microsoft.com/office/powerpoint/2010/main" val="32342394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FD2480A-277C-40B9-A10F-C1A8552A7C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X117</a:t>
            </a:r>
            <a:endParaRPr lang="de-DE" dirty="0"/>
          </a:p>
        </p:txBody>
      </p:sp>
      <p:pic>
        <p:nvPicPr>
          <p:cNvPr id="5" name="Inhaltsplatzhalter 4">
            <a:extLst>
              <a:ext uri="{FF2B5EF4-FFF2-40B4-BE49-F238E27FC236}">
                <a16:creationId xmlns:a16="http://schemas.microsoft.com/office/drawing/2014/main" id="{D6531DB3-6D85-4F8D-9401-A76E3E4C308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088742" y="1392281"/>
            <a:ext cx="3430946" cy="5049838"/>
          </a:xfrm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id="{28C71DCE-7927-4B48-AEBB-0A9B7C52B66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53477" y="1634375"/>
            <a:ext cx="5122069" cy="48077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71288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STÖBER_Farben">
      <a:dk1>
        <a:sysClr val="windowText" lastClr="000000"/>
      </a:dk1>
      <a:lt1>
        <a:sysClr val="window" lastClr="FFFFFF"/>
      </a:lt1>
      <a:dk2>
        <a:srgbClr val="2F3965"/>
      </a:dk2>
      <a:lt2>
        <a:srgbClr val="E7E6E6"/>
      </a:lt2>
      <a:accent1>
        <a:srgbClr val="E19A32"/>
      </a:accent1>
      <a:accent2>
        <a:srgbClr val="3C77BA"/>
      </a:accent2>
      <a:accent3>
        <a:srgbClr val="A3A62C"/>
      </a:accent3>
      <a:accent4>
        <a:srgbClr val="98669F"/>
      </a:accent4>
      <a:accent5>
        <a:srgbClr val="83AFD6"/>
      </a:accent5>
      <a:accent6>
        <a:srgbClr val="1CA19C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äsentation1" id="{5BE4510B-E333-41EA-A161-387568982D9A}" vid="{D76D92FE-D632-45A9-8F0F-C5B0A5C66379}"/>
    </a:ext>
  </a:extLst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STOBER PowerPoint MASTER 2020-11-17</Template>
  <TotalTime>0</TotalTime>
  <Words>206</Words>
  <Application>Microsoft Office PowerPoint</Application>
  <PresentationFormat>Breitbild</PresentationFormat>
  <Paragraphs>62</Paragraphs>
  <Slides>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</vt:lpstr>
      <vt:lpstr>TC6  drive controller</vt:lpstr>
      <vt:lpstr>Sizes</vt:lpstr>
      <vt:lpstr>TC6 Interface</vt:lpstr>
      <vt:lpstr>TC6 for analog set value</vt:lpstr>
      <vt:lpstr>IO interface TC6</vt:lpstr>
      <vt:lpstr>X117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TC6 - Schnittstellen</dc:title>
  <dc:creator>Meyering, Matthias</dc:creator>
  <cp:lastModifiedBy>Dauth, Thilo</cp:lastModifiedBy>
  <cp:revision>5</cp:revision>
  <dcterms:created xsi:type="dcterms:W3CDTF">2021-09-28T15:03:44Z</dcterms:created>
  <dcterms:modified xsi:type="dcterms:W3CDTF">2021-11-12T12:53:17Z</dcterms:modified>
</cp:coreProperties>
</file>