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</p:sldMasterIdLst>
  <p:notesMasterIdLst>
    <p:notesMasterId r:id="rId12"/>
  </p:notesMasterIdLst>
  <p:sldIdLst>
    <p:sldId id="256" r:id="rId5"/>
    <p:sldId id="257" r:id="rId6"/>
    <p:sldId id="263" r:id="rId7"/>
    <p:sldId id="356" r:id="rId8"/>
    <p:sldId id="261" r:id="rId9"/>
    <p:sldId id="262" r:id="rId10"/>
    <p:sldId id="259" r:id="rId11"/>
  </p:sldIdLst>
  <p:sldSz cx="12192000" cy="6858000"/>
  <p:notesSz cx="6858000" cy="9144000"/>
  <p:defaultTextStyle>
    <a:defPPr>
      <a:defRPr sz="1800" kern="1200">
        <a:solidFill>
          <a:schemeClr val="tx1"/>
        </a:solidFill>
        <a:latin typeface="+mn-lt"/>
        <a:ea typeface="+mn-ea"/>
        <a:cs typeface="+mn-cs"/>
      </a:defRPr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745"/>
    <a:srgbClr val="003E74"/>
    <a:srgbClr val="004B88"/>
    <a:srgbClr val="006EB6"/>
    <a:srgbClr val="007FC4"/>
    <a:srgbClr val="6A9DD3"/>
    <a:srgbClr val="00386B"/>
    <a:srgbClr val="0071BC"/>
    <a:srgbClr val="E94994"/>
    <a:srgbClr val="E6A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52885-7C2B-4661-AF12-D0B5C4D73894}" v="266" dt="2021-03-01T10:21:45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32" y="84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öransson, Ulla" userId="69157f8e-56de-44c6-907f-2cafaa14a054" providerId="ADAL" clId="{B0952885-7C2B-4661-AF12-D0B5C4D73894}"/>
    <pc:docChg chg="undo redo custSel addSld delSld modSld sldOrd">
      <pc:chgData name="Göransson, Ulla" userId="69157f8e-56de-44c6-907f-2cafaa14a054" providerId="ADAL" clId="{B0952885-7C2B-4661-AF12-D0B5C4D73894}" dt="2021-03-01T10:42:16.353" v="2146"/>
      <pc:docMkLst>
        <pc:docMk/>
      </pc:docMkLst>
      <pc:sldChg chg="addSp delSp modSp mod">
        <pc:chgData name="Göransson, Ulla" userId="69157f8e-56de-44c6-907f-2cafaa14a054" providerId="ADAL" clId="{B0952885-7C2B-4661-AF12-D0B5C4D73894}" dt="2021-02-23T18:04:22.683" v="16" actId="1076"/>
        <pc:sldMkLst>
          <pc:docMk/>
          <pc:sldMk cId="3349524324" sldId="256"/>
        </pc:sldMkLst>
        <pc:spChg chg="mod">
          <ac:chgData name="Göransson, Ulla" userId="69157f8e-56de-44c6-907f-2cafaa14a054" providerId="ADAL" clId="{B0952885-7C2B-4661-AF12-D0B5C4D73894}" dt="2021-02-23T18:04:22.683" v="16" actId="1076"/>
          <ac:spMkLst>
            <pc:docMk/>
            <pc:sldMk cId="3349524324" sldId="256"/>
            <ac:spMk id="2" creationId="{00000000-0000-0000-0000-000000000000}"/>
          </ac:spMkLst>
        </pc:spChg>
        <pc:spChg chg="del mod">
          <ac:chgData name="Göransson, Ulla" userId="69157f8e-56de-44c6-907f-2cafaa14a054" providerId="ADAL" clId="{B0952885-7C2B-4661-AF12-D0B5C4D73894}" dt="2021-02-23T18:03:59.429" v="9" actId="478"/>
          <ac:spMkLst>
            <pc:docMk/>
            <pc:sldMk cId="3349524324" sldId="256"/>
            <ac:spMk id="3" creationId="{00000000-0000-0000-0000-000000000000}"/>
          </ac:spMkLst>
        </pc:spChg>
        <pc:spChg chg="add mod">
          <ac:chgData name="Göransson, Ulla" userId="69157f8e-56de-44c6-907f-2cafaa14a054" providerId="ADAL" clId="{B0952885-7C2B-4661-AF12-D0B5C4D73894}" dt="2021-02-23T18:03:39.874" v="4" actId="1076"/>
          <ac:spMkLst>
            <pc:docMk/>
            <pc:sldMk cId="3349524324" sldId="256"/>
            <ac:spMk id="5" creationId="{F288B36E-CE7E-4163-B7CB-8F90CA3063BE}"/>
          </ac:spMkLst>
        </pc:spChg>
      </pc:sldChg>
      <pc:sldChg chg="addSp delSp modSp mod">
        <pc:chgData name="Göransson, Ulla" userId="69157f8e-56de-44c6-907f-2cafaa14a054" providerId="ADAL" clId="{B0952885-7C2B-4661-AF12-D0B5C4D73894}" dt="2021-03-01T10:21:45.577" v="2144"/>
        <pc:sldMkLst>
          <pc:docMk/>
          <pc:sldMk cId="3234239454" sldId="257"/>
        </pc:sldMkLst>
        <pc:spChg chg="del mod">
          <ac:chgData name="Göransson, Ulla" userId="69157f8e-56de-44c6-907f-2cafaa14a054" providerId="ADAL" clId="{B0952885-7C2B-4661-AF12-D0B5C4D73894}" dt="2021-02-23T18:24:23.111" v="796" actId="478"/>
          <ac:spMkLst>
            <pc:docMk/>
            <pc:sldMk cId="3234239454" sldId="257"/>
            <ac:spMk id="2" creationId="{00000000-0000-0000-0000-000000000000}"/>
          </ac:spMkLst>
        </pc:spChg>
        <pc:spChg chg="mod">
          <ac:chgData name="Göransson, Ulla" userId="69157f8e-56de-44c6-907f-2cafaa14a054" providerId="ADAL" clId="{B0952885-7C2B-4661-AF12-D0B5C4D73894}" dt="2021-03-01T10:16:43.994" v="2059" actId="20577"/>
          <ac:spMkLst>
            <pc:docMk/>
            <pc:sldMk cId="3234239454" sldId="257"/>
            <ac:spMk id="3" creationId="{00000000-0000-0000-0000-000000000000}"/>
          </ac:spMkLst>
        </pc:spChg>
        <pc:spChg chg="add del mod">
          <ac:chgData name="Göransson, Ulla" userId="69157f8e-56de-44c6-907f-2cafaa14a054" providerId="ADAL" clId="{B0952885-7C2B-4661-AF12-D0B5C4D73894}" dt="2021-03-01T10:19:45.659" v="2093" actId="478"/>
          <ac:spMkLst>
            <pc:docMk/>
            <pc:sldMk cId="3234239454" sldId="257"/>
            <ac:spMk id="5" creationId="{C333F1AC-02F7-4BED-9005-F1D18FA0B821}"/>
          </ac:spMkLst>
        </pc:spChg>
        <pc:spChg chg="add del mod">
          <ac:chgData name="Göransson, Ulla" userId="69157f8e-56de-44c6-907f-2cafaa14a054" providerId="ADAL" clId="{B0952885-7C2B-4661-AF12-D0B5C4D73894}" dt="2021-02-23T18:25:48.046" v="802"/>
          <ac:spMkLst>
            <pc:docMk/>
            <pc:sldMk cId="3234239454" sldId="257"/>
            <ac:spMk id="5" creationId="{D9838F3D-92F5-4A12-9424-764C01C8DA91}"/>
          </ac:spMkLst>
        </pc:spChg>
        <pc:spChg chg="add mod">
          <ac:chgData name="Göransson, Ulla" userId="69157f8e-56de-44c6-907f-2cafaa14a054" providerId="ADAL" clId="{B0952885-7C2B-4661-AF12-D0B5C4D73894}" dt="2021-02-23T18:24:35.484" v="800"/>
          <ac:spMkLst>
            <pc:docMk/>
            <pc:sldMk cId="3234239454" sldId="257"/>
            <ac:spMk id="6" creationId="{06E72AD0-0287-460B-BC49-C5640F52C9EB}"/>
          </ac:spMkLst>
        </pc:spChg>
        <pc:picChg chg="add del mod">
          <ac:chgData name="Göransson, Ulla" userId="69157f8e-56de-44c6-907f-2cafaa14a054" providerId="ADAL" clId="{B0952885-7C2B-4661-AF12-D0B5C4D73894}" dt="2021-03-01T10:21:44.104" v="2142" actId="21"/>
          <ac:picMkLst>
            <pc:docMk/>
            <pc:sldMk cId="3234239454" sldId="257"/>
            <ac:picMk id="4" creationId="{988BBF83-5449-43F4-9F76-EFBB706EDAA2}"/>
          </ac:picMkLst>
        </pc:picChg>
        <pc:picChg chg="add del mod ord">
          <ac:chgData name="Göransson, Ulla" userId="69157f8e-56de-44c6-907f-2cafaa14a054" providerId="ADAL" clId="{B0952885-7C2B-4661-AF12-D0B5C4D73894}" dt="2021-03-01T10:21:45.188" v="2143" actId="478"/>
          <ac:picMkLst>
            <pc:docMk/>
            <pc:sldMk cId="3234239454" sldId="257"/>
            <ac:picMk id="8" creationId="{FF6B3F93-9265-4807-B129-27F2452DAFB5}"/>
          </ac:picMkLst>
        </pc:picChg>
        <pc:picChg chg="add mod">
          <ac:chgData name="Göransson, Ulla" userId="69157f8e-56de-44c6-907f-2cafaa14a054" providerId="ADAL" clId="{B0952885-7C2B-4661-AF12-D0B5C4D73894}" dt="2021-03-01T10:21:45.577" v="2144"/>
          <ac:picMkLst>
            <pc:docMk/>
            <pc:sldMk cId="3234239454" sldId="257"/>
            <ac:picMk id="9" creationId="{3B8BE5AE-6D80-43AB-B21F-279FE190897B}"/>
          </ac:picMkLst>
        </pc:picChg>
      </pc:sldChg>
      <pc:sldChg chg="addSp delSp modSp mod">
        <pc:chgData name="Göransson, Ulla" userId="69157f8e-56de-44c6-907f-2cafaa14a054" providerId="ADAL" clId="{B0952885-7C2B-4661-AF12-D0B5C4D73894}" dt="2021-03-01T10:06:41.237" v="2016" actId="14100"/>
        <pc:sldMkLst>
          <pc:docMk/>
          <pc:sldMk cId="3898822233" sldId="259"/>
        </pc:sldMkLst>
        <pc:spChg chg="mod">
          <ac:chgData name="Göransson, Ulla" userId="69157f8e-56de-44c6-907f-2cafaa14a054" providerId="ADAL" clId="{B0952885-7C2B-4661-AF12-D0B5C4D73894}" dt="2021-02-23T18:22:00.965" v="730"/>
          <ac:spMkLst>
            <pc:docMk/>
            <pc:sldMk cId="3898822233" sldId="259"/>
            <ac:spMk id="2" creationId="{331A06AC-D54C-44E1-821C-20566EEFA518}"/>
          </ac:spMkLst>
        </pc:spChg>
        <pc:spChg chg="mod">
          <ac:chgData name="Göransson, Ulla" userId="69157f8e-56de-44c6-907f-2cafaa14a054" providerId="ADAL" clId="{B0952885-7C2B-4661-AF12-D0B5C4D73894}" dt="2021-02-23T19:16:54.499" v="1544" actId="255"/>
          <ac:spMkLst>
            <pc:docMk/>
            <pc:sldMk cId="3898822233" sldId="259"/>
            <ac:spMk id="3" creationId="{F3086C64-EFA4-4BC0-B3A2-CA5BBC36EF51}"/>
          </ac:spMkLst>
        </pc:spChg>
        <pc:spChg chg="del">
          <ac:chgData name="Göransson, Ulla" userId="69157f8e-56de-44c6-907f-2cafaa14a054" providerId="ADAL" clId="{B0952885-7C2B-4661-AF12-D0B5C4D73894}" dt="2021-02-23T18:22:10.399" v="731" actId="478"/>
          <ac:spMkLst>
            <pc:docMk/>
            <pc:sldMk cId="3898822233" sldId="259"/>
            <ac:spMk id="5" creationId="{0F6F3EC2-B3A1-47EC-86D5-AC3E4DD0E8AF}"/>
          </ac:spMkLst>
        </pc:spChg>
        <pc:spChg chg="mod">
          <ac:chgData name="Göransson, Ulla" userId="69157f8e-56de-44c6-907f-2cafaa14a054" providerId="ADAL" clId="{B0952885-7C2B-4661-AF12-D0B5C4D73894}" dt="2021-02-25T11:56:48.243" v="1789"/>
          <ac:spMkLst>
            <pc:docMk/>
            <pc:sldMk cId="3898822233" sldId="259"/>
            <ac:spMk id="6" creationId="{67F40A76-D6D8-4446-AC55-D5FFB3EBACC2}"/>
          </ac:spMkLst>
        </pc:spChg>
        <pc:spChg chg="mod">
          <ac:chgData name="Göransson, Ulla" userId="69157f8e-56de-44c6-907f-2cafaa14a054" providerId="ADAL" clId="{B0952885-7C2B-4661-AF12-D0B5C4D73894}" dt="2021-02-25T11:56:48.243" v="1789"/>
          <ac:spMkLst>
            <pc:docMk/>
            <pc:sldMk cId="3898822233" sldId="259"/>
            <ac:spMk id="7" creationId="{5899D942-4C4E-4533-97CD-69BD6D2A621D}"/>
          </ac:spMkLst>
        </pc:spChg>
        <pc:spChg chg="add mod">
          <ac:chgData name="Göransson, Ulla" userId="69157f8e-56de-44c6-907f-2cafaa14a054" providerId="ADAL" clId="{B0952885-7C2B-4661-AF12-D0B5C4D73894}" dt="2021-02-25T11:59:53.791" v="1822" actId="14100"/>
          <ac:spMkLst>
            <pc:docMk/>
            <pc:sldMk cId="3898822233" sldId="259"/>
            <ac:spMk id="8" creationId="{B34D3AD1-993C-44A5-AEFE-A936C552FC77}"/>
          </ac:spMkLst>
        </pc:spChg>
        <pc:grpChg chg="add del mod">
          <ac:chgData name="Göransson, Ulla" userId="69157f8e-56de-44c6-907f-2cafaa14a054" providerId="ADAL" clId="{B0952885-7C2B-4661-AF12-D0B5C4D73894}" dt="2021-02-25T11:57:17.027" v="1796" actId="21"/>
          <ac:grpSpMkLst>
            <pc:docMk/>
            <pc:sldMk cId="3898822233" sldId="259"/>
            <ac:grpSpMk id="5" creationId="{877A5B61-8799-45A1-ABEC-D22429EEE59D}"/>
          </ac:grpSpMkLst>
        </pc:grpChg>
        <pc:picChg chg="add mod ord">
          <ac:chgData name="Göransson, Ulla" userId="69157f8e-56de-44c6-907f-2cafaa14a054" providerId="ADAL" clId="{B0952885-7C2B-4661-AF12-D0B5C4D73894}" dt="2021-03-01T10:06:41.237" v="2016" actId="14100"/>
          <ac:picMkLst>
            <pc:docMk/>
            <pc:sldMk cId="3898822233" sldId="259"/>
            <ac:picMk id="4" creationId="{0E99D69E-6E20-41CC-9DE1-36C5A8341BA2}"/>
          </ac:picMkLst>
        </pc:picChg>
      </pc:sldChg>
      <pc:sldChg chg="addSp delSp modSp del mod modNotesTx">
        <pc:chgData name="Göransson, Ulla" userId="69157f8e-56de-44c6-907f-2cafaa14a054" providerId="ADAL" clId="{B0952885-7C2B-4661-AF12-D0B5C4D73894}" dt="2021-02-25T12:04:32.110" v="1940" actId="2696"/>
        <pc:sldMkLst>
          <pc:docMk/>
          <pc:sldMk cId="930984247" sldId="260"/>
        </pc:sldMkLst>
        <pc:spChg chg="mod">
          <ac:chgData name="Göransson, Ulla" userId="69157f8e-56de-44c6-907f-2cafaa14a054" providerId="ADAL" clId="{B0952885-7C2B-4661-AF12-D0B5C4D73894}" dt="2021-02-23T18:17:50.357" v="649"/>
          <ac:spMkLst>
            <pc:docMk/>
            <pc:sldMk cId="930984247" sldId="260"/>
            <ac:spMk id="2" creationId="{803A10D5-65B2-44CC-A692-15B95D5DDB4B}"/>
          </ac:spMkLst>
        </pc:spChg>
        <pc:spChg chg="mod">
          <ac:chgData name="Göransson, Ulla" userId="69157f8e-56de-44c6-907f-2cafaa14a054" providerId="ADAL" clId="{B0952885-7C2B-4661-AF12-D0B5C4D73894}" dt="2021-02-23T18:17:55.759" v="650" actId="21"/>
          <ac:spMkLst>
            <pc:docMk/>
            <pc:sldMk cId="930984247" sldId="260"/>
            <ac:spMk id="3" creationId="{C9ACFE9C-791E-4443-9E20-FF9DDAC099C3}"/>
          </ac:spMkLst>
        </pc:spChg>
        <pc:spChg chg="add mod">
          <ac:chgData name="Göransson, Ulla" userId="69157f8e-56de-44c6-907f-2cafaa14a054" providerId="ADAL" clId="{B0952885-7C2B-4661-AF12-D0B5C4D73894}" dt="2021-02-25T11:58:25.686" v="1814" actId="20577"/>
          <ac:spMkLst>
            <pc:docMk/>
            <pc:sldMk cId="930984247" sldId="260"/>
            <ac:spMk id="4" creationId="{506619EF-13AB-45CF-99F6-54C2515267E1}"/>
          </ac:spMkLst>
        </pc:spChg>
        <pc:spChg chg="mod">
          <ac:chgData name="Göransson, Ulla" userId="69157f8e-56de-44c6-907f-2cafaa14a054" providerId="ADAL" clId="{B0952885-7C2B-4661-AF12-D0B5C4D73894}" dt="2021-02-25T11:57:19.450" v="1797"/>
          <ac:spMkLst>
            <pc:docMk/>
            <pc:sldMk cId="930984247" sldId="260"/>
            <ac:spMk id="8" creationId="{051FD0F1-838C-4F35-9882-C3447592C269}"/>
          </ac:spMkLst>
        </pc:spChg>
        <pc:spChg chg="mod">
          <ac:chgData name="Göransson, Ulla" userId="69157f8e-56de-44c6-907f-2cafaa14a054" providerId="ADAL" clId="{B0952885-7C2B-4661-AF12-D0B5C4D73894}" dt="2021-02-25T11:57:19.450" v="1797"/>
          <ac:spMkLst>
            <pc:docMk/>
            <pc:sldMk cId="930984247" sldId="260"/>
            <ac:spMk id="9" creationId="{2381DDA3-9962-454F-B1B8-CF7F279DB8FE}"/>
          </ac:spMkLst>
        </pc:spChg>
        <pc:grpChg chg="add mod">
          <ac:chgData name="Göransson, Ulla" userId="69157f8e-56de-44c6-907f-2cafaa14a054" providerId="ADAL" clId="{B0952885-7C2B-4661-AF12-D0B5C4D73894}" dt="2021-02-25T11:58:17.846" v="1806" actId="1076"/>
          <ac:grpSpMkLst>
            <pc:docMk/>
            <pc:sldMk cId="930984247" sldId="260"/>
            <ac:grpSpMk id="7" creationId="{7BBAC847-AE48-4C59-9AD0-1878F590C7C3}"/>
          </ac:grpSpMkLst>
        </pc:grpChg>
        <pc:picChg chg="add del mod">
          <ac:chgData name="Göransson, Ulla" userId="69157f8e-56de-44c6-907f-2cafaa14a054" providerId="ADAL" clId="{B0952885-7C2B-4661-AF12-D0B5C4D73894}" dt="2021-02-23T18:40:27.083" v="1043" actId="478"/>
          <ac:picMkLst>
            <pc:docMk/>
            <pc:sldMk cId="930984247" sldId="260"/>
            <ac:picMk id="6" creationId="{E35C4D27-05D5-484B-9906-D4F22CD31C2B}"/>
          </ac:picMkLst>
        </pc:picChg>
        <pc:picChg chg="add del mod ord">
          <ac:chgData name="Göransson, Ulla" userId="69157f8e-56de-44c6-907f-2cafaa14a054" providerId="ADAL" clId="{B0952885-7C2B-4661-AF12-D0B5C4D73894}" dt="2021-02-23T18:40:16.769" v="1040" actId="478"/>
          <ac:picMkLst>
            <pc:docMk/>
            <pc:sldMk cId="930984247" sldId="260"/>
            <ac:picMk id="8" creationId="{EFE591EE-18D1-458A-87A8-4C3BE42F91AE}"/>
          </ac:picMkLst>
        </pc:picChg>
        <pc:picChg chg="add del mod">
          <ac:chgData name="Göransson, Ulla" userId="69157f8e-56de-44c6-907f-2cafaa14a054" providerId="ADAL" clId="{B0952885-7C2B-4661-AF12-D0B5C4D73894}" dt="2021-02-23T18:40:27.593" v="1044" actId="478"/>
          <ac:picMkLst>
            <pc:docMk/>
            <pc:sldMk cId="930984247" sldId="260"/>
            <ac:picMk id="10" creationId="{2DD649A1-CCE5-4FA6-A9F0-872231D0B858}"/>
          </ac:picMkLst>
        </pc:picChg>
        <pc:picChg chg="add del mod ord">
          <ac:chgData name="Göransson, Ulla" userId="69157f8e-56de-44c6-907f-2cafaa14a054" providerId="ADAL" clId="{B0952885-7C2B-4661-AF12-D0B5C4D73894}" dt="2021-02-23T18:53:14.178" v="1154" actId="478"/>
          <ac:picMkLst>
            <pc:docMk/>
            <pc:sldMk cId="930984247" sldId="260"/>
            <ac:picMk id="12" creationId="{030AC81C-B8F5-4B72-9B75-99483331DB1F}"/>
          </ac:picMkLst>
        </pc:picChg>
        <pc:picChg chg="add del mod">
          <ac:chgData name="Göransson, Ulla" userId="69157f8e-56de-44c6-907f-2cafaa14a054" providerId="ADAL" clId="{B0952885-7C2B-4661-AF12-D0B5C4D73894}" dt="2021-02-23T18:53:13.197" v="1153" actId="478"/>
          <ac:picMkLst>
            <pc:docMk/>
            <pc:sldMk cId="930984247" sldId="260"/>
            <ac:picMk id="14" creationId="{11F3E714-F3A2-4A4F-9EB4-46477B636100}"/>
          </ac:picMkLst>
        </pc:picChg>
        <pc:picChg chg="add del mod modCrop">
          <ac:chgData name="Göransson, Ulla" userId="69157f8e-56de-44c6-907f-2cafaa14a054" providerId="ADAL" clId="{B0952885-7C2B-4661-AF12-D0B5C4D73894}" dt="2021-02-23T19:01:06.923" v="1173" actId="478"/>
          <ac:picMkLst>
            <pc:docMk/>
            <pc:sldMk cId="930984247" sldId="260"/>
            <ac:picMk id="16" creationId="{E50B3783-FAF5-4B86-A356-F1134907ECD7}"/>
          </ac:picMkLst>
        </pc:picChg>
        <pc:picChg chg="add mod modCrop">
          <ac:chgData name="Göransson, Ulla" userId="69157f8e-56de-44c6-907f-2cafaa14a054" providerId="ADAL" clId="{B0952885-7C2B-4661-AF12-D0B5C4D73894}" dt="2021-02-23T19:05:11.688" v="1296" actId="14100"/>
          <ac:picMkLst>
            <pc:docMk/>
            <pc:sldMk cId="930984247" sldId="260"/>
            <ac:picMk id="18" creationId="{511CB8C0-5C84-4243-B3F0-B435A9CA521D}"/>
          </ac:picMkLst>
        </pc:picChg>
        <pc:picChg chg="add mod ord modCrop">
          <ac:chgData name="Göransson, Ulla" userId="69157f8e-56de-44c6-907f-2cafaa14a054" providerId="ADAL" clId="{B0952885-7C2B-4661-AF12-D0B5C4D73894}" dt="2021-02-23T19:09:25.080" v="1345" actId="1035"/>
          <ac:picMkLst>
            <pc:docMk/>
            <pc:sldMk cId="930984247" sldId="260"/>
            <ac:picMk id="20" creationId="{F3BF401B-23C0-44DD-AD20-0C11ED21D256}"/>
          </ac:picMkLst>
        </pc:picChg>
      </pc:sldChg>
      <pc:sldChg chg="addSp delSp modSp mod modNotesTx">
        <pc:chgData name="Göransson, Ulla" userId="69157f8e-56de-44c6-907f-2cafaa14a054" providerId="ADAL" clId="{B0952885-7C2B-4661-AF12-D0B5C4D73894}" dt="2021-02-25T12:35:04.315" v="1969" actId="478"/>
        <pc:sldMkLst>
          <pc:docMk/>
          <pc:sldMk cId="3576846941" sldId="261"/>
        </pc:sldMkLst>
        <pc:spChg chg="mod">
          <ac:chgData name="Göransson, Ulla" userId="69157f8e-56de-44c6-907f-2cafaa14a054" providerId="ADAL" clId="{B0952885-7C2B-4661-AF12-D0B5C4D73894}" dt="2021-02-23T18:15:12.402" v="579" actId="6549"/>
          <ac:spMkLst>
            <pc:docMk/>
            <pc:sldMk cId="3576846941" sldId="261"/>
            <ac:spMk id="2" creationId="{E4E8B911-79A4-4E3F-9099-F0587377AA33}"/>
          </ac:spMkLst>
        </pc:spChg>
        <pc:spChg chg="mod">
          <ac:chgData name="Göransson, Ulla" userId="69157f8e-56de-44c6-907f-2cafaa14a054" providerId="ADAL" clId="{B0952885-7C2B-4661-AF12-D0B5C4D73894}" dt="2021-02-23T18:17:20.756" v="646" actId="108"/>
          <ac:spMkLst>
            <pc:docMk/>
            <pc:sldMk cId="3576846941" sldId="261"/>
            <ac:spMk id="3" creationId="{B3873464-6EDD-44C0-96CC-E6BDEDCAD00C}"/>
          </ac:spMkLst>
        </pc:spChg>
        <pc:spChg chg="mod">
          <ac:chgData name="Göransson, Ulla" userId="69157f8e-56de-44c6-907f-2cafaa14a054" providerId="ADAL" clId="{B0952885-7C2B-4661-AF12-D0B5C4D73894}" dt="2021-02-25T12:00:17.820" v="1824"/>
          <ac:spMkLst>
            <pc:docMk/>
            <pc:sldMk cId="3576846941" sldId="261"/>
            <ac:spMk id="6" creationId="{10A5DC51-1471-472D-833D-966482784547}"/>
          </ac:spMkLst>
        </pc:spChg>
        <pc:spChg chg="add del mod ord">
          <ac:chgData name="Göransson, Ulla" userId="69157f8e-56de-44c6-907f-2cafaa14a054" providerId="ADAL" clId="{B0952885-7C2B-4661-AF12-D0B5C4D73894}" dt="2021-02-23T19:34:29.279" v="1761" actId="478"/>
          <ac:spMkLst>
            <pc:docMk/>
            <pc:sldMk cId="3576846941" sldId="261"/>
            <ac:spMk id="6" creationId="{8A60F19F-0B1B-4D4E-BFE6-27161298C05C}"/>
          </ac:spMkLst>
        </pc:spChg>
        <pc:spChg chg="mod">
          <ac:chgData name="Göransson, Ulla" userId="69157f8e-56de-44c6-907f-2cafaa14a054" providerId="ADAL" clId="{B0952885-7C2B-4661-AF12-D0B5C4D73894}" dt="2021-02-25T12:00:17.820" v="1824"/>
          <ac:spMkLst>
            <pc:docMk/>
            <pc:sldMk cId="3576846941" sldId="261"/>
            <ac:spMk id="7" creationId="{5CF19EE5-F18D-4855-A921-EB4C84490A56}"/>
          </ac:spMkLst>
        </pc:spChg>
        <pc:spChg chg="mod">
          <ac:chgData name="Göransson, Ulla" userId="69157f8e-56de-44c6-907f-2cafaa14a054" providerId="ADAL" clId="{B0952885-7C2B-4661-AF12-D0B5C4D73894}" dt="2021-02-25T12:34:50.020" v="1967"/>
          <ac:spMkLst>
            <pc:docMk/>
            <pc:sldMk cId="3576846941" sldId="261"/>
            <ac:spMk id="10" creationId="{291CB6C0-3669-4EE9-8E2E-A4CDFCBB1EFD}"/>
          </ac:spMkLst>
        </pc:spChg>
        <pc:spChg chg="mod">
          <ac:chgData name="Göransson, Ulla" userId="69157f8e-56de-44c6-907f-2cafaa14a054" providerId="ADAL" clId="{B0952885-7C2B-4661-AF12-D0B5C4D73894}" dt="2021-02-25T12:34:50.020" v="1967"/>
          <ac:spMkLst>
            <pc:docMk/>
            <pc:sldMk cId="3576846941" sldId="261"/>
            <ac:spMk id="11" creationId="{256D083C-7F97-4314-BB4B-2BCAAF3319B0}"/>
          </ac:spMkLst>
        </pc:spChg>
        <pc:grpChg chg="add del mod">
          <ac:chgData name="Göransson, Ulla" userId="69157f8e-56de-44c6-907f-2cafaa14a054" providerId="ADAL" clId="{B0952885-7C2B-4661-AF12-D0B5C4D73894}" dt="2021-02-25T12:00:54.154" v="1830" actId="478"/>
          <ac:grpSpMkLst>
            <pc:docMk/>
            <pc:sldMk cId="3576846941" sldId="261"/>
            <ac:grpSpMk id="5" creationId="{031DC4E9-BB87-4196-B3DB-B2CB64F0FC71}"/>
          </ac:grpSpMkLst>
        </pc:grpChg>
        <pc:grpChg chg="add del mod">
          <ac:chgData name="Göransson, Ulla" userId="69157f8e-56de-44c6-907f-2cafaa14a054" providerId="ADAL" clId="{B0952885-7C2B-4661-AF12-D0B5C4D73894}" dt="2021-02-25T12:35:04.315" v="1969" actId="478"/>
          <ac:grpSpMkLst>
            <pc:docMk/>
            <pc:sldMk cId="3576846941" sldId="261"/>
            <ac:grpSpMk id="9" creationId="{37A5C0EC-94A9-46F9-AFE6-70FFD1FEFA72}"/>
          </ac:grpSpMkLst>
        </pc:grpChg>
        <pc:picChg chg="add del mod">
          <ac:chgData name="Göransson, Ulla" userId="69157f8e-56de-44c6-907f-2cafaa14a054" providerId="ADAL" clId="{B0952885-7C2B-4661-AF12-D0B5C4D73894}" dt="2021-02-23T18:45:59.297" v="1065" actId="478"/>
          <ac:picMkLst>
            <pc:docMk/>
            <pc:sldMk cId="3576846941" sldId="261"/>
            <ac:picMk id="4" creationId="{D00E7C88-93D5-4F9D-B281-CEC0142175EF}"/>
          </ac:picMkLst>
        </pc:picChg>
        <pc:picChg chg="add del mod">
          <ac:chgData name="Göransson, Ulla" userId="69157f8e-56de-44c6-907f-2cafaa14a054" providerId="ADAL" clId="{B0952885-7C2B-4661-AF12-D0B5C4D73894}" dt="2021-02-23T19:31:41.304" v="1728" actId="478"/>
          <ac:picMkLst>
            <pc:docMk/>
            <pc:sldMk cId="3576846941" sldId="261"/>
            <ac:picMk id="5" creationId="{D45AA1F0-BFE5-4EFF-8A67-B8B94E9A41EC}"/>
          </ac:picMkLst>
        </pc:picChg>
        <pc:picChg chg="add del mod">
          <ac:chgData name="Göransson, Ulla" userId="69157f8e-56de-44c6-907f-2cafaa14a054" providerId="ADAL" clId="{B0952885-7C2B-4661-AF12-D0B5C4D73894}" dt="2021-02-23T18:46:48.908" v="1072" actId="478"/>
          <ac:picMkLst>
            <pc:docMk/>
            <pc:sldMk cId="3576846941" sldId="261"/>
            <ac:picMk id="6" creationId="{4960298B-698F-4E6F-9949-6F3DF7545296}"/>
          </ac:picMkLst>
        </pc:picChg>
        <pc:picChg chg="add mod ord modCrop">
          <ac:chgData name="Göransson, Ulla" userId="69157f8e-56de-44c6-907f-2cafaa14a054" providerId="ADAL" clId="{B0952885-7C2B-4661-AF12-D0B5C4D73894}" dt="2021-02-25T12:05:55.362" v="1964"/>
          <ac:picMkLst>
            <pc:docMk/>
            <pc:sldMk cId="3576846941" sldId="261"/>
            <ac:picMk id="8" creationId="{42ED6E48-0A3B-4DE2-9B44-FBF9FC741C9E}"/>
          </ac:picMkLst>
        </pc:picChg>
      </pc:sldChg>
      <pc:sldChg chg="addSp delSp modSp mod modNotesTx">
        <pc:chgData name="Göransson, Ulla" userId="69157f8e-56de-44c6-907f-2cafaa14a054" providerId="ADAL" clId="{B0952885-7C2B-4661-AF12-D0B5C4D73894}" dt="2021-02-23T19:30:52.358" v="1724" actId="732"/>
        <pc:sldMkLst>
          <pc:docMk/>
          <pc:sldMk cId="2519174876" sldId="262"/>
        </pc:sldMkLst>
        <pc:spChg chg="mod">
          <ac:chgData name="Göransson, Ulla" userId="69157f8e-56de-44c6-907f-2cafaa14a054" providerId="ADAL" clId="{B0952885-7C2B-4661-AF12-D0B5C4D73894}" dt="2021-02-23T18:20:15.252" v="675" actId="20577"/>
          <ac:spMkLst>
            <pc:docMk/>
            <pc:sldMk cId="2519174876" sldId="262"/>
            <ac:spMk id="2" creationId="{EAC87B75-5777-46B5-9B1D-56B916881A9D}"/>
          </ac:spMkLst>
        </pc:spChg>
        <pc:spChg chg="mod">
          <ac:chgData name="Göransson, Ulla" userId="69157f8e-56de-44c6-907f-2cafaa14a054" providerId="ADAL" clId="{B0952885-7C2B-4661-AF12-D0B5C4D73894}" dt="2021-02-23T19:30:28.593" v="1720" actId="20577"/>
          <ac:spMkLst>
            <pc:docMk/>
            <pc:sldMk cId="2519174876" sldId="262"/>
            <ac:spMk id="3" creationId="{C71F2D4B-1DD3-4CB6-BF1A-D31D5BE066B1}"/>
          </ac:spMkLst>
        </pc:spChg>
        <pc:spChg chg="mod">
          <ac:chgData name="Göransson, Ulla" userId="69157f8e-56de-44c6-907f-2cafaa14a054" providerId="ADAL" clId="{B0952885-7C2B-4661-AF12-D0B5C4D73894}" dt="2021-02-23T19:30:19.126" v="1717"/>
          <ac:spMkLst>
            <pc:docMk/>
            <pc:sldMk cId="2519174876" sldId="262"/>
            <ac:spMk id="13" creationId="{AEB6B93A-4C4E-4BEE-939C-FA68D48E6E5F}"/>
          </ac:spMkLst>
        </pc:spChg>
        <pc:spChg chg="mod">
          <ac:chgData name="Göransson, Ulla" userId="69157f8e-56de-44c6-907f-2cafaa14a054" providerId="ADAL" clId="{B0952885-7C2B-4661-AF12-D0B5C4D73894}" dt="2021-02-23T19:30:19.126" v="1717"/>
          <ac:spMkLst>
            <pc:docMk/>
            <pc:sldMk cId="2519174876" sldId="262"/>
            <ac:spMk id="14" creationId="{B77C9243-95A8-410E-81BF-7ACE09F2865F}"/>
          </ac:spMkLst>
        </pc:spChg>
        <pc:grpChg chg="add mod">
          <ac:chgData name="Göransson, Ulla" userId="69157f8e-56de-44c6-907f-2cafaa14a054" providerId="ADAL" clId="{B0952885-7C2B-4661-AF12-D0B5C4D73894}" dt="2021-02-23T19:30:24.828" v="1719" actId="14100"/>
          <ac:grpSpMkLst>
            <pc:docMk/>
            <pc:sldMk cId="2519174876" sldId="262"/>
            <ac:grpSpMk id="12" creationId="{766A7220-C1B5-4A79-94B5-2BE53AB57C5B}"/>
          </ac:grpSpMkLst>
        </pc:grpChg>
        <pc:picChg chg="add del mod">
          <ac:chgData name="Göransson, Ulla" userId="69157f8e-56de-44c6-907f-2cafaa14a054" providerId="ADAL" clId="{B0952885-7C2B-4661-AF12-D0B5C4D73894}" dt="2021-02-23T19:16:16.557" v="1537" actId="21"/>
          <ac:picMkLst>
            <pc:docMk/>
            <pc:sldMk cId="2519174876" sldId="262"/>
            <ac:picMk id="5" creationId="{9F4A945E-B7E7-495F-9455-4AE331677745}"/>
          </ac:picMkLst>
        </pc:picChg>
        <pc:picChg chg="add del mod">
          <ac:chgData name="Göransson, Ulla" userId="69157f8e-56de-44c6-907f-2cafaa14a054" providerId="ADAL" clId="{B0952885-7C2B-4661-AF12-D0B5C4D73894}" dt="2021-02-23T19:21:39.772" v="1568" actId="478"/>
          <ac:picMkLst>
            <pc:docMk/>
            <pc:sldMk cId="2519174876" sldId="262"/>
            <ac:picMk id="7" creationId="{772ADC71-365B-4DDC-B03E-4B4EC97E0F10}"/>
          </ac:picMkLst>
        </pc:picChg>
        <pc:picChg chg="add del mod">
          <ac:chgData name="Göransson, Ulla" userId="69157f8e-56de-44c6-907f-2cafaa14a054" providerId="ADAL" clId="{B0952885-7C2B-4661-AF12-D0B5C4D73894}" dt="2021-02-23T19:22:02.973" v="1573" actId="478"/>
          <ac:picMkLst>
            <pc:docMk/>
            <pc:sldMk cId="2519174876" sldId="262"/>
            <ac:picMk id="9" creationId="{A00FAE15-399C-4854-8FB9-CAF6CE333563}"/>
          </ac:picMkLst>
        </pc:picChg>
        <pc:picChg chg="add mod modCrop">
          <ac:chgData name="Göransson, Ulla" userId="69157f8e-56de-44c6-907f-2cafaa14a054" providerId="ADAL" clId="{B0952885-7C2B-4661-AF12-D0B5C4D73894}" dt="2021-02-23T19:30:52.358" v="1724" actId="732"/>
          <ac:picMkLst>
            <pc:docMk/>
            <pc:sldMk cId="2519174876" sldId="262"/>
            <ac:picMk id="11" creationId="{FED3B034-4A26-4D22-AF1C-91BFDCA8239D}"/>
          </ac:picMkLst>
        </pc:picChg>
      </pc:sldChg>
      <pc:sldChg chg="addSp delSp modSp mod modNotesTx">
        <pc:chgData name="Göransson, Ulla" userId="69157f8e-56de-44c6-907f-2cafaa14a054" providerId="ADAL" clId="{B0952885-7C2B-4661-AF12-D0B5C4D73894}" dt="2021-03-01T10:19:20.365" v="2089" actId="1076"/>
        <pc:sldMkLst>
          <pc:docMk/>
          <pc:sldMk cId="1638190722" sldId="263"/>
        </pc:sldMkLst>
        <pc:spChg chg="mod">
          <ac:chgData name="Göransson, Ulla" userId="69157f8e-56de-44c6-907f-2cafaa14a054" providerId="ADAL" clId="{B0952885-7C2B-4661-AF12-D0B5C4D73894}" dt="2021-02-23T18:15:25.306" v="582"/>
          <ac:spMkLst>
            <pc:docMk/>
            <pc:sldMk cId="1638190722" sldId="263"/>
            <ac:spMk id="2" creationId="{B96793E9-BEBE-44FD-A220-B6CF84EA83D8}"/>
          </ac:spMkLst>
        </pc:spChg>
        <pc:spChg chg="mod">
          <ac:chgData name="Göransson, Ulla" userId="69157f8e-56de-44c6-907f-2cafaa14a054" providerId="ADAL" clId="{B0952885-7C2B-4661-AF12-D0B5C4D73894}" dt="2021-03-01T10:19:09.566" v="2088" actId="255"/>
          <ac:spMkLst>
            <pc:docMk/>
            <pc:sldMk cId="1638190722" sldId="263"/>
            <ac:spMk id="3" creationId="{931728F9-9D66-40EF-B334-F8706F3BA918}"/>
          </ac:spMkLst>
        </pc:spChg>
        <pc:spChg chg="add del mod">
          <ac:chgData name="Göransson, Ulla" userId="69157f8e-56de-44c6-907f-2cafaa14a054" providerId="ADAL" clId="{B0952885-7C2B-4661-AF12-D0B5C4D73894}" dt="2021-02-25T12:39:28.599" v="1995" actId="478"/>
          <ac:spMkLst>
            <pc:docMk/>
            <pc:sldMk cId="1638190722" sldId="263"/>
            <ac:spMk id="5" creationId="{B5C4B699-2E8C-4F06-B522-B833DBB7F2CF}"/>
          </ac:spMkLst>
        </pc:spChg>
        <pc:spChg chg="add mod">
          <ac:chgData name="Göransson, Ulla" userId="69157f8e-56de-44c6-907f-2cafaa14a054" providerId="ADAL" clId="{B0952885-7C2B-4661-AF12-D0B5C4D73894}" dt="2021-03-01T10:19:20.365" v="2089" actId="1076"/>
          <ac:spMkLst>
            <pc:docMk/>
            <pc:sldMk cId="1638190722" sldId="263"/>
            <ac:spMk id="6" creationId="{CBB14D1F-C26D-4AC8-8017-40F37EC310A3}"/>
          </ac:spMkLst>
        </pc:spChg>
        <pc:picChg chg="add mod">
          <ac:chgData name="Göransson, Ulla" userId="69157f8e-56de-44c6-907f-2cafaa14a054" providerId="ADAL" clId="{B0952885-7C2B-4661-AF12-D0B5C4D73894}" dt="2021-03-01T10:17:59.883" v="2062" actId="1076"/>
          <ac:picMkLst>
            <pc:docMk/>
            <pc:sldMk cId="1638190722" sldId="263"/>
            <ac:picMk id="5" creationId="{48B54942-91C7-4826-85BD-9386A8F4E886}"/>
          </ac:picMkLst>
        </pc:picChg>
        <pc:picChg chg="del mod ord">
          <ac:chgData name="Göransson, Ulla" userId="69157f8e-56de-44c6-907f-2cafaa14a054" providerId="ADAL" clId="{B0952885-7C2B-4661-AF12-D0B5C4D73894}" dt="2021-03-01T10:04:36.942" v="2006" actId="478"/>
          <ac:picMkLst>
            <pc:docMk/>
            <pc:sldMk cId="1638190722" sldId="263"/>
            <ac:picMk id="7" creationId="{DD0B7CEC-A04E-463D-8719-5CBB6C78DE23}"/>
          </ac:picMkLst>
        </pc:picChg>
        <pc:picChg chg="add mod">
          <ac:chgData name="Göransson, Ulla" userId="69157f8e-56de-44c6-907f-2cafaa14a054" providerId="ADAL" clId="{B0952885-7C2B-4661-AF12-D0B5C4D73894}" dt="2021-03-01T10:17:56.149" v="2061" actId="1076"/>
          <ac:picMkLst>
            <pc:docMk/>
            <pc:sldMk cId="1638190722" sldId="263"/>
            <ac:picMk id="8" creationId="{6C266A76-532F-46FF-9A88-80B19AB6C9AC}"/>
          </ac:picMkLst>
        </pc:picChg>
        <pc:picChg chg="add mod modCrop">
          <ac:chgData name="Göransson, Ulla" userId="69157f8e-56de-44c6-907f-2cafaa14a054" providerId="ADAL" clId="{B0952885-7C2B-4661-AF12-D0B5C4D73894}" dt="2021-03-01T10:19:20.365" v="2089" actId="1076"/>
          <ac:picMkLst>
            <pc:docMk/>
            <pc:sldMk cId="1638190722" sldId="263"/>
            <ac:picMk id="9" creationId="{E89E6490-63A7-45D6-87C2-C1FBFDE8F142}"/>
          </ac:picMkLst>
        </pc:picChg>
      </pc:sldChg>
      <pc:sldChg chg="add del ord">
        <pc:chgData name="Göransson, Ulla" userId="69157f8e-56de-44c6-907f-2cafaa14a054" providerId="ADAL" clId="{B0952885-7C2B-4661-AF12-D0B5C4D73894}" dt="2021-02-23T19:12:37.514" v="1480" actId="47"/>
        <pc:sldMkLst>
          <pc:docMk/>
          <pc:sldMk cId="2523950063" sldId="264"/>
        </pc:sldMkLst>
      </pc:sldChg>
      <pc:sldChg chg="delSp modSp add del mod">
        <pc:chgData name="Göransson, Ulla" userId="69157f8e-56de-44c6-907f-2cafaa14a054" providerId="ADAL" clId="{B0952885-7C2B-4661-AF12-D0B5C4D73894}" dt="2021-02-23T19:27:29.570" v="1688" actId="47"/>
        <pc:sldMkLst>
          <pc:docMk/>
          <pc:sldMk cId="4054732191" sldId="264"/>
        </pc:sldMkLst>
        <pc:spChg chg="mod">
          <ac:chgData name="Göransson, Ulla" userId="69157f8e-56de-44c6-907f-2cafaa14a054" providerId="ADAL" clId="{B0952885-7C2B-4661-AF12-D0B5C4D73894}" dt="2021-02-23T19:27:18.918" v="1681" actId="6549"/>
          <ac:spMkLst>
            <pc:docMk/>
            <pc:sldMk cId="4054732191" sldId="264"/>
            <ac:spMk id="4" creationId="{506619EF-13AB-45CF-99F6-54C2515267E1}"/>
          </ac:spMkLst>
        </pc:spChg>
        <pc:picChg chg="del">
          <ac:chgData name="Göransson, Ulla" userId="69157f8e-56de-44c6-907f-2cafaa14a054" providerId="ADAL" clId="{B0952885-7C2B-4661-AF12-D0B5C4D73894}" dt="2021-02-23T19:27:20.537" v="1682" actId="478"/>
          <ac:picMkLst>
            <pc:docMk/>
            <pc:sldMk cId="4054732191" sldId="264"/>
            <ac:picMk id="18" creationId="{511CB8C0-5C84-4243-B3F0-B435A9CA521D}"/>
          </ac:picMkLst>
        </pc:picChg>
      </pc:sldChg>
      <pc:sldChg chg="new del">
        <pc:chgData name="Göransson, Ulla" userId="69157f8e-56de-44c6-907f-2cafaa14a054" providerId="ADAL" clId="{B0952885-7C2B-4661-AF12-D0B5C4D73894}" dt="2021-02-23T19:27:24.070" v="1684" actId="47"/>
        <pc:sldMkLst>
          <pc:docMk/>
          <pc:sldMk cId="3756052087" sldId="265"/>
        </pc:sldMkLst>
      </pc:sldChg>
      <pc:sldChg chg="addSp delSp modSp add del mod ord">
        <pc:chgData name="Göransson, Ulla" userId="69157f8e-56de-44c6-907f-2cafaa14a054" providerId="ADAL" clId="{B0952885-7C2B-4661-AF12-D0B5C4D73894}" dt="2021-02-25T11:56:01.925" v="1788" actId="2696"/>
        <pc:sldMkLst>
          <pc:docMk/>
          <pc:sldMk cId="471305091" sldId="355"/>
        </pc:sldMkLst>
        <pc:spChg chg="mod">
          <ac:chgData name="Göransson, Ulla" userId="69157f8e-56de-44c6-907f-2cafaa14a054" providerId="ADAL" clId="{B0952885-7C2B-4661-AF12-D0B5C4D73894}" dt="2021-02-23T19:29:08.725" v="1710"/>
          <ac:spMkLst>
            <pc:docMk/>
            <pc:sldMk cId="471305091" sldId="355"/>
            <ac:spMk id="2" creationId="{6177F1AE-5BB9-4750-865F-EF0A5237DCDC}"/>
          </ac:spMkLst>
        </pc:spChg>
        <pc:spChg chg="mod">
          <ac:chgData name="Göransson, Ulla" userId="69157f8e-56de-44c6-907f-2cafaa14a054" providerId="ADAL" clId="{B0952885-7C2B-4661-AF12-D0B5C4D73894}" dt="2021-02-23T19:34:53.545" v="1764" actId="1076"/>
          <ac:spMkLst>
            <pc:docMk/>
            <pc:sldMk cId="471305091" sldId="355"/>
            <ac:spMk id="15" creationId="{00F914A7-813A-4FC8-9F7C-7628A2F489D5}"/>
          </ac:spMkLst>
        </pc:spChg>
        <pc:spChg chg="mod">
          <ac:chgData name="Göransson, Ulla" userId="69157f8e-56de-44c6-907f-2cafaa14a054" providerId="ADAL" clId="{B0952885-7C2B-4661-AF12-D0B5C4D73894}" dt="2021-02-25T11:55:59.756" v="1787" actId="1076"/>
          <ac:spMkLst>
            <pc:docMk/>
            <pc:sldMk cId="471305091" sldId="355"/>
            <ac:spMk id="16" creationId="{04743B5B-56C5-43AB-80A9-303BAF7BE48C}"/>
          </ac:spMkLst>
        </pc:spChg>
        <pc:spChg chg="add mod">
          <ac:chgData name="Göransson, Ulla" userId="69157f8e-56de-44c6-907f-2cafaa14a054" providerId="ADAL" clId="{B0952885-7C2B-4661-AF12-D0B5C4D73894}" dt="2021-02-23T19:28:57.867" v="1709" actId="6549"/>
          <ac:spMkLst>
            <pc:docMk/>
            <pc:sldMk cId="471305091" sldId="355"/>
            <ac:spMk id="18" creationId="{A7F8F0B7-84E8-4BCD-8C87-27A2A0E9580D}"/>
          </ac:spMkLst>
        </pc:spChg>
        <pc:grpChg chg="del">
          <ac:chgData name="Göransson, Ulla" userId="69157f8e-56de-44c6-907f-2cafaa14a054" providerId="ADAL" clId="{B0952885-7C2B-4661-AF12-D0B5C4D73894}" dt="2021-02-23T19:31:47.581" v="1729" actId="21"/>
          <ac:grpSpMkLst>
            <pc:docMk/>
            <pc:sldMk cId="471305091" sldId="355"/>
            <ac:grpSpMk id="7" creationId="{A277BFBB-7ACF-43C6-AF60-82B15380D6EE}"/>
          </ac:grpSpMkLst>
        </pc:grpChg>
        <pc:grpChg chg="mod">
          <ac:chgData name="Göransson, Ulla" userId="69157f8e-56de-44c6-907f-2cafaa14a054" providerId="ADAL" clId="{B0952885-7C2B-4661-AF12-D0B5C4D73894}" dt="2021-02-23T19:28:42.768" v="1707" actId="1038"/>
          <ac:grpSpMkLst>
            <pc:docMk/>
            <pc:sldMk cId="471305091" sldId="355"/>
            <ac:grpSpMk id="11" creationId="{0E5ABC0C-D6D8-4E2D-99AA-56ADD3602106}"/>
          </ac:grpSpMkLst>
        </pc:grpChg>
        <pc:picChg chg="add del mod">
          <ac:chgData name="Göransson, Ulla" userId="69157f8e-56de-44c6-907f-2cafaa14a054" providerId="ADAL" clId="{B0952885-7C2B-4661-AF12-D0B5C4D73894}" dt="2021-02-23T19:27:50.171" v="1695" actId="478"/>
          <ac:picMkLst>
            <pc:docMk/>
            <pc:sldMk cId="471305091" sldId="355"/>
            <ac:picMk id="4" creationId="{C3734128-D641-4101-AEA3-554504FC4843}"/>
          </ac:picMkLst>
        </pc:picChg>
        <pc:picChg chg="add del mod">
          <ac:chgData name="Göransson, Ulla" userId="69157f8e-56de-44c6-907f-2cafaa14a054" providerId="ADAL" clId="{B0952885-7C2B-4661-AF12-D0B5C4D73894}" dt="2021-02-23T19:29:43.321" v="1716" actId="478"/>
          <ac:picMkLst>
            <pc:docMk/>
            <pc:sldMk cId="471305091" sldId="355"/>
            <ac:picMk id="6" creationId="{4FF6F75E-7435-4351-BFBF-6E247AF32419}"/>
          </ac:picMkLst>
        </pc:picChg>
        <pc:picChg chg="del mod">
          <ac:chgData name="Göransson, Ulla" userId="69157f8e-56de-44c6-907f-2cafaa14a054" providerId="ADAL" clId="{B0952885-7C2B-4661-AF12-D0B5C4D73894}" dt="2021-02-23T19:28:38.368" v="1705" actId="478"/>
          <ac:picMkLst>
            <pc:docMk/>
            <pc:sldMk cId="471305091" sldId="355"/>
            <ac:picMk id="10" creationId="{0030C1C5-3231-415A-8ACE-BAB45F61438B}"/>
          </ac:picMkLst>
        </pc:picChg>
        <pc:picChg chg="del">
          <ac:chgData name="Göransson, Ulla" userId="69157f8e-56de-44c6-907f-2cafaa14a054" providerId="ADAL" clId="{B0952885-7C2B-4661-AF12-D0B5C4D73894}" dt="2021-02-23T19:28:39.778" v="1706" actId="478"/>
          <ac:picMkLst>
            <pc:docMk/>
            <pc:sldMk cId="471305091" sldId="355"/>
            <ac:picMk id="14" creationId="{0BDE89F3-2033-4CD9-83D8-06FD87310416}"/>
          </ac:picMkLst>
        </pc:picChg>
        <pc:picChg chg="add mod ord modCrop">
          <ac:chgData name="Göransson, Ulla" userId="69157f8e-56de-44c6-907f-2cafaa14a054" providerId="ADAL" clId="{B0952885-7C2B-4661-AF12-D0B5C4D73894}" dt="2021-02-23T19:28:33.461" v="1704" actId="732"/>
          <ac:picMkLst>
            <pc:docMk/>
            <pc:sldMk cId="471305091" sldId="355"/>
            <ac:picMk id="17" creationId="{2FCE16F1-4549-4306-9FFF-0EE4FC335FD2}"/>
          </ac:picMkLst>
        </pc:picChg>
        <pc:picChg chg="add del mod ord">
          <ac:chgData name="Göransson, Ulla" userId="69157f8e-56de-44c6-907f-2cafaa14a054" providerId="ADAL" clId="{B0952885-7C2B-4661-AF12-D0B5C4D73894}" dt="2021-02-23T19:35:55.335" v="1778" actId="478"/>
          <ac:picMkLst>
            <pc:docMk/>
            <pc:sldMk cId="471305091" sldId="355"/>
            <ac:picMk id="19" creationId="{6EF58B52-EDFC-4CF2-AC1F-327089C07E0C}"/>
          </ac:picMkLst>
        </pc:picChg>
      </pc:sldChg>
      <pc:sldChg chg="addSp delSp modSp add mod ord">
        <pc:chgData name="Göransson, Ulla" userId="69157f8e-56de-44c6-907f-2cafaa14a054" providerId="ADAL" clId="{B0952885-7C2B-4661-AF12-D0B5C4D73894}" dt="2021-03-01T10:42:16.353" v="2146"/>
        <pc:sldMkLst>
          <pc:docMk/>
          <pc:sldMk cId="3184078055" sldId="356"/>
        </pc:sldMkLst>
        <pc:spChg chg="del">
          <ac:chgData name="Göransson, Ulla" userId="69157f8e-56de-44c6-907f-2cafaa14a054" providerId="ADAL" clId="{B0952885-7C2B-4661-AF12-D0B5C4D73894}" dt="2021-02-23T19:32:07.582" v="1733" actId="478"/>
          <ac:spMkLst>
            <pc:docMk/>
            <pc:sldMk cId="3184078055" sldId="356"/>
            <ac:spMk id="15" creationId="{00F914A7-813A-4FC8-9F7C-7628A2F489D5}"/>
          </ac:spMkLst>
        </pc:spChg>
        <pc:spChg chg="del">
          <ac:chgData name="Göransson, Ulla" userId="69157f8e-56de-44c6-907f-2cafaa14a054" providerId="ADAL" clId="{B0952885-7C2B-4661-AF12-D0B5C4D73894}" dt="2021-02-23T19:32:06.990" v="1732" actId="478"/>
          <ac:spMkLst>
            <pc:docMk/>
            <pc:sldMk cId="3184078055" sldId="356"/>
            <ac:spMk id="16" creationId="{04743B5B-56C5-43AB-80A9-303BAF7BE48C}"/>
          </ac:spMkLst>
        </pc:spChg>
        <pc:spChg chg="mod ord">
          <ac:chgData name="Göransson, Ulla" userId="69157f8e-56de-44c6-907f-2cafaa14a054" providerId="ADAL" clId="{B0952885-7C2B-4661-AF12-D0B5C4D73894}" dt="2021-03-01T10:10:24.537" v="2022" actId="113"/>
          <ac:spMkLst>
            <pc:docMk/>
            <pc:sldMk cId="3184078055" sldId="356"/>
            <ac:spMk id="18" creationId="{A7F8F0B7-84E8-4BCD-8C87-27A2A0E9580D}"/>
          </ac:spMkLst>
        </pc:spChg>
        <pc:spChg chg="mod">
          <ac:chgData name="Göransson, Ulla" userId="69157f8e-56de-44c6-907f-2cafaa14a054" providerId="ADAL" clId="{B0952885-7C2B-4661-AF12-D0B5C4D73894}" dt="2021-02-25T12:03:39.462" v="1934" actId="164"/>
          <ac:spMkLst>
            <pc:docMk/>
            <pc:sldMk cId="3184078055" sldId="356"/>
            <ac:spMk id="19" creationId="{42E75633-E6DA-4BC5-A694-153A3E794616}"/>
          </ac:spMkLst>
        </pc:spChg>
        <pc:spChg chg="mod">
          <ac:chgData name="Göransson, Ulla" userId="69157f8e-56de-44c6-907f-2cafaa14a054" providerId="ADAL" clId="{B0952885-7C2B-4661-AF12-D0B5C4D73894}" dt="2021-02-25T12:03:39.462" v="1934" actId="164"/>
          <ac:spMkLst>
            <pc:docMk/>
            <pc:sldMk cId="3184078055" sldId="356"/>
            <ac:spMk id="20" creationId="{267FD409-D3F0-4A3D-932C-A18F9CCE1D91}"/>
          </ac:spMkLst>
        </pc:spChg>
        <pc:spChg chg="add del mod">
          <ac:chgData name="Göransson, Ulla" userId="69157f8e-56de-44c6-907f-2cafaa14a054" providerId="ADAL" clId="{B0952885-7C2B-4661-AF12-D0B5C4D73894}" dt="2021-02-25T12:03:44.121" v="1935" actId="164"/>
          <ac:spMkLst>
            <pc:docMk/>
            <pc:sldMk cId="3184078055" sldId="356"/>
            <ac:spMk id="21" creationId="{F98AF6F8-F53D-488D-976D-1B0846547F60}"/>
          </ac:spMkLst>
        </pc:spChg>
        <pc:grpChg chg="add mod">
          <ac:chgData name="Göransson, Ulla" userId="69157f8e-56de-44c6-907f-2cafaa14a054" providerId="ADAL" clId="{B0952885-7C2B-4661-AF12-D0B5C4D73894}" dt="2021-02-25T12:03:39.462" v="1934" actId="164"/>
          <ac:grpSpMkLst>
            <pc:docMk/>
            <pc:sldMk cId="3184078055" sldId="356"/>
            <ac:grpSpMk id="5" creationId="{117D3E3F-F11C-45EA-B38B-3612BB30FAC0}"/>
          </ac:grpSpMkLst>
        </pc:grpChg>
        <pc:grpChg chg="add mod">
          <ac:chgData name="Göransson, Ulla" userId="69157f8e-56de-44c6-907f-2cafaa14a054" providerId="ADAL" clId="{B0952885-7C2B-4661-AF12-D0B5C4D73894}" dt="2021-02-25T12:03:49.513" v="1936" actId="14100"/>
          <ac:grpSpMkLst>
            <pc:docMk/>
            <pc:sldMk cId="3184078055" sldId="356"/>
            <ac:grpSpMk id="6" creationId="{2657B581-EB2E-46FF-B760-F5F7D03A20B9}"/>
          </ac:grpSpMkLst>
        </pc:grpChg>
        <pc:grpChg chg="del">
          <ac:chgData name="Göransson, Ulla" userId="69157f8e-56de-44c6-907f-2cafaa14a054" providerId="ADAL" clId="{B0952885-7C2B-4661-AF12-D0B5C4D73894}" dt="2021-02-23T19:32:08.270" v="1734" actId="478"/>
          <ac:grpSpMkLst>
            <pc:docMk/>
            <pc:sldMk cId="3184078055" sldId="356"/>
            <ac:grpSpMk id="11" creationId="{0E5ABC0C-D6D8-4E2D-99AA-56ADD3602106}"/>
          </ac:grpSpMkLst>
        </pc:grpChg>
        <pc:grpChg chg="add mod ord">
          <ac:chgData name="Göransson, Ulla" userId="69157f8e-56de-44c6-907f-2cafaa14a054" providerId="ADAL" clId="{B0952885-7C2B-4661-AF12-D0B5C4D73894}" dt="2021-02-25T12:03:44.121" v="1935" actId="164"/>
          <ac:grpSpMkLst>
            <pc:docMk/>
            <pc:sldMk cId="3184078055" sldId="356"/>
            <ac:grpSpMk id="14" creationId="{E26172DE-B9F0-4AB0-8E66-3026A78AA84D}"/>
          </ac:grpSpMkLst>
        </pc:grpChg>
        <pc:picChg chg="add mod">
          <ac:chgData name="Göransson, Ulla" userId="69157f8e-56de-44c6-907f-2cafaa14a054" providerId="ADAL" clId="{B0952885-7C2B-4661-AF12-D0B5C4D73894}" dt="2021-03-01T10:09:27.953" v="2021" actId="1076"/>
          <ac:picMkLst>
            <pc:docMk/>
            <pc:sldMk cId="3184078055" sldId="356"/>
            <ac:picMk id="4" creationId="{538D5B6E-31F0-48CE-B136-7889B6534B49}"/>
          </ac:picMkLst>
        </pc:picChg>
        <pc:picChg chg="add del mod">
          <ac:chgData name="Göransson, Ulla" userId="69157f8e-56de-44c6-907f-2cafaa14a054" providerId="ADAL" clId="{B0952885-7C2B-4661-AF12-D0B5C4D73894}" dt="2021-02-25T12:03:06.239" v="1930" actId="478"/>
          <ac:picMkLst>
            <pc:docMk/>
            <pc:sldMk cId="3184078055" sldId="356"/>
            <ac:picMk id="4" creationId="{D91E6C9F-DB8C-4BC2-921B-10516513019C}"/>
          </ac:picMkLst>
        </pc:picChg>
        <pc:picChg chg="add del mod">
          <ac:chgData name="Göransson, Ulla" userId="69157f8e-56de-44c6-907f-2cafaa14a054" providerId="ADAL" clId="{B0952885-7C2B-4661-AF12-D0B5C4D73894}" dt="2021-02-23T19:33:21.327" v="1751" actId="478"/>
          <ac:picMkLst>
            <pc:docMk/>
            <pc:sldMk cId="3184078055" sldId="356"/>
            <ac:picMk id="10" creationId="{70E73993-9B29-41ED-B580-23AFAC727E05}"/>
          </ac:picMkLst>
        </pc:picChg>
        <pc:picChg chg="del">
          <ac:chgData name="Göransson, Ulla" userId="69157f8e-56de-44c6-907f-2cafaa14a054" providerId="ADAL" clId="{B0952885-7C2B-4661-AF12-D0B5C4D73894}" dt="2021-02-23T19:32:06.470" v="1731" actId="478"/>
          <ac:picMkLst>
            <pc:docMk/>
            <pc:sldMk cId="3184078055" sldId="356"/>
            <ac:picMk id="17" creationId="{2FCE16F1-4549-4306-9FFF-0EE4FC335FD2}"/>
          </ac:picMkLst>
        </pc:picChg>
        <pc:picChg chg="add mod ord modCrop">
          <ac:chgData name="Göransson, Ulla" userId="69157f8e-56de-44c6-907f-2cafaa14a054" providerId="ADAL" clId="{B0952885-7C2B-4661-AF12-D0B5C4D73894}" dt="2021-02-25T12:03:44.121" v="1935" actId="164"/>
          <ac:picMkLst>
            <pc:docMk/>
            <pc:sldMk cId="3184078055" sldId="356"/>
            <ac:picMk id="22" creationId="{0595088E-1D7D-4CE8-ADF5-51E263881258}"/>
          </ac:picMkLst>
        </pc:picChg>
      </pc:sldChg>
    </pc:docChg>
  </pc:docChgLst>
  <pc:docChgLst>
    <pc:chgData name="Grotzfeld, Claudia" userId="e45a4c30-6f52-4960-b995-3eb4b79be813" providerId="ADAL" clId="{F1DE3661-E290-49E5-9978-62603237AB7E}"/>
    <pc:docChg chg="undo custSel modSld">
      <pc:chgData name="Grotzfeld, Claudia" userId="e45a4c30-6f52-4960-b995-3eb4b79be813" providerId="ADAL" clId="{F1DE3661-E290-49E5-9978-62603237AB7E}" dt="2021-02-25T13:14:14.708" v="252" actId="2"/>
      <pc:docMkLst>
        <pc:docMk/>
      </pc:docMkLst>
      <pc:sldChg chg="modSp mod">
        <pc:chgData name="Grotzfeld, Claudia" userId="e45a4c30-6f52-4960-b995-3eb4b79be813" providerId="ADAL" clId="{F1DE3661-E290-49E5-9978-62603237AB7E}" dt="2021-02-25T13:13:39.371" v="245" actId="20577"/>
        <pc:sldMkLst>
          <pc:docMk/>
          <pc:sldMk cId="3349524324" sldId="256"/>
        </pc:sldMkLst>
        <pc:spChg chg="mod">
          <ac:chgData name="Grotzfeld, Claudia" userId="e45a4c30-6f52-4960-b995-3eb4b79be813" providerId="ADAL" clId="{F1DE3661-E290-49E5-9978-62603237AB7E}" dt="2021-02-25T13:13:39.371" v="245" actId="20577"/>
          <ac:spMkLst>
            <pc:docMk/>
            <pc:sldMk cId="3349524324" sldId="256"/>
            <ac:spMk id="2" creationId="{00000000-0000-0000-0000-000000000000}"/>
          </ac:spMkLst>
        </pc:spChg>
      </pc:sldChg>
      <pc:sldChg chg="modSp mod">
        <pc:chgData name="Grotzfeld, Claudia" userId="e45a4c30-6f52-4960-b995-3eb4b79be813" providerId="ADAL" clId="{F1DE3661-E290-49E5-9978-62603237AB7E}" dt="2021-02-25T13:06:54.868" v="61" actId="255"/>
        <pc:sldMkLst>
          <pc:docMk/>
          <pc:sldMk cId="3234239454" sldId="257"/>
        </pc:sldMkLst>
        <pc:spChg chg="mod">
          <ac:chgData name="Grotzfeld, Claudia" userId="e45a4c30-6f52-4960-b995-3eb4b79be813" providerId="ADAL" clId="{F1DE3661-E290-49E5-9978-62603237AB7E}" dt="2021-02-25T13:06:54.868" v="61" actId="255"/>
          <ac:spMkLst>
            <pc:docMk/>
            <pc:sldMk cId="3234239454" sldId="257"/>
            <ac:spMk id="3" creationId="{00000000-0000-0000-0000-000000000000}"/>
          </ac:spMkLst>
        </pc:spChg>
      </pc:sldChg>
      <pc:sldChg chg="modSp mod">
        <pc:chgData name="Grotzfeld, Claudia" userId="e45a4c30-6f52-4960-b995-3eb4b79be813" providerId="ADAL" clId="{F1DE3661-E290-49E5-9978-62603237AB7E}" dt="2021-02-25T13:14:14.708" v="252" actId="2"/>
        <pc:sldMkLst>
          <pc:docMk/>
          <pc:sldMk cId="3898822233" sldId="259"/>
        </pc:sldMkLst>
        <pc:spChg chg="mod">
          <ac:chgData name="Grotzfeld, Claudia" userId="e45a4c30-6f52-4960-b995-3eb4b79be813" providerId="ADAL" clId="{F1DE3661-E290-49E5-9978-62603237AB7E}" dt="2021-02-25T13:14:14.708" v="252" actId="2"/>
          <ac:spMkLst>
            <pc:docMk/>
            <pc:sldMk cId="3898822233" sldId="259"/>
            <ac:spMk id="3" creationId="{F3086C64-EFA4-4BC0-B3A2-CA5BBC36EF51}"/>
          </ac:spMkLst>
        </pc:spChg>
      </pc:sldChg>
      <pc:sldChg chg="modSp mod modNotesTx">
        <pc:chgData name="Grotzfeld, Claudia" userId="e45a4c30-6f52-4960-b995-3eb4b79be813" providerId="ADAL" clId="{F1DE3661-E290-49E5-9978-62603237AB7E}" dt="2021-02-25T13:14:04.433" v="247" actId="2"/>
        <pc:sldMkLst>
          <pc:docMk/>
          <pc:sldMk cId="3576846941" sldId="261"/>
        </pc:sldMkLst>
        <pc:spChg chg="mod">
          <ac:chgData name="Grotzfeld, Claudia" userId="e45a4c30-6f52-4960-b995-3eb4b79be813" providerId="ADAL" clId="{F1DE3661-E290-49E5-9978-62603237AB7E}" dt="2021-02-25T13:06:39.532" v="59" actId="255"/>
          <ac:spMkLst>
            <pc:docMk/>
            <pc:sldMk cId="3576846941" sldId="261"/>
            <ac:spMk id="2" creationId="{E4E8B911-79A4-4E3F-9099-F0587377AA33}"/>
          </ac:spMkLst>
        </pc:spChg>
        <pc:spChg chg="mod">
          <ac:chgData name="Grotzfeld, Claudia" userId="e45a4c30-6f52-4960-b995-3eb4b79be813" providerId="ADAL" clId="{F1DE3661-E290-49E5-9978-62603237AB7E}" dt="2021-02-25T13:09:47.465" v="230" actId="20577"/>
          <ac:spMkLst>
            <pc:docMk/>
            <pc:sldMk cId="3576846941" sldId="261"/>
            <ac:spMk id="3" creationId="{B3873464-6EDD-44C0-96CC-E6BDEDCAD00C}"/>
          </ac:spMkLst>
        </pc:spChg>
      </pc:sldChg>
      <pc:sldChg chg="modSp mod">
        <pc:chgData name="Grotzfeld, Claudia" userId="e45a4c30-6f52-4960-b995-3eb4b79be813" providerId="ADAL" clId="{F1DE3661-E290-49E5-9978-62603237AB7E}" dt="2021-02-25T13:14:11.046" v="248" actId="2"/>
        <pc:sldMkLst>
          <pc:docMk/>
          <pc:sldMk cId="2519174876" sldId="262"/>
        </pc:sldMkLst>
        <pc:spChg chg="mod">
          <ac:chgData name="Grotzfeld, Claudia" userId="e45a4c30-6f52-4960-b995-3eb4b79be813" providerId="ADAL" clId="{F1DE3661-E290-49E5-9978-62603237AB7E}" dt="2021-02-25T13:14:11.046" v="248" actId="2"/>
          <ac:spMkLst>
            <pc:docMk/>
            <pc:sldMk cId="2519174876" sldId="262"/>
            <ac:spMk id="3" creationId="{C71F2D4B-1DD3-4CB6-BF1A-D31D5BE066B1}"/>
          </ac:spMkLst>
        </pc:spChg>
      </pc:sldChg>
      <pc:sldChg chg="modSp mod">
        <pc:chgData name="Grotzfeld, Claudia" userId="e45a4c30-6f52-4960-b995-3eb4b79be813" providerId="ADAL" clId="{F1DE3661-E290-49E5-9978-62603237AB7E}" dt="2021-02-25T13:10:20.043" v="237" actId="14100"/>
        <pc:sldMkLst>
          <pc:docMk/>
          <pc:sldMk cId="1638190722" sldId="263"/>
        </pc:sldMkLst>
        <pc:spChg chg="mod">
          <ac:chgData name="Grotzfeld, Claudia" userId="e45a4c30-6f52-4960-b995-3eb4b79be813" providerId="ADAL" clId="{F1DE3661-E290-49E5-9978-62603237AB7E}" dt="2021-02-25T13:05:44.553" v="52" actId="20577"/>
          <ac:spMkLst>
            <pc:docMk/>
            <pc:sldMk cId="1638190722" sldId="263"/>
            <ac:spMk id="3" creationId="{931728F9-9D66-40EF-B334-F8706F3BA918}"/>
          </ac:spMkLst>
        </pc:spChg>
        <pc:spChg chg="mod">
          <ac:chgData name="Grotzfeld, Claudia" userId="e45a4c30-6f52-4960-b995-3eb4b79be813" providerId="ADAL" clId="{F1DE3661-E290-49E5-9978-62603237AB7E}" dt="2021-02-25T13:10:20.043" v="237" actId="14100"/>
          <ac:spMkLst>
            <pc:docMk/>
            <pc:sldMk cId="1638190722" sldId="263"/>
            <ac:spMk id="6" creationId="{CBB14D1F-C26D-4AC8-8017-40F37EC310A3}"/>
          </ac:spMkLst>
        </pc:spChg>
      </pc:sldChg>
      <pc:sldChg chg="modSp mod">
        <pc:chgData name="Grotzfeld, Claudia" userId="e45a4c30-6f52-4960-b995-3eb4b79be813" providerId="ADAL" clId="{F1DE3661-E290-49E5-9978-62603237AB7E}" dt="2021-02-25T13:10:30.984" v="241" actId="20577"/>
        <pc:sldMkLst>
          <pc:docMk/>
          <pc:sldMk cId="3184078055" sldId="356"/>
        </pc:sldMkLst>
        <pc:spChg chg="mod">
          <ac:chgData name="Grotzfeld, Claudia" userId="e45a4c30-6f52-4960-b995-3eb4b79be813" providerId="ADAL" clId="{F1DE3661-E290-49E5-9978-62603237AB7E}" dt="2021-02-25T13:10:30.984" v="241" actId="20577"/>
          <ac:spMkLst>
            <pc:docMk/>
            <pc:sldMk cId="3184078055" sldId="356"/>
            <ac:spMk id="2" creationId="{6177F1AE-5BB9-4750-865F-EF0A5237DC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dat.de/de_DE/endat-3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0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b="0" i="0" u="none" strike="noStrike">
                <a:solidFill>
                  <a:srgbClr val="A6A7DC"/>
                </a:solidFill>
                <a:effectLst/>
                <a:latin typeface="Segoe UI"/>
                <a:hlinkClick r:id="rId3" tooltip="https://www.endat.de/de_de/endat-3/"/>
              </a:rPr>
              <a:t>https://www.endat.de/de_EN/endat-3/</a:t>
            </a:r>
            <a:endParaRPr lang="de-DE" sz="140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2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>You shorten installation times, economize materials and space, design more compact systems and thus save money.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1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A75CD3E-870F-439E-8EC1-378B5C7B6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399" y="4120846"/>
            <a:ext cx="6534000" cy="1476000"/>
          </a:xfrm>
        </p:spPr>
        <p:txBody>
          <a:bodyPr/>
          <a:lstStyle/>
          <a:p>
            <a:r>
              <a:rPr b="0"/>
              <a:t>Connected at a distance.</a:t>
            </a:r>
            <a:r>
              <a:rPr b="0"/>
              <a:t> </a:t>
            </a:r>
            <a:r>
              <a:rPr b="0"/>
              <a:t/>
            </a:r>
            <a:br>
              <a:rPr b="0"/>
            </a:br>
            <a:r>
              <a:t>One cable, up to 100 meters.</a:t>
            </a:r>
            <a:br/>
            <a:r>
              <a:rPr sz="4000"/>
              <a:t/>
            </a:r>
            <a:br>
              <a:rPr sz="4000"/>
            </a:b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88B36E-CE7E-4163-B7CB-8F90CA3063BE}"/>
              </a:ext>
            </a:extLst>
          </p:cNvPr>
          <p:cNvSpPr txBox="1"/>
          <p:nvPr/>
        </p:nvSpPr>
        <p:spPr>
          <a:xfrm>
            <a:off x="2660399" y="46280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400">
                <a:solidFill>
                  <a:schemeClr val="tx2"/>
                </a:solidFill>
              </a:rPr>
              <a:t>The new one-cable solution from STOBER.</a:t>
            </a:r>
          </a:p>
        </p:txBody>
      </p:sp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572581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1800"/>
              <a:t>The new STOBER hybrid cable connects motors and drive controllers reliably up to 100 meters.</a:t>
            </a:r>
            <a:r>
              <a:rPr sz="1800"/>
              <a:t> </a:t>
            </a:r>
          </a:p>
          <a:p>
            <a:r>
              <a:rPr sz="1800"/>
              <a:t>Future-proof HEIDENHAIN EnDat</a:t>
            </a:r>
            <a:r>
              <a:rPr baseline="30000"/>
              <a:t>®</a:t>
            </a:r>
            <a:r>
              <a:rPr sz="1800"/>
              <a:t> 3.</a:t>
            </a:r>
          </a:p>
          <a:p>
            <a:r>
              <a:rPr sz="1800"/>
              <a:t>For maximum quality during transmission, diagnosis, safety and performance.</a:t>
            </a:r>
            <a:r>
              <a:rPr sz="1800"/>
              <a:t> </a:t>
            </a:r>
          </a:p>
          <a:p>
            <a:r>
              <a:rPr sz="1800"/>
              <a:t>A MUST for digital production.</a:t>
            </a:r>
            <a:r>
              <a:rPr sz="1800"/>
              <a:t> </a:t>
            </a:r>
          </a:p>
          <a:p>
            <a:endParaRPr lang="de-DE" sz="18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6E72AD0-0287-460B-BC49-C5640F52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/>
          <a:p>
            <a:r>
              <a:t>Connected at a distance: One cable, up to 100 meters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B8BE5AE-6D80-43AB-B21F-279FE1908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1" y="842644"/>
            <a:ext cx="8665029" cy="55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3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793E9-BEBE-44FD-A220-B6CF84EA8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STOBER OCS: Maximum power in the 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1728F9-9D66-40EF-B334-F8706F3B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6457485" cy="2320013"/>
          </a:xfrm>
        </p:spPr>
        <p:txBody>
          <a:bodyPr/>
          <a:lstStyle/>
          <a:p>
            <a:pPr marL="0" indent="0">
              <a:buNone/>
            </a:pPr>
            <a:r>
              <a:rPr sz="1800">
                <a:effectLst/>
                <a:latin typeface="Calibri"/>
                <a:ea typeface="Calibri"/>
                <a:cs typeface="Arial"/>
              </a:rPr>
              <a:t>The redesigned hybrid cable from STOBER connects</a:t>
            </a:r>
          </a:p>
          <a:p>
            <a:r>
              <a:rPr sz="1800" b="1">
                <a:solidFill>
                  <a:schemeClr val="accent6"/>
                </a:solidFill>
                <a:latin typeface="Calibri"/>
                <a:ea typeface="Calibri"/>
                <a:cs typeface="Arial"/>
              </a:rPr>
              <a:t>SC6 and SI6 drive controllers </a:t>
            </a:r>
            <a:r>
              <a:rPr sz="1800">
                <a:latin typeface="Calibri"/>
                <a:ea typeface="Calibri"/>
                <a:cs typeface="Arial"/>
              </a:rPr>
              <a:t>with </a:t>
            </a:r>
          </a:p>
          <a:p>
            <a:r>
              <a:rPr sz="1800" b="1">
                <a:solidFill>
                  <a:schemeClr val="accent5"/>
                </a:solidFill>
                <a:effectLst/>
                <a:latin typeface="Calibri"/>
                <a:ea typeface="Calibri"/>
                <a:cs typeface="Arial"/>
              </a:rPr>
              <a:t>EZ and EZS synchronous servo motors</a:t>
            </a:r>
            <a:r>
              <a:rPr sz="1800">
                <a:effectLst/>
                <a:latin typeface="Calibri"/>
                <a:ea typeface="Calibri"/>
                <a:cs typeface="Arial"/>
              </a:rPr>
              <a:t>.</a:t>
            </a:r>
            <a:r>
              <a:rPr sz="1800">
                <a:effectLst/>
                <a:latin typeface="Calibri"/>
                <a:ea typeface="Calibri"/>
                <a:cs typeface="Arial"/>
              </a:rPr>
              <a:t/>
            </a:r>
            <a:br>
              <a:rPr sz="1800">
                <a:effectLst/>
                <a:latin typeface="Calibri"/>
                <a:ea typeface="Calibri"/>
                <a:cs typeface="Arial"/>
              </a:rPr>
            </a:br>
            <a:r>
              <a:rPr sz="700">
                <a:effectLst/>
                <a:latin typeface="Calibri"/>
                <a:ea typeface="Calibri"/>
                <a:cs typeface="Arial"/>
              </a:rPr>
              <a:t/>
            </a:r>
            <a:br>
              <a:rPr sz="700">
                <a:effectLst/>
                <a:latin typeface="Calibri"/>
                <a:ea typeface="Calibri"/>
                <a:cs typeface="Arial"/>
              </a:rPr>
            </a:br>
            <a:r>
              <a:rPr sz="1800">
                <a:effectLst/>
                <a:latin typeface="Calibri"/>
                <a:ea typeface="Calibri"/>
                <a:cs typeface="Arial"/>
              </a:rPr>
              <a:t>Can be combined with all </a:t>
            </a:r>
            <a:r>
              <a:rPr sz="1800">
                <a:effectLst/>
                <a:latin typeface="Calibri"/>
                <a:ea typeface="Calibri"/>
              </a:rPr>
              <a:t>STOBER gear units in direct attachment</a:t>
            </a:r>
            <a:r>
              <a:rPr sz="1800">
                <a:effectLst/>
                <a:latin typeface="Calibri"/>
                <a:ea typeface="Calibri"/>
                <a:cs typeface="Arial"/>
              </a:rPr>
              <a:t>.</a:t>
            </a:r>
            <a:r>
              <a:rPr sz="1800">
                <a:effectLst/>
                <a:latin typeface="Calibri"/>
                <a:ea typeface="Calibri"/>
                <a:cs typeface="Arial"/>
              </a:rPr>
              <a:t> </a:t>
            </a:r>
            <a:r>
              <a:rPr sz="1800">
                <a:latin typeface="Calibri"/>
                <a:ea typeface="Calibri"/>
                <a:cs typeface="Arial"/>
              </a:rPr>
              <a:t/>
            </a:r>
            <a:br>
              <a:rPr sz="1800">
                <a:latin typeface="Calibri"/>
                <a:ea typeface="Calibri"/>
                <a:cs typeface="Arial"/>
              </a:rPr>
            </a:br>
            <a:endParaRPr lang="de-DE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sz="1800">
                <a:latin typeface="Calibri"/>
                <a:ea typeface="Calibri"/>
                <a:cs typeface="Arial"/>
              </a:rPr>
              <a:t>Maximum power in the system, engineered to work together.</a:t>
            </a:r>
          </a:p>
          <a:p>
            <a:pPr marL="0" indent="0">
              <a:buNone/>
            </a:pPr>
            <a:endParaRPr lang="de-DE" sz="1800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B14D1F-C26D-4AC8-8017-40F37EC310A3}"/>
              </a:ext>
            </a:extLst>
          </p:cNvPr>
          <p:cNvSpPr txBox="1"/>
          <p:nvPr/>
        </p:nvSpPr>
        <p:spPr>
          <a:xfrm>
            <a:off x="1673774" y="4145287"/>
            <a:ext cx="48504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>
                <a:effectLst/>
                <a:latin typeface="Calibri"/>
                <a:ea typeface="Calibri"/>
              </a:rPr>
              <a:t>"The system concept is crucial.</a:t>
            </a:r>
            <a:r>
              <a:rPr sz="1400">
                <a:effectLst/>
                <a:latin typeface="Calibri"/>
                <a:ea typeface="Calibri"/>
              </a:rPr>
              <a:t> </a:t>
            </a:r>
            <a:r>
              <a:rPr sz="1400">
                <a:effectLst/>
                <a:latin typeface="Calibri"/>
                <a:ea typeface="Calibri"/>
              </a:rPr>
              <a:t>Communication plays an especially </a:t>
            </a:r>
            <a:r>
              <a:rPr sz="1400">
                <a:latin typeface="Calibri"/>
                <a:ea typeface="Calibri"/>
              </a:rPr>
              <a:t>important role</a:t>
            </a:r>
            <a:r>
              <a:rPr sz="1400">
                <a:effectLst/>
                <a:latin typeface="Calibri"/>
                <a:ea typeface="Calibri"/>
              </a:rPr>
              <a:t> here.</a:t>
            </a:r>
            <a:r>
              <a:rPr sz="1400">
                <a:latin typeface="Calibri"/>
                <a:ea typeface="Calibri"/>
              </a:rPr>
              <a:t> </a:t>
            </a:r>
            <a:r>
              <a:rPr sz="1400">
                <a:effectLst/>
                <a:latin typeface="Calibri"/>
                <a:ea typeface="Calibri"/>
              </a:rPr>
              <a:t>The short paths in our organization create efficiency, effectiveness and precision"</a:t>
            </a:r>
          </a:p>
          <a:p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sz="1400" b="1">
                <a:latin typeface="Calibri"/>
                <a:ea typeface="Calibri"/>
              </a:rPr>
              <a:t>– Dr. Florian Dreher, </a:t>
            </a:r>
            <a:r>
              <a:rPr sz="1400" b="1">
                <a:effectLst/>
                <a:latin typeface="Calibri"/>
                <a:ea typeface="Calibri"/>
              </a:rPr>
              <a:t>Head of Development and Purchasing for Motors </a:t>
            </a:r>
          </a:p>
          <a:p>
            <a:endParaRPr lang="de-DE" dirty="0"/>
          </a:p>
        </p:txBody>
      </p:sp>
      <p:pic>
        <p:nvPicPr>
          <p:cNvPr id="8" name="Grafik 7" descr="Ein Bild, das Raum, Schild enthält.&#10;&#10;Automatisch generierte Beschreibung">
            <a:extLst>
              <a:ext uri="{FF2B5EF4-FFF2-40B4-BE49-F238E27FC236}">
                <a16:creationId xmlns:a16="http://schemas.microsoft.com/office/drawing/2014/main" id="{6C266A76-532F-46FF-9A88-80B19AB6C9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6260" b="32157"/>
          <a:stretch/>
        </p:blipFill>
        <p:spPr>
          <a:xfrm>
            <a:off x="7968510" y="3347634"/>
            <a:ext cx="4850434" cy="3510366"/>
          </a:xfrm>
          <a:prstGeom prst="rect">
            <a:avLst/>
          </a:prstGeom>
        </p:spPr>
      </p:pic>
      <p:pic>
        <p:nvPicPr>
          <p:cNvPr id="9" name="Grafik 8" descr="Ein Bild, das Person, Schlips, Mann, Wand enthält.&#10;&#10;Automatisch generierte Beschreibung">
            <a:extLst>
              <a:ext uri="{FF2B5EF4-FFF2-40B4-BE49-F238E27FC236}">
                <a16:creationId xmlns:a16="http://schemas.microsoft.com/office/drawing/2014/main" id="{E89E6490-63A7-45D6-87C2-C1FBFDE8F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82" b="19424"/>
          <a:stretch/>
        </p:blipFill>
        <p:spPr>
          <a:xfrm>
            <a:off x="662201" y="4145287"/>
            <a:ext cx="871507" cy="867155"/>
          </a:xfrm>
          <a:prstGeom prst="flowChartConnector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8B54942-91C7-4826-85BD-9386A8F4E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081" y="1017342"/>
            <a:ext cx="4850433" cy="538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9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7F1AE-5BB9-4750-865F-EF0A5237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Rugged, flexible and error-free: No chokes up to 50 meters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657B581-EB2E-46FF-B760-F5F7D03A20B9}"/>
              </a:ext>
            </a:extLst>
          </p:cNvPr>
          <p:cNvGrpSpPr/>
          <p:nvPr/>
        </p:nvGrpSpPr>
        <p:grpSpPr>
          <a:xfrm>
            <a:off x="5693135" y="820060"/>
            <a:ext cx="6500272" cy="6021589"/>
            <a:chOff x="7812593" y="820061"/>
            <a:chExt cx="4380813" cy="4058208"/>
          </a:xfrm>
        </p:grpSpPr>
        <p:pic>
          <p:nvPicPr>
            <p:cNvPr id="22" name="Grafik 21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0595088E-1D7D-4CE8-ADF5-51E263881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512" t="20940" r="48750" b="49075"/>
            <a:stretch/>
          </p:blipFill>
          <p:spPr>
            <a:xfrm flipH="1">
              <a:off x="8006281" y="820061"/>
              <a:ext cx="4187125" cy="2818296"/>
            </a:xfrm>
            <a:prstGeom prst="rect">
              <a:avLst/>
            </a:prstGeom>
          </p:spPr>
        </p:pic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F98AF6F8-F53D-488D-976D-1B0846547F60}"/>
                </a:ext>
              </a:extLst>
            </p:cNvPr>
            <p:cNvSpPr/>
            <p:nvPr/>
          </p:nvSpPr>
          <p:spPr>
            <a:xfrm>
              <a:off x="8006281" y="974343"/>
              <a:ext cx="2242693" cy="2796104"/>
            </a:xfrm>
            <a:prstGeom prst="rect">
              <a:avLst/>
            </a:prstGeom>
            <a:gradFill flip="none" rotWithShape="1">
              <a:gsLst>
                <a:gs pos="30000">
                  <a:srgbClr val="FFFFFF">
                    <a:alpha val="94000"/>
                  </a:srgb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E26172DE-B9F0-4AB0-8E66-3026A78AA84D}"/>
                </a:ext>
              </a:extLst>
            </p:cNvPr>
            <p:cNvGrpSpPr/>
            <p:nvPr/>
          </p:nvGrpSpPr>
          <p:grpSpPr>
            <a:xfrm flipH="1">
              <a:off x="7812593" y="2086817"/>
              <a:ext cx="4380813" cy="2791452"/>
              <a:chOff x="-1406" y="2272021"/>
              <a:chExt cx="4380813" cy="2791452"/>
            </a:xfrm>
          </p:grpSpPr>
          <p:sp>
            <p:nvSpPr>
              <p:cNvPr id="19" name="Rechtwinkliges Dreieck 18">
                <a:extLst>
                  <a:ext uri="{FF2B5EF4-FFF2-40B4-BE49-F238E27FC236}">
                    <a16:creationId xmlns:a16="http://schemas.microsoft.com/office/drawing/2014/main" id="{42E75633-E6DA-4BC5-A694-153A3E79461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943027" y="2272021"/>
                <a:ext cx="2436380" cy="1552334"/>
              </a:xfrm>
              <a:prstGeom prst="rtTriangle">
                <a:avLst/>
              </a:prstGeom>
              <a:gradFill flip="none" rotWithShape="1">
                <a:gsLst>
                  <a:gs pos="100000">
                    <a:schemeClr val="accent2">
                      <a:alpha val="45000"/>
                    </a:schemeClr>
                  </a:gs>
                  <a:gs pos="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Rechtwinkliges Dreieck 19">
                <a:extLst>
                  <a:ext uri="{FF2B5EF4-FFF2-40B4-BE49-F238E27FC236}">
                    <a16:creationId xmlns:a16="http://schemas.microsoft.com/office/drawing/2014/main" id="{267FD409-D3F0-4A3D-932C-A18F9CCE1D9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-1406" y="3823561"/>
                <a:ext cx="1943026" cy="1239912"/>
              </a:xfrm>
              <a:prstGeom prst="rtTriangle">
                <a:avLst/>
              </a:pr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A7F8F0B7-84E8-4BCD-8C87-27A2A0E9580D}"/>
              </a:ext>
            </a:extLst>
          </p:cNvPr>
          <p:cNvSpPr txBox="1">
            <a:spLocks/>
          </p:cNvSpPr>
          <p:nvPr/>
        </p:nvSpPr>
        <p:spPr>
          <a:xfrm>
            <a:off x="540001" y="1412400"/>
            <a:ext cx="473966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800">
                <a:latin typeface="Calibri"/>
                <a:ea typeface="Calibri"/>
                <a:cs typeface="Arial"/>
              </a:rPr>
              <a:t>Optimized for highly dynamic applications in drag chains </a:t>
            </a:r>
            <a:br>
              <a:rPr sz="1800">
                <a:latin typeface="Calibri"/>
                <a:ea typeface="Calibri"/>
                <a:cs typeface="Arial"/>
              </a:rPr>
            </a:b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sz="1800">
                <a:latin typeface="Calibri"/>
                <a:ea typeface="Calibri"/>
                <a:cs typeface="Arial"/>
              </a:rPr>
              <a:t>Numerous load tests in the lab.</a:t>
            </a:r>
            <a:r>
              <a:rPr sz="1800">
                <a:latin typeface="Calibri"/>
                <a:ea typeface="Calibri"/>
                <a:cs typeface="Arial"/>
              </a:rPr>
              <a:t> </a:t>
            </a:r>
          </a:p>
          <a:p>
            <a:pPr lvl="1"/>
            <a:r>
              <a:rPr sz="1600" b="1">
                <a:latin typeface="Calibri"/>
                <a:ea typeface="Calibri"/>
                <a:cs typeface="Arial"/>
              </a:rPr>
              <a:t>Cable length of 50 meters </a:t>
            </a:r>
          </a:p>
          <a:p>
            <a:pPr lvl="1"/>
            <a:r>
              <a:rPr sz="1600">
                <a:latin typeface="Calibri"/>
                <a:ea typeface="Calibri"/>
                <a:cs typeface="Arial"/>
              </a:rPr>
              <a:t>No chokes</a:t>
            </a:r>
          </a:p>
          <a:p>
            <a:pPr lvl="1"/>
            <a:r>
              <a:rPr sz="1600">
                <a:latin typeface="Calibri"/>
                <a:ea typeface="Calibri"/>
                <a:cs typeface="Arial"/>
              </a:rPr>
              <a:t>The result: After 5 million cycles, signals are still read and evaluated flawlessly.</a:t>
            </a:r>
          </a:p>
          <a:p>
            <a:pPr lvl="1"/>
            <a:r>
              <a:rPr sz="1600">
                <a:latin typeface="Calibri"/>
                <a:cs typeface="Arial"/>
              </a:rPr>
              <a:t>In comparison: Cables in the conventional design did not pass these tests.</a:t>
            </a:r>
          </a:p>
          <a:p>
            <a:pPr lvl="1"/>
            <a:endParaRPr lang="de-DE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de-DE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de-DE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de-DE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8D5B6E-31F0-48CE-B136-7889B6534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732" y="4790103"/>
            <a:ext cx="3240414" cy="12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2ED6E48-0A3B-4DE2-9B44-FBF9FC74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5"/>
          <a:stretch/>
        </p:blipFill>
        <p:spPr>
          <a:xfrm>
            <a:off x="6120900" y="3429000"/>
            <a:ext cx="6052319" cy="31977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E8B911-79A4-4E3F-9099-F0587377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Future-proof and digital with HEIDENHAIN EnDat</a:t>
            </a:r>
            <a:r>
              <a:rPr baseline="30000"/>
              <a:t>®</a:t>
            </a:r>
            <a:r>
              <a:t> 3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873464-6EDD-44C0-96CC-E6BDEDCAD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800">
                <a:latin typeface="Calibri"/>
                <a:ea typeface="Calibri"/>
                <a:cs typeface="Arial"/>
              </a:rPr>
              <a:t>Inductive HEIDENHAIN EnDat</a:t>
            </a:r>
            <a:r>
              <a:rPr sz="1800" baseline="30000"/>
              <a:t>®</a:t>
            </a:r>
            <a:r>
              <a:rPr sz="1800">
                <a:latin typeface="Calibri"/>
                <a:ea typeface="Calibri"/>
                <a:cs typeface="Arial"/>
              </a:rPr>
              <a:t> 3 encoder: EQI1131-E30-R2 in two-wire technology </a:t>
            </a:r>
          </a:p>
          <a:p>
            <a:r>
              <a:rPr sz="1800">
                <a:latin typeface="Calibri"/>
                <a:ea typeface="Calibri"/>
                <a:cs typeface="Arial"/>
              </a:rPr>
              <a:t>Highly precise positioning: </a:t>
            </a:r>
          </a:p>
          <a:p>
            <a:pPr lvl="1"/>
            <a:r>
              <a:rPr sz="1600">
                <a:latin typeface="Calibri"/>
                <a:ea typeface="Calibri"/>
                <a:cs typeface="Arial"/>
              </a:rPr>
              <a:t>19-bit resolution (524,288 position information values) single-turn</a:t>
            </a:r>
          </a:p>
          <a:p>
            <a:pPr lvl="1"/>
            <a:r>
              <a:rPr sz="1600">
                <a:latin typeface="Calibri"/>
                <a:cs typeface="Arial"/>
              </a:rPr>
              <a:t>12-bit resolution (4,096 revolutions) multi-turn</a:t>
            </a:r>
          </a:p>
          <a:p>
            <a:r>
              <a:rPr sz="1800">
                <a:latin typeface="Calibri"/>
                <a:ea typeface="Calibri"/>
                <a:cs typeface="Arial"/>
              </a:rPr>
              <a:t>Thermal motor monitoring; digital data transmission to the drive controller evaluating the data via EnDat® 3 protocol.</a:t>
            </a:r>
          </a:p>
          <a:p>
            <a:r>
              <a:rPr sz="1800">
                <a:latin typeface="Calibri"/>
                <a:ea typeface="Calibri"/>
                <a:cs typeface="Arial"/>
              </a:rPr>
              <a:t>Convenient commissioning with the electronic nameplate.</a:t>
            </a:r>
            <a:r>
              <a:rPr sz="1800">
                <a:latin typeface="Calibri"/>
                <a:ea typeface="Calibri"/>
                <a:cs typeface="Arial"/>
              </a:rPr>
              <a:t> </a:t>
            </a:r>
          </a:p>
          <a:p>
            <a:r>
              <a:rPr sz="1800">
                <a:latin typeface="Calibri"/>
                <a:ea typeface="Calibri"/>
                <a:cs typeface="Arial"/>
              </a:rPr>
              <a:t>Rugged design.</a:t>
            </a:r>
          </a:p>
          <a:p>
            <a:r>
              <a:rPr sz="1800">
                <a:latin typeface="Calibri"/>
                <a:ea typeface="Calibri"/>
                <a:cs typeface="Arial"/>
              </a:rPr>
              <a:t>High transmission frequency.</a:t>
            </a:r>
            <a:r>
              <a:rPr sz="1800">
                <a:latin typeface="Calibri"/>
                <a:ea typeface="Calibri"/>
                <a:cs typeface="Arial"/>
              </a:rPr>
              <a:t> </a:t>
            </a:r>
          </a:p>
          <a:p>
            <a:r>
              <a:rPr sz="1800">
                <a:latin typeface="Calibri"/>
                <a:ea typeface="Calibri"/>
                <a:cs typeface="Arial"/>
              </a:rPr>
              <a:t>High common mode tolerance.</a:t>
            </a:r>
          </a:p>
        </p:txBody>
      </p:sp>
    </p:spTree>
    <p:extLst>
      <p:ext uri="{BB962C8B-B14F-4D97-AF65-F5344CB8AC3E}">
        <p14:creationId xmlns:p14="http://schemas.microsoft.com/office/powerpoint/2010/main" val="357684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87B75-5777-46B5-9B1D-56B91688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Save time, space and money!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1F2D4B-1DD3-4CB6-BF1A-D31D5BE06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6228662" cy="505988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sz="1800"/>
              <a:t>50% fewer cables, a reduced number of plug</a:t>
            </a:r>
            <a:br>
              <a:rPr sz="1800"/>
            </a:br>
            <a:r>
              <a:rPr sz="1800"/>
              <a:t>connectors and the elimination of expensive, bulky chokes mean the following benefits:</a:t>
            </a:r>
            <a:br>
              <a:rPr sz="1800"/>
            </a:br>
            <a:endParaRPr lang="de-DE" sz="180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1600"/>
              <a:t>Less hardware.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1600"/>
              <a:t>Lower cabling outlay.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1600"/>
              <a:t>Smaller drag chains.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1600"/>
              <a:t>Smaller control cabinet feed-through.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1600"/>
              <a:t>Simple installation in the blink of an eye.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1600"/>
              <a:t>Fewer sources of error during installation.</a:t>
            </a:r>
            <a:endParaRPr lang="de-DE" sz="160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1600"/>
              <a:t>Reduced logistics expense.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1600"/>
              <a:t>Minimized failure risk.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1600"/>
              <a:t>More space in the control cabinet.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t>Significantly reduced material and operating costs. </a:t>
            </a:r>
          </a:p>
          <a:p>
            <a:pPr marL="457200" lvl="1" indent="0">
              <a:buNone/>
            </a:pPr>
            <a:endParaRPr lang="de-DE"/>
          </a:p>
          <a:p>
            <a:pPr marL="457200" lvl="1" indent="0">
              <a:buNone/>
            </a:pPr>
            <a:endParaRPr lang="de-DE"/>
          </a:p>
          <a:p>
            <a:pPr>
              <a:buFont typeface="Wingdings" panose="05000000000000000000" pitchFamily="2" charset="2"/>
              <a:buChar char="ü"/>
            </a:pPr>
            <a:endParaRPr lang="de-DE"/>
          </a:p>
          <a:p>
            <a:pPr marL="0" indent="0">
              <a:buNone/>
            </a:pPr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FED3B034-4A26-4D22-AF1C-91BFDCA82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29" t="19987" r="55456" b="40712"/>
          <a:stretch/>
        </p:blipFill>
        <p:spPr>
          <a:xfrm>
            <a:off x="5554718" y="836353"/>
            <a:ext cx="6637282" cy="6021647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66A7220-C1B5-4A79-94B5-2BE53AB57C5B}"/>
              </a:ext>
            </a:extLst>
          </p:cNvPr>
          <p:cNvGrpSpPr/>
          <p:nvPr/>
        </p:nvGrpSpPr>
        <p:grpSpPr>
          <a:xfrm flipV="1">
            <a:off x="-3256" y="2246252"/>
            <a:ext cx="871780" cy="1116880"/>
            <a:chOff x="-1" y="2079114"/>
            <a:chExt cx="3017183" cy="3364751"/>
          </a:xfrm>
        </p:grpSpPr>
        <p:sp>
          <p:nvSpPr>
            <p:cNvPr id="13" name="Rechtwinkliges Dreieck 12">
              <a:extLst>
                <a:ext uri="{FF2B5EF4-FFF2-40B4-BE49-F238E27FC236}">
                  <a16:creationId xmlns:a16="http://schemas.microsoft.com/office/drawing/2014/main" id="{AEB6B93A-4C4E-4BEE-939C-FA68D48E6E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winkliges Dreieck 13">
              <a:extLst>
                <a:ext uri="{FF2B5EF4-FFF2-40B4-BE49-F238E27FC236}">
                  <a16:creationId xmlns:a16="http://schemas.microsoft.com/office/drawing/2014/main" id="{B77C9243-95A8-410E-81BF-7ACE09F2865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gradFill>
              <a:gsLst>
                <a:gs pos="100000">
                  <a:schemeClr val="accent1">
                    <a:alpha val="16000"/>
                  </a:schemeClr>
                </a:gs>
                <a:gs pos="0">
                  <a:schemeClr val="accent1">
                    <a:alpha val="83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1917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A06AC-D54C-44E1-821C-20566EEF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Technical highlights at a glance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086C64-EFA4-4BC0-B3A2-CA5BBC36E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33571"/>
            <a:ext cx="11161800" cy="53190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sz="1600" b="1">
                <a:effectLst/>
                <a:latin typeface="Calibri"/>
                <a:ea typeface="Calibri"/>
                <a:cs typeface="Arial"/>
              </a:rPr>
              <a:t>Cable diameter and weight: </a:t>
            </a:r>
            <a:r>
              <a:rPr sz="1600">
                <a:effectLst/>
                <a:latin typeface="Calibri"/>
                <a:ea typeface="Calibri"/>
                <a:cs typeface="Arial"/>
              </a:rPr>
              <a:t>Max. 14.7 mm (0.315 kg/m) or max. 16.8 mm (0.4 kg/m).</a:t>
            </a:r>
          </a:p>
          <a:p>
            <a:pPr>
              <a:lnSpc>
                <a:spcPct val="100000"/>
              </a:lnSpc>
            </a:pPr>
            <a:r>
              <a:rPr sz="1600" b="1">
                <a:effectLst/>
                <a:latin typeface="Calibri"/>
                <a:ea typeface="Calibri"/>
                <a:cs typeface="Arial"/>
              </a:rPr>
              <a:t>Bending radius: </a:t>
            </a:r>
            <a:r>
              <a:rPr sz="1600">
                <a:effectLst/>
                <a:latin typeface="Calibri"/>
                <a:ea typeface="Calibri"/>
                <a:cs typeface="Arial"/>
              </a:rPr>
              <a:t>10 × d</a:t>
            </a:r>
            <a:r>
              <a:rPr sz="1600" baseline="-25000">
                <a:effectLst/>
                <a:latin typeface="Calibri"/>
                <a:ea typeface="Calibri"/>
                <a:cs typeface="Arial"/>
              </a:rPr>
              <a:t>out</a:t>
            </a:r>
            <a:r>
              <a:rPr sz="1600">
                <a:effectLst/>
                <a:latin typeface="Calibri"/>
                <a:ea typeface="Calibri"/>
                <a:cs typeface="Arial"/>
              </a:rPr>
              <a:t> (free to move).</a:t>
            </a:r>
          </a:p>
          <a:p>
            <a:pPr>
              <a:lnSpc>
                <a:spcPct val="100000"/>
              </a:lnSpc>
            </a:pPr>
            <a:r>
              <a:rPr sz="1600" b="1">
                <a:effectLst/>
                <a:latin typeface="Calibri"/>
                <a:ea typeface="Calibri"/>
                <a:cs typeface="Arial"/>
              </a:rPr>
              <a:t>Bending resistance: </a:t>
            </a:r>
            <a:r>
              <a:rPr sz="1600">
                <a:effectLst/>
                <a:latin typeface="Calibri"/>
                <a:ea typeface="Calibri"/>
                <a:cs typeface="Arial"/>
              </a:rPr>
              <a:t>Min. 5 million cycles.</a:t>
            </a:r>
          </a:p>
          <a:p>
            <a:pPr>
              <a:lnSpc>
                <a:spcPct val="100000"/>
              </a:lnSpc>
            </a:pPr>
            <a:r>
              <a:rPr sz="1600" b="1">
                <a:effectLst/>
                <a:latin typeface="Calibri"/>
                <a:ea typeface="Calibri"/>
                <a:cs typeface="Arial"/>
              </a:rPr>
              <a:t>Acceleration: </a:t>
            </a:r>
            <a:r>
              <a:rPr sz="1600">
                <a:effectLst/>
                <a:latin typeface="Calibri"/>
                <a:ea typeface="Calibri"/>
                <a:cs typeface="Arial"/>
              </a:rPr>
              <a:t>Max. 5 m/s² up to 20 m travel path.</a:t>
            </a:r>
          </a:p>
          <a:p>
            <a:pPr>
              <a:lnSpc>
                <a:spcPct val="100000"/>
              </a:lnSpc>
            </a:pPr>
            <a:r>
              <a:rPr sz="1600" b="1">
                <a:effectLst/>
                <a:latin typeface="Calibri"/>
                <a:ea typeface="Calibri"/>
                <a:cs typeface="Arial"/>
              </a:rPr>
              <a:t>Travel velocity</a:t>
            </a:r>
            <a:r>
              <a:rPr sz="1600">
                <a:effectLst/>
                <a:latin typeface="Calibri"/>
                <a:ea typeface="Calibri"/>
                <a:cs typeface="Arial"/>
              </a:rPr>
              <a:t>: Max. 240 m/min.</a:t>
            </a:r>
          </a:p>
          <a:p>
            <a:pPr>
              <a:lnSpc>
                <a:spcPct val="100000"/>
              </a:lnSpc>
            </a:pPr>
            <a:r>
              <a:rPr sz="1600" b="1">
                <a:effectLst/>
                <a:latin typeface="Calibri"/>
                <a:ea typeface="Calibri"/>
                <a:cs typeface="Arial"/>
              </a:rPr>
              <a:t>Torsional stress: </a:t>
            </a:r>
            <a:r>
              <a:rPr sz="1600">
                <a:effectLst/>
                <a:latin typeface="Calibri"/>
                <a:ea typeface="Calibri"/>
                <a:cs typeface="Arial"/>
              </a:rPr>
              <a:t>± 30°/m.</a:t>
            </a:r>
          </a:p>
          <a:p>
            <a:pPr>
              <a:lnSpc>
                <a:spcPct val="100000"/>
              </a:lnSpc>
            </a:pPr>
            <a:r>
              <a:rPr sz="1600" b="1">
                <a:effectLst/>
                <a:latin typeface="Calibri"/>
                <a:ea typeface="Calibri"/>
                <a:cs typeface="Arial"/>
              </a:rPr>
              <a:t>Safety level</a:t>
            </a:r>
            <a:r>
              <a:rPr sz="1600">
                <a:effectLst/>
                <a:latin typeface="Calibri"/>
                <a:ea typeface="Calibri"/>
                <a:cs typeface="Arial"/>
              </a:rPr>
              <a:t>: Up to SIL 2, PL d (cat. 3) in accordance with DIN EN 61800-5-2 and DIN EN ISO 13849.</a:t>
            </a:r>
          </a:p>
          <a:p>
            <a:pPr>
              <a:lnSpc>
                <a:spcPct val="100000"/>
              </a:lnSpc>
            </a:pPr>
            <a:r>
              <a:rPr sz="1600" b="1">
                <a:effectLst/>
                <a:latin typeface="Calibri"/>
                <a:ea typeface="Calibri"/>
                <a:cs typeface="Arial"/>
              </a:rPr>
              <a:t>Flammability:</a:t>
            </a:r>
            <a:r>
              <a:rPr sz="1600">
                <a:effectLst/>
                <a:latin typeface="Calibri"/>
                <a:ea typeface="Calibri"/>
                <a:cs typeface="Arial"/>
              </a:rPr>
              <a:t> Flame-resistant and self-extinguishing in accordance with IEC 60332-1-2, UL758 cable flame test.</a:t>
            </a:r>
          </a:p>
          <a:p>
            <a:pPr>
              <a:lnSpc>
                <a:spcPct val="100000"/>
              </a:lnSpc>
            </a:pPr>
            <a:r>
              <a:rPr sz="1600" b="1">
                <a:effectLst/>
                <a:latin typeface="Calibri"/>
                <a:ea typeface="Calibri"/>
                <a:cs typeface="Arial"/>
              </a:rPr>
              <a:t>RoHS conformity:</a:t>
            </a:r>
            <a:r>
              <a:rPr sz="1600">
                <a:effectLst/>
                <a:latin typeface="Calibri"/>
                <a:ea typeface="Calibri"/>
                <a:cs typeface="Arial"/>
              </a:rPr>
              <a:t> Free of hazardous substances in accordance with RoHS-2 Directive 2011/65/EU.</a:t>
            </a:r>
          </a:p>
          <a:p>
            <a:pPr>
              <a:lnSpc>
                <a:spcPct val="100000"/>
              </a:lnSpc>
            </a:pPr>
            <a:r>
              <a:rPr sz="1600" b="1">
                <a:effectLst/>
                <a:latin typeface="Calibri"/>
                <a:ea typeface="Calibri"/>
                <a:cs typeface="Arial"/>
              </a:rPr>
              <a:t>Design: </a:t>
            </a:r>
            <a:r>
              <a:rPr sz="1600">
                <a:effectLst/>
                <a:latin typeface="Calibri"/>
                <a:ea typeface="Calibri"/>
                <a:cs typeface="Arial"/>
              </a:rPr>
              <a:t>UL758 (AWM) Style 21223 (sheath) and Style 10492 (core).</a:t>
            </a:r>
          </a:p>
          <a:p>
            <a:pPr>
              <a:lnSpc>
                <a:spcPct val="100000"/>
              </a:lnSpc>
            </a:pPr>
            <a:r>
              <a:rPr sz="1600" b="1">
                <a:effectLst/>
                <a:latin typeface="Calibri"/>
                <a:ea typeface="Calibri"/>
                <a:cs typeface="Arial"/>
              </a:rPr>
              <a:t>Sheath identification:</a:t>
            </a:r>
            <a:r>
              <a:rPr sz="1600">
                <a:effectLst/>
                <a:latin typeface="Calibri"/>
                <a:ea typeface="Calibri"/>
                <a:cs typeface="Arial"/>
              </a:rPr>
              <a:t> Orange color (similar to RAL 2003) with "STÖBER" imprint.</a:t>
            </a:r>
          </a:p>
          <a:p>
            <a:endParaRPr lang="de-DE" sz="1600"/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B34D3AD1-993C-44A5-AEFE-A936C552FC77}"/>
              </a:ext>
            </a:extLst>
          </p:cNvPr>
          <p:cNvSpPr>
            <a:spLocks noChangeAspect="1"/>
          </p:cNvSpPr>
          <p:nvPr/>
        </p:nvSpPr>
        <p:spPr>
          <a:xfrm flipH="1">
            <a:off x="5447654" y="2560857"/>
            <a:ext cx="6744345" cy="42971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5000"/>
                </a:schemeClr>
              </a:gs>
              <a:gs pos="81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drinnen, Verbinder, Kabel enthält.&#10;&#10;Automatisch generierte Beschreibung">
            <a:extLst>
              <a:ext uri="{FF2B5EF4-FFF2-40B4-BE49-F238E27FC236}">
                <a16:creationId xmlns:a16="http://schemas.microsoft.com/office/drawing/2014/main" id="{0E99D69E-6E20-41CC-9DE1-36C5A834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352" y="3104826"/>
            <a:ext cx="3452647" cy="34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22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39C92AA470E941AC1178A057AC3A48" ma:contentTypeVersion="15" ma:contentTypeDescription="Ein neues Dokument erstellen." ma:contentTypeScope="" ma:versionID="a35deaa770c2a30c48bc6f4b96e457c5">
  <xsd:schema xmlns:xsd="http://www.w3.org/2001/XMLSchema" xmlns:xs="http://www.w3.org/2001/XMLSchema" xmlns:p="http://schemas.microsoft.com/office/2006/metadata/properties" xmlns:ns1="http://schemas.microsoft.com/sharepoint/v3" xmlns:ns2="4a8697f0-c76d-499e-be29-89ced1eddd9c" xmlns:ns3="352fe6d6-49b9-4a74-86bd-6ac6be2ee85c" targetNamespace="http://schemas.microsoft.com/office/2006/metadata/properties" ma:root="true" ma:fieldsID="705e77f1a5dccc48e40d432880d7ee4a" ns1:_="" ns2:_="" ns3:_="">
    <xsd:import namespace="http://schemas.microsoft.com/sharepoint/v3"/>
    <xsd:import namespace="4a8697f0-c76d-499e-be29-89ced1eddd9c"/>
    <xsd:import namespace="352fe6d6-49b9-4a74-86bd-6ac6be2e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97f0-c76d-499e-be29-89ced1edd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fe6d6-49b9-4a74-86bd-6ac6be2ee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C89E26-DC96-4F01-8A9B-F2F12CC793BC}"/>
</file>

<file path=customXml/itemProps2.xml><?xml version="1.0" encoding="utf-8"?>
<ds:datastoreItem xmlns:ds="http://schemas.openxmlformats.org/officeDocument/2006/customXml" ds:itemID="{320B618C-BCD1-4FCB-A14D-6B968CC1E23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955F85-D607-4AAE-9E30-358FF9695E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536</Words>
  <Application>Microsoft Office PowerPoint</Application>
  <PresentationFormat>Breitbild</PresentationFormat>
  <Paragraphs>67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Wingdings</vt:lpstr>
      <vt:lpstr>Office</vt:lpstr>
      <vt:lpstr>Verbunden auf Distanz.  Mit One Cable auf 100 Meter.  </vt:lpstr>
      <vt:lpstr>Verbunden auf Distanz: Mit One Cable auf 100 Meter</vt:lpstr>
      <vt:lpstr>STÖBER OCS: Höchstleistung im System</vt:lpstr>
      <vt:lpstr>Robust, flexibel und störungsfrei: Ohne Drossel bis 50 Meter</vt:lpstr>
      <vt:lpstr>Zukunftssicher und digital mit HEIDENHAIN EnDat® 3</vt:lpstr>
      <vt:lpstr>Sparen Sie Zeit, Platz und Kosten!</vt:lpstr>
      <vt:lpstr>Die technischen Highlights auf einen 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Cable auf 100 Meter</dc:title>
  <dc:creator>Göransson, Ulla</dc:creator>
  <cp:lastModifiedBy>Göransson, Ulla</cp:lastModifiedBy>
  <cp:revision>1</cp:revision>
  <dcterms:created xsi:type="dcterms:W3CDTF">2021-02-18T11:51:11Z</dcterms:created>
  <dcterms:modified xsi:type="dcterms:W3CDTF">2021-03-01T10:42:22Z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0x0101009639C92AA470E941AC1178A057AC3A48</vt:lpwstr>
  </property>
</Properties>
</file>