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4"/>
  </p:sldMasterIdLst>
  <p:notesMasterIdLst>
    <p:notesMasterId r:id="rId14"/>
  </p:notesMasterIdLst>
  <p:sldIdLst>
    <p:sldId id="256" r:id="rId5"/>
    <p:sldId id="342" r:id="rId6"/>
    <p:sldId id="339" r:id="rId7"/>
    <p:sldId id="343" r:id="rId8"/>
    <p:sldId id="328" r:id="rId9"/>
    <p:sldId id="338" r:id="rId10"/>
    <p:sldId id="335" r:id="rId11"/>
    <p:sldId id="329" r:id="rId12"/>
    <p:sldId id="336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370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74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33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26" userDrawn="1">
          <p15:clr>
            <a:srgbClr val="A4A3A4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38"/>
    <a:srgbClr val="FFFFFF"/>
    <a:srgbClr val="EB9A32"/>
    <a:srgbClr val="3C77BA"/>
    <a:srgbClr val="E6A025"/>
    <a:srgbClr val="E19A32"/>
    <a:srgbClr val="003E74"/>
    <a:srgbClr val="004B88"/>
    <a:srgbClr val="006EB6"/>
    <a:srgbClr val="007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FCCC09-6329-4D62-BA51-2101A59B2C38}" v="10" dt="2021-09-01T10:43:45.5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156" y="420"/>
      </p:cViewPr>
      <p:guideLst>
        <p:guide pos="7"/>
        <p:guide pos="370"/>
        <p:guide pos="824"/>
        <p:guide pos="1663"/>
        <p:guide pos="2479"/>
        <p:guide pos="3318"/>
        <p:guide pos="4135"/>
        <p:guide pos="4974"/>
        <p:guide pos="5790"/>
        <p:guide pos="6607"/>
        <p:guide pos="7446"/>
        <p:guide orient="horz" pos="4247"/>
        <p:guide orient="horz" pos="3770"/>
        <p:guide orient="horz" pos="3317"/>
        <p:guide orient="horz" pos="2863"/>
        <p:guide orient="horz" pos="2387"/>
        <p:guide orient="horz" pos="1933"/>
        <p:guide orient="horz" pos="1457"/>
        <p:guide orient="horz" pos="1026"/>
        <p:guide orient="horz" pos="5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otzfeld, Claudia" userId="e45a4c30-6f52-4960-b995-3eb4b79be813" providerId="ADAL" clId="{8C58A723-C987-40F8-AB22-6271BF44B32E}"/>
    <pc:docChg chg="undo custSel addSld delSld modSld sldOrd">
      <pc:chgData name="Grotzfeld, Claudia" userId="e45a4c30-6f52-4960-b995-3eb4b79be813" providerId="ADAL" clId="{8C58A723-C987-40F8-AB22-6271BF44B32E}" dt="2021-06-01T15:31:57.549" v="6046" actId="20577"/>
      <pc:docMkLst>
        <pc:docMk/>
      </pc:docMkLst>
      <pc:sldChg chg="modSp mod">
        <pc:chgData name="Grotzfeld, Claudia" userId="e45a4c30-6f52-4960-b995-3eb4b79be813" providerId="ADAL" clId="{8C58A723-C987-40F8-AB22-6271BF44B32E}" dt="2021-06-01T13:22:25.720" v="1979" actId="255"/>
        <pc:sldMkLst>
          <pc:docMk/>
          <pc:sldMk cId="3349524324" sldId="256"/>
        </pc:sldMkLst>
        <pc:spChg chg="mod">
          <ac:chgData name="Grotzfeld, Claudia" userId="e45a4c30-6f52-4960-b995-3eb4b79be813" providerId="ADAL" clId="{8C58A723-C987-40F8-AB22-6271BF44B32E}" dt="2021-06-01T13:22:25.720" v="1979" actId="255"/>
          <ac:spMkLst>
            <pc:docMk/>
            <pc:sldMk cId="3349524324" sldId="256"/>
            <ac:spMk id="3" creationId="{00000000-0000-0000-0000-000000000000}"/>
          </ac:spMkLst>
        </pc:spChg>
      </pc:sldChg>
      <pc:sldChg chg="del">
        <pc:chgData name="Grotzfeld, Claudia" userId="e45a4c30-6f52-4960-b995-3eb4b79be813" providerId="ADAL" clId="{8C58A723-C987-40F8-AB22-6271BF44B32E}" dt="2021-06-01T11:45:38.368" v="0" actId="2696"/>
        <pc:sldMkLst>
          <pc:docMk/>
          <pc:sldMk cId="2180464356" sldId="257"/>
        </pc:sldMkLst>
      </pc:sldChg>
      <pc:sldChg chg="del ord">
        <pc:chgData name="Grotzfeld, Claudia" userId="e45a4c30-6f52-4960-b995-3eb4b79be813" providerId="ADAL" clId="{8C58A723-C987-40F8-AB22-6271BF44B32E}" dt="2021-06-01T15:02:26.620" v="5070" actId="47"/>
        <pc:sldMkLst>
          <pc:docMk/>
          <pc:sldMk cId="3724318019" sldId="297"/>
        </pc:sldMkLst>
      </pc:sldChg>
      <pc:sldChg chg="addSp delSp modSp mod">
        <pc:chgData name="Grotzfeld, Claudia" userId="e45a4c30-6f52-4960-b995-3eb4b79be813" providerId="ADAL" clId="{8C58A723-C987-40F8-AB22-6271BF44B32E}" dt="2021-06-01T14:32:47.940" v="4169" actId="1076"/>
        <pc:sldMkLst>
          <pc:docMk/>
          <pc:sldMk cId="624759878" sldId="300"/>
        </pc:sldMkLst>
        <pc:spChg chg="mod">
          <ac:chgData name="Grotzfeld, Claudia" userId="e45a4c30-6f52-4960-b995-3eb4b79be813" providerId="ADAL" clId="{8C58A723-C987-40F8-AB22-6271BF44B32E}" dt="2021-06-01T14:32:00.117" v="4128" actId="20577"/>
          <ac:spMkLst>
            <pc:docMk/>
            <pc:sldMk cId="624759878" sldId="300"/>
            <ac:spMk id="2" creationId="{832089EA-403C-44E3-BC3C-63AEA4187F7C}"/>
          </ac:spMkLst>
        </pc:spChg>
        <pc:spChg chg="del">
          <ac:chgData name="Grotzfeld, Claudia" userId="e45a4c30-6f52-4960-b995-3eb4b79be813" providerId="ADAL" clId="{8C58A723-C987-40F8-AB22-6271BF44B32E}" dt="2021-06-01T14:32:34.605" v="4168" actId="478"/>
          <ac:spMkLst>
            <pc:docMk/>
            <pc:sldMk cId="624759878" sldId="300"/>
            <ac:spMk id="6" creationId="{344F71AC-E4C8-4610-86A9-8F2A2443DCAE}"/>
          </ac:spMkLst>
        </pc:spChg>
        <pc:spChg chg="add del mod">
          <ac:chgData name="Grotzfeld, Claudia" userId="e45a4c30-6f52-4960-b995-3eb4b79be813" providerId="ADAL" clId="{8C58A723-C987-40F8-AB22-6271BF44B32E}" dt="2021-06-01T14:27:53.854" v="3955"/>
          <ac:spMkLst>
            <pc:docMk/>
            <pc:sldMk cId="624759878" sldId="300"/>
            <ac:spMk id="7" creationId="{7AD8C76C-CDD4-4273-89D4-7645E4BD192A}"/>
          </ac:spMkLst>
        </pc:spChg>
        <pc:spChg chg="mod">
          <ac:chgData name="Grotzfeld, Claudia" userId="e45a4c30-6f52-4960-b995-3eb4b79be813" providerId="ADAL" clId="{8C58A723-C987-40F8-AB22-6271BF44B32E}" dt="2021-06-01T14:32:47.940" v="4169" actId="1076"/>
          <ac:spMkLst>
            <pc:docMk/>
            <pc:sldMk cId="624759878" sldId="300"/>
            <ac:spMk id="10" creationId="{7572F48B-0E52-4BFD-B1ED-9A9C3BBC32FF}"/>
          </ac:spMkLst>
        </pc:spChg>
      </pc:sldChg>
      <pc:sldChg chg="addSp delSp modSp mod">
        <pc:chgData name="Grotzfeld, Claudia" userId="e45a4c30-6f52-4960-b995-3eb4b79be813" providerId="ADAL" clId="{8C58A723-C987-40F8-AB22-6271BF44B32E}" dt="2021-06-01T14:51:22.523" v="4582"/>
        <pc:sldMkLst>
          <pc:docMk/>
          <pc:sldMk cId="3822548941" sldId="301"/>
        </pc:sldMkLst>
        <pc:spChg chg="mod">
          <ac:chgData name="Grotzfeld, Claudia" userId="e45a4c30-6f52-4960-b995-3eb4b79be813" providerId="ADAL" clId="{8C58A723-C987-40F8-AB22-6271BF44B32E}" dt="2021-06-01T14:48:29.395" v="4532" actId="20577"/>
          <ac:spMkLst>
            <pc:docMk/>
            <pc:sldMk cId="3822548941" sldId="301"/>
            <ac:spMk id="2" creationId="{E9592A77-BEBE-4BAF-8754-4A59B0509F4A}"/>
          </ac:spMkLst>
        </pc:spChg>
        <pc:spChg chg="mod">
          <ac:chgData name="Grotzfeld, Claudia" userId="e45a4c30-6f52-4960-b995-3eb4b79be813" providerId="ADAL" clId="{8C58A723-C987-40F8-AB22-6271BF44B32E}" dt="2021-06-01T14:50:49.212" v="4579" actId="6549"/>
          <ac:spMkLst>
            <pc:docMk/>
            <pc:sldMk cId="3822548941" sldId="301"/>
            <ac:spMk id="6" creationId="{525DD98B-5098-4AA1-8AE2-320C044FF621}"/>
          </ac:spMkLst>
        </pc:spChg>
        <pc:spChg chg="mod">
          <ac:chgData name="Grotzfeld, Claudia" userId="e45a4c30-6f52-4960-b995-3eb4b79be813" providerId="ADAL" clId="{8C58A723-C987-40F8-AB22-6271BF44B32E}" dt="2021-06-01T14:49:28.696" v="4566" actId="20577"/>
          <ac:spMkLst>
            <pc:docMk/>
            <pc:sldMk cId="3822548941" sldId="301"/>
            <ac:spMk id="7" creationId="{8A226E7E-E850-493E-B51B-0B162D77F5C1}"/>
          </ac:spMkLst>
        </pc:spChg>
        <pc:spChg chg="del">
          <ac:chgData name="Grotzfeld, Claudia" userId="e45a4c30-6f52-4960-b995-3eb4b79be813" providerId="ADAL" clId="{8C58A723-C987-40F8-AB22-6271BF44B32E}" dt="2021-06-01T14:49:47.494" v="4572" actId="478"/>
          <ac:spMkLst>
            <pc:docMk/>
            <pc:sldMk cId="3822548941" sldId="301"/>
            <ac:spMk id="8" creationId="{96A86345-25DA-4FF7-B577-98DBED1AE852}"/>
          </ac:spMkLst>
        </pc:spChg>
        <pc:picChg chg="add del mod">
          <ac:chgData name="Grotzfeld, Claudia" userId="e45a4c30-6f52-4960-b995-3eb4b79be813" providerId="ADAL" clId="{8C58A723-C987-40F8-AB22-6271BF44B32E}" dt="2021-06-01T14:51:22.239" v="4581" actId="478"/>
          <ac:picMkLst>
            <pc:docMk/>
            <pc:sldMk cId="3822548941" sldId="301"/>
            <ac:picMk id="4" creationId="{235A5BAA-31EB-47EB-8BA1-372D54F02321}"/>
          </ac:picMkLst>
        </pc:picChg>
        <pc:picChg chg="add del mod">
          <ac:chgData name="Grotzfeld, Claudia" userId="e45a4c30-6f52-4960-b995-3eb4b79be813" providerId="ADAL" clId="{8C58A723-C987-40F8-AB22-6271BF44B32E}" dt="2021-06-01T14:50:31.464" v="4575" actId="478"/>
          <ac:picMkLst>
            <pc:docMk/>
            <pc:sldMk cId="3822548941" sldId="301"/>
            <ac:picMk id="9" creationId="{365614A5-E5D7-488E-B68A-DF2538053EE4}"/>
          </ac:picMkLst>
        </pc:picChg>
        <pc:picChg chg="add mod">
          <ac:chgData name="Grotzfeld, Claudia" userId="e45a4c30-6f52-4960-b995-3eb4b79be813" providerId="ADAL" clId="{8C58A723-C987-40F8-AB22-6271BF44B32E}" dt="2021-06-01T14:51:22.523" v="4582"/>
          <ac:picMkLst>
            <pc:docMk/>
            <pc:sldMk cId="3822548941" sldId="301"/>
            <ac:picMk id="10" creationId="{E2BA7C89-1561-4CFD-9B64-6A1408B3F852}"/>
          </ac:picMkLst>
        </pc:picChg>
        <pc:picChg chg="del">
          <ac:chgData name="Grotzfeld, Claudia" userId="e45a4c30-6f52-4960-b995-3eb4b79be813" providerId="ADAL" clId="{8C58A723-C987-40F8-AB22-6271BF44B32E}" dt="2021-06-01T14:50:18.032" v="4573" actId="478"/>
          <ac:picMkLst>
            <pc:docMk/>
            <pc:sldMk cId="3822548941" sldId="301"/>
            <ac:picMk id="11" creationId="{A5D0C1C9-2457-4FCF-B450-5EFF8EA9AF38}"/>
          </ac:picMkLst>
        </pc:picChg>
      </pc:sldChg>
      <pc:sldChg chg="addSp delSp modSp mod">
        <pc:chgData name="Grotzfeld, Claudia" userId="e45a4c30-6f52-4960-b995-3eb4b79be813" providerId="ADAL" clId="{8C58A723-C987-40F8-AB22-6271BF44B32E}" dt="2021-06-01T14:51:26.656" v="4583" actId="478"/>
        <pc:sldMkLst>
          <pc:docMk/>
          <pc:sldMk cId="2007283741" sldId="302"/>
        </pc:sldMkLst>
        <pc:spChg chg="mod">
          <ac:chgData name="Grotzfeld, Claudia" userId="e45a4c30-6f52-4960-b995-3eb4b79be813" providerId="ADAL" clId="{8C58A723-C987-40F8-AB22-6271BF44B32E}" dt="2021-06-01T14:40:13.372" v="4352" actId="20577"/>
          <ac:spMkLst>
            <pc:docMk/>
            <pc:sldMk cId="2007283741" sldId="302"/>
            <ac:spMk id="2" creationId="{E9592A77-BEBE-4BAF-8754-4A59B0509F4A}"/>
          </ac:spMkLst>
        </pc:spChg>
        <pc:spChg chg="del">
          <ac:chgData name="Grotzfeld, Claudia" userId="e45a4c30-6f52-4960-b995-3eb4b79be813" providerId="ADAL" clId="{8C58A723-C987-40F8-AB22-6271BF44B32E}" dt="2021-06-01T14:46:57.960" v="4446" actId="478"/>
          <ac:spMkLst>
            <pc:docMk/>
            <pc:sldMk cId="2007283741" sldId="302"/>
            <ac:spMk id="5" creationId="{174EAFE2-8C64-40CB-828B-31F0AC3DD1FB}"/>
          </ac:spMkLst>
        </pc:spChg>
        <pc:spChg chg="mod">
          <ac:chgData name="Grotzfeld, Claudia" userId="e45a4c30-6f52-4960-b995-3eb4b79be813" providerId="ADAL" clId="{8C58A723-C987-40F8-AB22-6271BF44B32E}" dt="2021-06-01T14:45:36.950" v="4444" actId="6549"/>
          <ac:spMkLst>
            <pc:docMk/>
            <pc:sldMk cId="2007283741" sldId="302"/>
            <ac:spMk id="6" creationId="{525DD98B-5098-4AA1-8AE2-320C044FF621}"/>
          </ac:spMkLst>
        </pc:spChg>
        <pc:spChg chg="mod">
          <ac:chgData name="Grotzfeld, Claudia" userId="e45a4c30-6f52-4960-b995-3eb4b79be813" providerId="ADAL" clId="{8C58A723-C987-40F8-AB22-6271BF44B32E}" dt="2021-06-01T14:45:26.157" v="4441" actId="20577"/>
          <ac:spMkLst>
            <pc:docMk/>
            <pc:sldMk cId="2007283741" sldId="302"/>
            <ac:spMk id="8" creationId="{0EBEABBD-9B72-486D-9914-F9CC44556016}"/>
          </ac:spMkLst>
        </pc:spChg>
        <pc:picChg chg="add del mod">
          <ac:chgData name="Grotzfeld, Claudia" userId="e45a4c30-6f52-4960-b995-3eb4b79be813" providerId="ADAL" clId="{8C58A723-C987-40F8-AB22-6271BF44B32E}" dt="2021-06-01T14:51:26.656" v="4583" actId="478"/>
          <ac:picMkLst>
            <pc:docMk/>
            <pc:sldMk cId="2007283741" sldId="302"/>
            <ac:picMk id="4" creationId="{CE120668-6B1C-480B-8141-66250D9E8DAF}"/>
          </ac:picMkLst>
        </pc:picChg>
        <pc:picChg chg="del">
          <ac:chgData name="Grotzfeld, Claudia" userId="e45a4c30-6f52-4960-b995-3eb4b79be813" providerId="ADAL" clId="{8C58A723-C987-40F8-AB22-6271BF44B32E}" dt="2021-06-01T14:46:54.042" v="4445" actId="478"/>
          <ac:picMkLst>
            <pc:docMk/>
            <pc:sldMk cId="2007283741" sldId="302"/>
            <ac:picMk id="7" creationId="{3664F6E6-1740-4E12-BBF1-B3C95224E6C3}"/>
          </ac:picMkLst>
        </pc:picChg>
        <pc:picChg chg="add mod">
          <ac:chgData name="Grotzfeld, Claudia" userId="e45a4c30-6f52-4960-b995-3eb4b79be813" providerId="ADAL" clId="{8C58A723-C987-40F8-AB22-6271BF44B32E}" dt="2021-06-01T14:51:17.023" v="4580"/>
          <ac:picMkLst>
            <pc:docMk/>
            <pc:sldMk cId="2007283741" sldId="302"/>
            <ac:picMk id="9" creationId="{6A6DB9E1-DA4A-4F88-B444-64ABFCBDB7D5}"/>
          </ac:picMkLst>
        </pc:picChg>
      </pc:sldChg>
      <pc:sldChg chg="modSp mod">
        <pc:chgData name="Grotzfeld, Claudia" userId="e45a4c30-6f52-4960-b995-3eb4b79be813" providerId="ADAL" clId="{8C58A723-C987-40F8-AB22-6271BF44B32E}" dt="2021-06-01T14:53:05.959" v="4657" actId="6549"/>
        <pc:sldMkLst>
          <pc:docMk/>
          <pc:sldMk cId="1489206180" sldId="304"/>
        </pc:sldMkLst>
        <pc:spChg chg="mod">
          <ac:chgData name="Grotzfeld, Claudia" userId="e45a4c30-6f52-4960-b995-3eb4b79be813" providerId="ADAL" clId="{8C58A723-C987-40F8-AB22-6271BF44B32E}" dt="2021-06-01T14:52:14.536" v="4616" actId="6549"/>
          <ac:spMkLst>
            <pc:docMk/>
            <pc:sldMk cId="1489206180" sldId="304"/>
            <ac:spMk id="2" creationId="{E9592A77-BEBE-4BAF-8754-4A59B0509F4A}"/>
          </ac:spMkLst>
        </pc:spChg>
        <pc:spChg chg="mod">
          <ac:chgData name="Grotzfeld, Claudia" userId="e45a4c30-6f52-4960-b995-3eb4b79be813" providerId="ADAL" clId="{8C58A723-C987-40F8-AB22-6271BF44B32E}" dt="2021-06-01T14:53:05.959" v="4657" actId="6549"/>
          <ac:spMkLst>
            <pc:docMk/>
            <pc:sldMk cId="1489206180" sldId="304"/>
            <ac:spMk id="6" creationId="{525DD98B-5098-4AA1-8AE2-320C044FF621}"/>
          </ac:spMkLst>
        </pc:spChg>
        <pc:spChg chg="mod">
          <ac:chgData name="Grotzfeld, Claudia" userId="e45a4c30-6f52-4960-b995-3eb4b79be813" providerId="ADAL" clId="{8C58A723-C987-40F8-AB22-6271BF44B32E}" dt="2021-06-01T14:52:57.471" v="4654" actId="20577"/>
          <ac:spMkLst>
            <pc:docMk/>
            <pc:sldMk cId="1489206180" sldId="304"/>
            <ac:spMk id="11" creationId="{FCB67F43-AD89-40C3-85CE-66F2D83562B2}"/>
          </ac:spMkLst>
        </pc:spChg>
      </pc:sldChg>
      <pc:sldChg chg="addSp delSp modSp mod">
        <pc:chgData name="Grotzfeld, Claudia" userId="e45a4c30-6f52-4960-b995-3eb4b79be813" providerId="ADAL" clId="{8C58A723-C987-40F8-AB22-6271BF44B32E}" dt="2021-06-01T14:39:30.318" v="4342" actId="1076"/>
        <pc:sldMkLst>
          <pc:docMk/>
          <pc:sldMk cId="12183455" sldId="306"/>
        </pc:sldMkLst>
        <pc:spChg chg="mod">
          <ac:chgData name="Grotzfeld, Claudia" userId="e45a4c30-6f52-4960-b995-3eb4b79be813" providerId="ADAL" clId="{8C58A723-C987-40F8-AB22-6271BF44B32E}" dt="2021-06-01T14:31:49.189" v="4125" actId="6549"/>
          <ac:spMkLst>
            <pc:docMk/>
            <pc:sldMk cId="12183455" sldId="306"/>
            <ac:spMk id="2" creationId="{832089EA-403C-44E3-BC3C-63AEA4187F7C}"/>
          </ac:spMkLst>
        </pc:spChg>
        <pc:spChg chg="mod">
          <ac:chgData name="Grotzfeld, Claudia" userId="e45a4c30-6f52-4960-b995-3eb4b79be813" providerId="ADAL" clId="{8C58A723-C987-40F8-AB22-6271BF44B32E}" dt="2021-06-01T14:39:28.410" v="4341" actId="20577"/>
          <ac:spMkLst>
            <pc:docMk/>
            <pc:sldMk cId="12183455" sldId="306"/>
            <ac:spMk id="3" creationId="{AA8A3B75-8AAE-4B3B-B8C2-D3593517695A}"/>
          </ac:spMkLst>
        </pc:spChg>
        <pc:spChg chg="del">
          <ac:chgData name="Grotzfeld, Claudia" userId="e45a4c30-6f52-4960-b995-3eb4b79be813" providerId="ADAL" clId="{8C58A723-C987-40F8-AB22-6271BF44B32E}" dt="2021-06-01T14:31:28.694" v="4112" actId="478"/>
          <ac:spMkLst>
            <pc:docMk/>
            <pc:sldMk cId="12183455" sldId="306"/>
            <ac:spMk id="6" creationId="{344F71AC-E4C8-4610-86A9-8F2A2443DCAE}"/>
          </ac:spMkLst>
        </pc:spChg>
        <pc:spChg chg="add del mod">
          <ac:chgData name="Grotzfeld, Claudia" userId="e45a4c30-6f52-4960-b995-3eb4b79be813" providerId="ADAL" clId="{8C58A723-C987-40F8-AB22-6271BF44B32E}" dt="2021-06-01T14:31:15.759" v="4110" actId="20577"/>
          <ac:spMkLst>
            <pc:docMk/>
            <pc:sldMk cId="12183455" sldId="306"/>
            <ac:spMk id="7" creationId="{440E7E6A-148E-4BA1-8541-262771286D20}"/>
          </ac:spMkLst>
        </pc:spChg>
        <pc:picChg chg="mod">
          <ac:chgData name="Grotzfeld, Claudia" userId="e45a4c30-6f52-4960-b995-3eb4b79be813" providerId="ADAL" clId="{8C58A723-C987-40F8-AB22-6271BF44B32E}" dt="2021-06-01T14:39:30.318" v="4342" actId="1076"/>
          <ac:picMkLst>
            <pc:docMk/>
            <pc:sldMk cId="12183455" sldId="306"/>
            <ac:picMk id="5" creationId="{714429FE-71EC-4ED8-BAAF-91E7F2731F0F}"/>
          </ac:picMkLst>
        </pc:picChg>
      </pc:sldChg>
      <pc:sldChg chg="modSp mod">
        <pc:chgData name="Grotzfeld, Claudia" userId="e45a4c30-6f52-4960-b995-3eb4b79be813" providerId="ADAL" clId="{8C58A723-C987-40F8-AB22-6271BF44B32E}" dt="2021-06-01T14:39:59.411" v="4349" actId="6549"/>
        <pc:sldMkLst>
          <pc:docMk/>
          <pc:sldMk cId="1853485662" sldId="307"/>
        </pc:sldMkLst>
        <pc:spChg chg="mod">
          <ac:chgData name="Grotzfeld, Claudia" userId="e45a4c30-6f52-4960-b995-3eb4b79be813" providerId="ADAL" clId="{8C58A723-C987-40F8-AB22-6271BF44B32E}" dt="2021-06-01T14:38:38.281" v="4302" actId="20577"/>
          <ac:spMkLst>
            <pc:docMk/>
            <pc:sldMk cId="1853485662" sldId="307"/>
            <ac:spMk id="2" creationId="{E9592A77-BEBE-4BAF-8754-4A59B0509F4A}"/>
          </ac:spMkLst>
        </pc:spChg>
        <pc:spChg chg="mod">
          <ac:chgData name="Grotzfeld, Claudia" userId="e45a4c30-6f52-4960-b995-3eb4b79be813" providerId="ADAL" clId="{8C58A723-C987-40F8-AB22-6271BF44B32E}" dt="2021-06-01T14:39:59.411" v="4349" actId="6549"/>
          <ac:spMkLst>
            <pc:docMk/>
            <pc:sldMk cId="1853485662" sldId="307"/>
            <ac:spMk id="6" creationId="{525DD98B-5098-4AA1-8AE2-320C044FF621}"/>
          </ac:spMkLst>
        </pc:spChg>
        <pc:spChg chg="mod">
          <ac:chgData name="Grotzfeld, Claudia" userId="e45a4c30-6f52-4960-b995-3eb4b79be813" providerId="ADAL" clId="{8C58A723-C987-40F8-AB22-6271BF44B32E}" dt="2021-06-01T14:39:14.085" v="4338" actId="20577"/>
          <ac:spMkLst>
            <pc:docMk/>
            <pc:sldMk cId="1853485662" sldId="307"/>
            <ac:spMk id="7" creationId="{E28D3E93-C293-4F69-8C0B-4E5C8903F565}"/>
          </ac:spMkLst>
        </pc:spChg>
      </pc:sldChg>
      <pc:sldChg chg="del ord">
        <pc:chgData name="Grotzfeld, Claudia" userId="e45a4c30-6f52-4960-b995-3eb4b79be813" providerId="ADAL" clId="{8C58A723-C987-40F8-AB22-6271BF44B32E}" dt="2021-06-01T15:02:29.313" v="5071" actId="47"/>
        <pc:sldMkLst>
          <pc:docMk/>
          <pc:sldMk cId="2548326158" sldId="318"/>
        </pc:sldMkLst>
      </pc:sldChg>
      <pc:sldChg chg="del">
        <pc:chgData name="Grotzfeld, Claudia" userId="e45a4c30-6f52-4960-b995-3eb4b79be813" providerId="ADAL" clId="{8C58A723-C987-40F8-AB22-6271BF44B32E}" dt="2021-06-01T15:02:35.643" v="5072" actId="47"/>
        <pc:sldMkLst>
          <pc:docMk/>
          <pc:sldMk cId="2935222996" sldId="320"/>
        </pc:sldMkLst>
      </pc:sldChg>
      <pc:sldChg chg="modSp mod ord">
        <pc:chgData name="Grotzfeld, Claudia" userId="e45a4c30-6f52-4960-b995-3eb4b79be813" providerId="ADAL" clId="{8C58A723-C987-40F8-AB22-6271BF44B32E}" dt="2021-06-01T14:59:29.467" v="4881" actId="20577"/>
        <pc:sldMkLst>
          <pc:docMk/>
          <pc:sldMk cId="3431681386" sldId="323"/>
        </pc:sldMkLst>
        <pc:spChg chg="mod">
          <ac:chgData name="Grotzfeld, Claudia" userId="e45a4c30-6f52-4960-b995-3eb4b79be813" providerId="ADAL" clId="{8C58A723-C987-40F8-AB22-6271BF44B32E}" dt="2021-06-01T14:22:32.494" v="3832" actId="20577"/>
          <ac:spMkLst>
            <pc:docMk/>
            <pc:sldMk cId="3431681386" sldId="323"/>
            <ac:spMk id="2" creationId="{C08B7DD9-15E9-46E3-93C1-8257B3B4DD9E}"/>
          </ac:spMkLst>
        </pc:spChg>
        <pc:graphicFrameChg chg="mod modGraphic">
          <ac:chgData name="Grotzfeld, Claudia" userId="e45a4c30-6f52-4960-b995-3eb4b79be813" providerId="ADAL" clId="{8C58A723-C987-40F8-AB22-6271BF44B32E}" dt="2021-06-01T14:59:29.467" v="4881" actId="20577"/>
          <ac:graphicFrameMkLst>
            <pc:docMk/>
            <pc:sldMk cId="3431681386" sldId="323"/>
            <ac:graphicFrameMk id="4" creationId="{7D1EBBEC-BEAD-44D6-A32F-8E95D4B82F85}"/>
          </ac:graphicFrameMkLst>
        </pc:graphicFrameChg>
      </pc:sldChg>
      <pc:sldChg chg="addSp delSp modSp del mod ord">
        <pc:chgData name="Grotzfeld, Claudia" userId="e45a4c30-6f52-4960-b995-3eb4b79be813" providerId="ADAL" clId="{8C58A723-C987-40F8-AB22-6271BF44B32E}" dt="2021-06-01T14:24:46.464" v="3868" actId="2696"/>
        <pc:sldMkLst>
          <pc:docMk/>
          <pc:sldMk cId="3439980977" sldId="324"/>
        </pc:sldMkLst>
        <pc:spChg chg="mod">
          <ac:chgData name="Grotzfeld, Claudia" userId="e45a4c30-6f52-4960-b995-3eb4b79be813" providerId="ADAL" clId="{8C58A723-C987-40F8-AB22-6271BF44B32E}" dt="2021-06-01T14:22:45.935" v="3834" actId="20577"/>
          <ac:spMkLst>
            <pc:docMk/>
            <pc:sldMk cId="3439980977" sldId="324"/>
            <ac:spMk id="2" creationId="{C08B7DD9-15E9-46E3-93C1-8257B3B4DD9E}"/>
          </ac:spMkLst>
        </pc:spChg>
        <pc:spChg chg="add del">
          <ac:chgData name="Grotzfeld, Claudia" userId="e45a4c30-6f52-4960-b995-3eb4b79be813" providerId="ADAL" clId="{8C58A723-C987-40F8-AB22-6271BF44B32E}" dt="2021-06-01T14:22:57.755" v="3836" actId="22"/>
          <ac:spMkLst>
            <pc:docMk/>
            <pc:sldMk cId="3439980977" sldId="324"/>
            <ac:spMk id="5" creationId="{ABA3E5C6-0549-4618-AF1A-B6ED4087D98F}"/>
          </ac:spMkLst>
        </pc:spChg>
        <pc:graphicFrameChg chg="modGraphic">
          <ac:chgData name="Grotzfeld, Claudia" userId="e45a4c30-6f52-4960-b995-3eb4b79be813" providerId="ADAL" clId="{8C58A723-C987-40F8-AB22-6271BF44B32E}" dt="2021-06-01T14:23:56.248" v="3845" actId="14734"/>
          <ac:graphicFrameMkLst>
            <pc:docMk/>
            <pc:sldMk cId="3439980977" sldId="324"/>
            <ac:graphicFrameMk id="4" creationId="{7D1EBBEC-BEAD-44D6-A32F-8E95D4B82F85}"/>
          </ac:graphicFrameMkLst>
        </pc:graphicFrameChg>
        <pc:graphicFrameChg chg="add del mod">
          <ac:chgData name="Grotzfeld, Claudia" userId="e45a4c30-6f52-4960-b995-3eb4b79be813" providerId="ADAL" clId="{8C58A723-C987-40F8-AB22-6271BF44B32E}" dt="2021-06-01T14:23:08.972" v="3838"/>
          <ac:graphicFrameMkLst>
            <pc:docMk/>
            <pc:sldMk cId="3439980977" sldId="324"/>
            <ac:graphicFrameMk id="6" creationId="{B768C2D3-DE3B-44C9-BA70-C26AD1FD4824}"/>
          </ac:graphicFrameMkLst>
        </pc:graphicFrameChg>
      </pc:sldChg>
      <pc:sldChg chg="del">
        <pc:chgData name="Grotzfeld, Claudia" userId="e45a4c30-6f52-4960-b995-3eb4b79be813" providerId="ADAL" clId="{8C58A723-C987-40F8-AB22-6271BF44B32E}" dt="2021-06-01T13:36:39.244" v="2734" actId="47"/>
        <pc:sldMkLst>
          <pc:docMk/>
          <pc:sldMk cId="4069054169" sldId="326"/>
        </pc:sldMkLst>
      </pc:sldChg>
      <pc:sldChg chg="modSp mod ord">
        <pc:chgData name="Grotzfeld, Claudia" userId="e45a4c30-6f52-4960-b995-3eb4b79be813" providerId="ADAL" clId="{8C58A723-C987-40F8-AB22-6271BF44B32E}" dt="2021-06-01T13:58:49.970" v="2899" actId="20577"/>
        <pc:sldMkLst>
          <pc:docMk/>
          <pc:sldMk cId="3163842904" sldId="327"/>
        </pc:sldMkLst>
        <pc:spChg chg="mod">
          <ac:chgData name="Grotzfeld, Claudia" userId="e45a4c30-6f52-4960-b995-3eb4b79be813" providerId="ADAL" clId="{8C58A723-C987-40F8-AB22-6271BF44B32E}" dt="2021-06-01T13:58:49.970" v="2899" actId="20577"/>
          <ac:spMkLst>
            <pc:docMk/>
            <pc:sldMk cId="3163842904" sldId="327"/>
            <ac:spMk id="2" creationId="{1425F674-A78B-4B34-B172-1E4E52A5CC96}"/>
          </ac:spMkLst>
        </pc:spChg>
      </pc:sldChg>
      <pc:sldChg chg="delSp modSp mod">
        <pc:chgData name="Grotzfeld, Claudia" userId="e45a4c30-6f52-4960-b995-3eb4b79be813" providerId="ADAL" clId="{8C58A723-C987-40F8-AB22-6271BF44B32E}" dt="2021-06-01T13:23:04.543" v="2011" actId="20577"/>
        <pc:sldMkLst>
          <pc:docMk/>
          <pc:sldMk cId="431716946" sldId="328"/>
        </pc:sldMkLst>
        <pc:spChg chg="mod">
          <ac:chgData name="Grotzfeld, Claudia" userId="e45a4c30-6f52-4960-b995-3eb4b79be813" providerId="ADAL" clId="{8C58A723-C987-40F8-AB22-6271BF44B32E}" dt="2021-06-01T13:23:04.543" v="2011" actId="20577"/>
          <ac:spMkLst>
            <pc:docMk/>
            <pc:sldMk cId="431716946" sldId="328"/>
            <ac:spMk id="5" creationId="{E7A2A834-91A5-4587-B2BC-66C810A5C8E3}"/>
          </ac:spMkLst>
        </pc:spChg>
        <pc:picChg chg="del">
          <ac:chgData name="Grotzfeld, Claudia" userId="e45a4c30-6f52-4960-b995-3eb4b79be813" providerId="ADAL" clId="{8C58A723-C987-40F8-AB22-6271BF44B32E}" dt="2021-06-01T13:22:56.106" v="1992" actId="478"/>
          <ac:picMkLst>
            <pc:docMk/>
            <pc:sldMk cId="431716946" sldId="328"/>
            <ac:picMk id="4" creationId="{BF84EA17-867E-482D-99C5-FD17C8146F2D}"/>
          </ac:picMkLst>
        </pc:picChg>
        <pc:picChg chg="mod">
          <ac:chgData name="Grotzfeld, Claudia" userId="e45a4c30-6f52-4960-b995-3eb4b79be813" providerId="ADAL" clId="{8C58A723-C987-40F8-AB22-6271BF44B32E}" dt="2021-06-01T11:46:40.340" v="32" actId="1076"/>
          <ac:picMkLst>
            <pc:docMk/>
            <pc:sldMk cId="431716946" sldId="328"/>
            <ac:picMk id="7" creationId="{0F86C83D-B2A7-4D96-8353-82D7F09B96D3}"/>
          </ac:picMkLst>
        </pc:picChg>
      </pc:sldChg>
      <pc:sldChg chg="addSp delSp modSp mod ord">
        <pc:chgData name="Grotzfeld, Claudia" userId="e45a4c30-6f52-4960-b995-3eb4b79be813" providerId="ADAL" clId="{8C58A723-C987-40F8-AB22-6271BF44B32E}" dt="2021-06-01T14:54:09.223" v="4688" actId="478"/>
        <pc:sldMkLst>
          <pc:docMk/>
          <pc:sldMk cId="129948603" sldId="329"/>
        </pc:sldMkLst>
        <pc:spChg chg="mod">
          <ac:chgData name="Grotzfeld, Claudia" userId="e45a4c30-6f52-4960-b995-3eb4b79be813" providerId="ADAL" clId="{8C58A723-C987-40F8-AB22-6271BF44B32E}" dt="2021-06-01T13:23:26.706" v="2022" actId="20577"/>
          <ac:spMkLst>
            <pc:docMk/>
            <pc:sldMk cId="129948603" sldId="329"/>
            <ac:spMk id="2" creationId="{9E494906-E548-4D5C-90F9-DFBBBEDE88EA}"/>
          </ac:spMkLst>
        </pc:spChg>
        <pc:spChg chg="mod">
          <ac:chgData name="Grotzfeld, Claudia" userId="e45a4c30-6f52-4960-b995-3eb4b79be813" providerId="ADAL" clId="{8C58A723-C987-40F8-AB22-6271BF44B32E}" dt="2021-06-01T14:09:56.161" v="3488" actId="20577"/>
          <ac:spMkLst>
            <pc:docMk/>
            <pc:sldMk cId="129948603" sldId="329"/>
            <ac:spMk id="5" creationId="{E7A2A834-91A5-4587-B2BC-66C810A5C8E3}"/>
          </ac:spMkLst>
        </pc:spChg>
        <pc:picChg chg="add del mod">
          <ac:chgData name="Grotzfeld, Claudia" userId="e45a4c30-6f52-4960-b995-3eb4b79be813" providerId="ADAL" clId="{8C58A723-C987-40F8-AB22-6271BF44B32E}" dt="2021-06-01T14:54:09.223" v="4688" actId="478"/>
          <ac:picMkLst>
            <pc:docMk/>
            <pc:sldMk cId="129948603" sldId="329"/>
            <ac:picMk id="4" creationId="{45C961B5-2E5A-446F-931A-1C81D446D868}"/>
          </ac:picMkLst>
        </pc:picChg>
      </pc:sldChg>
      <pc:sldChg chg="addSp delSp modSp mod ord">
        <pc:chgData name="Grotzfeld, Claudia" userId="e45a4c30-6f52-4960-b995-3eb4b79be813" providerId="ADAL" clId="{8C58A723-C987-40F8-AB22-6271BF44B32E}" dt="2021-06-01T15:31:57.549" v="6046" actId="20577"/>
        <pc:sldMkLst>
          <pc:docMk/>
          <pc:sldMk cId="472092640" sldId="330"/>
        </pc:sldMkLst>
        <pc:spChg chg="mod">
          <ac:chgData name="Grotzfeld, Claudia" userId="e45a4c30-6f52-4960-b995-3eb4b79be813" providerId="ADAL" clId="{8C58A723-C987-40F8-AB22-6271BF44B32E}" dt="2021-06-01T13:25:18.657" v="2046"/>
          <ac:spMkLst>
            <pc:docMk/>
            <pc:sldMk cId="472092640" sldId="330"/>
            <ac:spMk id="2" creationId="{9E494906-E548-4D5C-90F9-DFBBBEDE88EA}"/>
          </ac:spMkLst>
        </pc:spChg>
        <pc:spChg chg="mod">
          <ac:chgData name="Grotzfeld, Claudia" userId="e45a4c30-6f52-4960-b995-3eb4b79be813" providerId="ADAL" clId="{8C58A723-C987-40F8-AB22-6271BF44B32E}" dt="2021-06-01T15:31:57.549" v="6046" actId="20577"/>
          <ac:spMkLst>
            <pc:docMk/>
            <pc:sldMk cId="472092640" sldId="330"/>
            <ac:spMk id="7" creationId="{5BF7CC0A-E1F2-44AA-B3D0-18B119C9BE00}"/>
          </ac:spMkLst>
        </pc:spChg>
        <pc:spChg chg="add del mod">
          <ac:chgData name="Grotzfeld, Claudia" userId="e45a4c30-6f52-4960-b995-3eb4b79be813" providerId="ADAL" clId="{8C58A723-C987-40F8-AB22-6271BF44B32E}" dt="2021-06-01T13:29:21.028" v="2226" actId="478"/>
          <ac:spMkLst>
            <pc:docMk/>
            <pc:sldMk cId="472092640" sldId="330"/>
            <ac:spMk id="10" creationId="{5785E1B6-74EF-46C4-B1E8-D5E8991AC3DC}"/>
          </ac:spMkLst>
        </pc:spChg>
        <pc:picChg chg="del">
          <ac:chgData name="Grotzfeld, Claudia" userId="e45a4c30-6f52-4960-b995-3eb4b79be813" providerId="ADAL" clId="{8C58A723-C987-40F8-AB22-6271BF44B32E}" dt="2021-06-01T13:28:56.673" v="2220" actId="478"/>
          <ac:picMkLst>
            <pc:docMk/>
            <pc:sldMk cId="472092640" sldId="330"/>
            <ac:picMk id="4" creationId="{B2BF2211-34B4-4DF2-950F-ED92803563F7}"/>
          </ac:picMkLst>
        </pc:picChg>
        <pc:picChg chg="add del mod">
          <ac:chgData name="Grotzfeld, Claudia" userId="e45a4c30-6f52-4960-b995-3eb4b79be813" providerId="ADAL" clId="{8C58A723-C987-40F8-AB22-6271BF44B32E}" dt="2021-06-01T13:29:07.691" v="2224" actId="478"/>
          <ac:picMkLst>
            <pc:docMk/>
            <pc:sldMk cId="472092640" sldId="330"/>
            <ac:picMk id="11" creationId="{8D7EFABF-F095-41E4-A19B-B1072B5F9553}"/>
          </ac:picMkLst>
        </pc:picChg>
        <pc:picChg chg="add mod">
          <ac:chgData name="Grotzfeld, Claudia" userId="e45a4c30-6f52-4960-b995-3eb4b79be813" providerId="ADAL" clId="{8C58A723-C987-40F8-AB22-6271BF44B32E}" dt="2021-06-01T14:07:11.960" v="3353" actId="1076"/>
          <ac:picMkLst>
            <pc:docMk/>
            <pc:sldMk cId="472092640" sldId="330"/>
            <ac:picMk id="12" creationId="{0E3E8C55-1476-4682-B999-521F8B5C55C8}"/>
          </ac:picMkLst>
        </pc:picChg>
        <pc:picChg chg="add mod">
          <ac:chgData name="Grotzfeld, Claudia" userId="e45a4c30-6f52-4960-b995-3eb4b79be813" providerId="ADAL" clId="{8C58A723-C987-40F8-AB22-6271BF44B32E}" dt="2021-06-01T14:07:13.185" v="3354" actId="1076"/>
          <ac:picMkLst>
            <pc:docMk/>
            <pc:sldMk cId="472092640" sldId="330"/>
            <ac:picMk id="13" creationId="{39682FDC-434B-48B3-8274-C49875C10DFF}"/>
          </ac:picMkLst>
        </pc:picChg>
        <pc:picChg chg="add mod">
          <ac:chgData name="Grotzfeld, Claudia" userId="e45a4c30-6f52-4960-b995-3eb4b79be813" providerId="ADAL" clId="{8C58A723-C987-40F8-AB22-6271BF44B32E}" dt="2021-06-01T15:05:58.628" v="5178" actId="1076"/>
          <ac:picMkLst>
            <pc:docMk/>
            <pc:sldMk cId="472092640" sldId="330"/>
            <ac:picMk id="15" creationId="{F93C0ADE-DA77-407B-9130-34F1FF1EF509}"/>
          </ac:picMkLst>
        </pc:picChg>
        <pc:picChg chg="add mod">
          <ac:chgData name="Grotzfeld, Claudia" userId="e45a4c30-6f52-4960-b995-3eb4b79be813" providerId="ADAL" clId="{8C58A723-C987-40F8-AB22-6271BF44B32E}" dt="2021-06-01T15:05:57.730" v="5177" actId="1076"/>
          <ac:picMkLst>
            <pc:docMk/>
            <pc:sldMk cId="472092640" sldId="330"/>
            <ac:picMk id="17" creationId="{94AE49D0-FC8A-4BB1-843B-CB1D232D039A}"/>
          </ac:picMkLst>
        </pc:picChg>
      </pc:sldChg>
      <pc:sldChg chg="addSp delSp modSp del mod ord">
        <pc:chgData name="Grotzfeld, Claudia" userId="e45a4c30-6f52-4960-b995-3eb4b79be813" providerId="ADAL" clId="{8C58A723-C987-40F8-AB22-6271BF44B32E}" dt="2021-06-01T13:31:43.065" v="2337" actId="47"/>
        <pc:sldMkLst>
          <pc:docMk/>
          <pc:sldMk cId="4185653442" sldId="331"/>
        </pc:sldMkLst>
        <pc:spChg chg="mod">
          <ac:chgData name="Grotzfeld, Claudia" userId="e45a4c30-6f52-4960-b995-3eb4b79be813" providerId="ADAL" clId="{8C58A723-C987-40F8-AB22-6271BF44B32E}" dt="2021-06-01T13:24:38.699" v="2044" actId="20577"/>
          <ac:spMkLst>
            <pc:docMk/>
            <pc:sldMk cId="4185653442" sldId="331"/>
            <ac:spMk id="2" creationId="{9E494906-E548-4D5C-90F9-DFBBBEDE88EA}"/>
          </ac:spMkLst>
        </pc:spChg>
        <pc:spChg chg="add del mod">
          <ac:chgData name="Grotzfeld, Claudia" userId="e45a4c30-6f52-4960-b995-3eb4b79be813" providerId="ADAL" clId="{8C58A723-C987-40F8-AB22-6271BF44B32E}" dt="2021-06-01T13:28:35.996" v="2217" actId="478"/>
          <ac:spMkLst>
            <pc:docMk/>
            <pc:sldMk cId="4185653442" sldId="331"/>
            <ac:spMk id="5" creationId="{A4DC868A-7D76-4DB7-91C3-F490C7DCF2D9}"/>
          </ac:spMkLst>
        </pc:spChg>
        <pc:picChg chg="del">
          <ac:chgData name="Grotzfeld, Claudia" userId="e45a4c30-6f52-4960-b995-3eb4b79be813" providerId="ADAL" clId="{8C58A723-C987-40F8-AB22-6271BF44B32E}" dt="2021-06-01T13:23:52.543" v="2025" actId="478"/>
          <ac:picMkLst>
            <pc:docMk/>
            <pc:sldMk cId="4185653442" sldId="331"/>
            <ac:picMk id="4" creationId="{B2BF2211-34B4-4DF2-950F-ED92803563F7}"/>
          </ac:picMkLst>
        </pc:picChg>
        <pc:picChg chg="mod">
          <ac:chgData name="Grotzfeld, Claudia" userId="e45a4c30-6f52-4960-b995-3eb4b79be813" providerId="ADAL" clId="{8C58A723-C987-40F8-AB22-6271BF44B32E}" dt="2021-06-01T13:23:54.890" v="2026" actId="1076"/>
          <ac:picMkLst>
            <pc:docMk/>
            <pc:sldMk cId="4185653442" sldId="331"/>
            <ac:picMk id="8" creationId="{216BD9A7-DAC8-435A-B87B-558DAF182ED6}"/>
          </ac:picMkLst>
        </pc:picChg>
      </pc:sldChg>
      <pc:sldChg chg="addSp delSp modSp del mod ord">
        <pc:chgData name="Grotzfeld, Claudia" userId="e45a4c30-6f52-4960-b995-3eb4b79be813" providerId="ADAL" clId="{8C58A723-C987-40F8-AB22-6271BF44B32E}" dt="2021-06-01T14:21:48.934" v="3820" actId="47"/>
        <pc:sldMkLst>
          <pc:docMk/>
          <pc:sldMk cId="4213002487" sldId="332"/>
        </pc:sldMkLst>
        <pc:spChg chg="mod">
          <ac:chgData name="Grotzfeld, Claudia" userId="e45a4c30-6f52-4960-b995-3eb4b79be813" providerId="ADAL" clId="{8C58A723-C987-40F8-AB22-6271BF44B32E}" dt="2021-06-01T14:11:24.528" v="3670" actId="20577"/>
          <ac:spMkLst>
            <pc:docMk/>
            <pc:sldMk cId="4213002487" sldId="332"/>
            <ac:spMk id="2" creationId="{9E494906-E548-4D5C-90F9-DFBBBEDE88EA}"/>
          </ac:spMkLst>
        </pc:spChg>
        <pc:spChg chg="del mod">
          <ac:chgData name="Grotzfeld, Claudia" userId="e45a4c30-6f52-4960-b995-3eb4b79be813" providerId="ADAL" clId="{8C58A723-C987-40F8-AB22-6271BF44B32E}" dt="2021-06-01T14:08:51.700" v="3463" actId="3680"/>
          <ac:spMkLst>
            <pc:docMk/>
            <pc:sldMk cId="4213002487" sldId="332"/>
            <ac:spMk id="5" creationId="{E7A2A834-91A5-4587-B2BC-66C810A5C8E3}"/>
          </ac:spMkLst>
        </pc:spChg>
        <pc:graphicFrameChg chg="add mod ord modGraphic">
          <ac:chgData name="Grotzfeld, Claudia" userId="e45a4c30-6f52-4960-b995-3eb4b79be813" providerId="ADAL" clId="{8C58A723-C987-40F8-AB22-6271BF44B32E}" dt="2021-06-01T14:12:38.709" v="3700" actId="14734"/>
          <ac:graphicFrameMkLst>
            <pc:docMk/>
            <pc:sldMk cId="4213002487" sldId="332"/>
            <ac:graphicFrameMk id="3" creationId="{66000F2D-D10D-4CB9-8E65-A31AA412CCEE}"/>
          </ac:graphicFrameMkLst>
        </pc:graphicFrameChg>
      </pc:sldChg>
      <pc:sldChg chg="addSp delSp modSp add del mod ord">
        <pc:chgData name="Grotzfeld, Claudia" userId="e45a4c30-6f52-4960-b995-3eb4b79be813" providerId="ADAL" clId="{8C58A723-C987-40F8-AB22-6271BF44B32E}" dt="2021-06-01T15:16:11.381" v="5698" actId="2696"/>
        <pc:sldMkLst>
          <pc:docMk/>
          <pc:sldMk cId="1625697007" sldId="333"/>
        </pc:sldMkLst>
        <pc:spChg chg="mod">
          <ac:chgData name="Grotzfeld, Claudia" userId="e45a4c30-6f52-4960-b995-3eb4b79be813" providerId="ADAL" clId="{8C58A723-C987-40F8-AB22-6271BF44B32E}" dt="2021-06-01T15:14:52.509" v="5692" actId="20577"/>
          <ac:spMkLst>
            <pc:docMk/>
            <pc:sldMk cId="1625697007" sldId="333"/>
            <ac:spMk id="2" creationId="{9E494906-E548-4D5C-90F9-DFBBBEDE88EA}"/>
          </ac:spMkLst>
        </pc:spChg>
        <pc:spChg chg="mod">
          <ac:chgData name="Grotzfeld, Claudia" userId="e45a4c30-6f52-4960-b995-3eb4b79be813" providerId="ADAL" clId="{8C58A723-C987-40F8-AB22-6271BF44B32E}" dt="2021-06-01T13:28:09.492" v="2170" actId="20577"/>
          <ac:spMkLst>
            <pc:docMk/>
            <pc:sldMk cId="1625697007" sldId="333"/>
            <ac:spMk id="5" creationId="{E7A2A834-91A5-4587-B2BC-66C810A5C8E3}"/>
          </ac:spMkLst>
        </pc:spChg>
        <pc:spChg chg="add del mod">
          <ac:chgData name="Grotzfeld, Claudia" userId="e45a4c30-6f52-4960-b995-3eb4b79be813" providerId="ADAL" clId="{8C58A723-C987-40F8-AB22-6271BF44B32E}" dt="2021-06-01T12:32:34.564" v="384"/>
          <ac:spMkLst>
            <pc:docMk/>
            <pc:sldMk cId="1625697007" sldId="333"/>
            <ac:spMk id="6" creationId="{FE693312-953B-45DC-8542-75E6AE8D8124}"/>
          </ac:spMkLst>
        </pc:spChg>
        <pc:spChg chg="add del mod">
          <ac:chgData name="Grotzfeld, Claudia" userId="e45a4c30-6f52-4960-b995-3eb4b79be813" providerId="ADAL" clId="{8C58A723-C987-40F8-AB22-6271BF44B32E}" dt="2021-06-01T12:32:47.435" v="387" actId="478"/>
          <ac:spMkLst>
            <pc:docMk/>
            <pc:sldMk cId="1625697007" sldId="333"/>
            <ac:spMk id="13" creationId="{0C3D3396-06AC-4800-BC30-3898FFCDCE41}"/>
          </ac:spMkLst>
        </pc:spChg>
        <pc:spChg chg="add del mod">
          <ac:chgData name="Grotzfeld, Claudia" userId="e45a4c30-6f52-4960-b995-3eb4b79be813" providerId="ADAL" clId="{8C58A723-C987-40F8-AB22-6271BF44B32E}" dt="2021-06-01T15:12:49.872" v="5582" actId="478"/>
          <ac:spMkLst>
            <pc:docMk/>
            <pc:sldMk cId="1625697007" sldId="333"/>
            <ac:spMk id="14" creationId="{26650F84-2DDC-4E0B-8569-13AB68A8E8F1}"/>
          </ac:spMkLst>
        </pc:spChg>
        <pc:spChg chg="add del">
          <ac:chgData name="Grotzfeld, Claudia" userId="e45a4c30-6f52-4960-b995-3eb4b79be813" providerId="ADAL" clId="{8C58A723-C987-40F8-AB22-6271BF44B32E}" dt="2021-06-01T12:40:56.157" v="647" actId="478"/>
          <ac:spMkLst>
            <pc:docMk/>
            <pc:sldMk cId="1625697007" sldId="333"/>
            <ac:spMk id="17" creationId="{60E9D3C9-548C-4855-9D3E-BC03329B2D24}"/>
          </ac:spMkLst>
        </pc:spChg>
        <pc:spChg chg="add del">
          <ac:chgData name="Grotzfeld, Claudia" userId="e45a4c30-6f52-4960-b995-3eb4b79be813" providerId="ADAL" clId="{8C58A723-C987-40F8-AB22-6271BF44B32E}" dt="2021-06-01T12:41:35.136" v="649" actId="478"/>
          <ac:spMkLst>
            <pc:docMk/>
            <pc:sldMk cId="1625697007" sldId="333"/>
            <ac:spMk id="18" creationId="{BA3BF536-73C5-4FDD-8C7C-D3077EB5350E}"/>
          </ac:spMkLst>
        </pc:spChg>
        <pc:spChg chg="add del mod">
          <ac:chgData name="Grotzfeld, Claudia" userId="e45a4c30-6f52-4960-b995-3eb4b79be813" providerId="ADAL" clId="{8C58A723-C987-40F8-AB22-6271BF44B32E}" dt="2021-06-01T12:50:52.920" v="1043"/>
          <ac:spMkLst>
            <pc:docMk/>
            <pc:sldMk cId="1625697007" sldId="333"/>
            <ac:spMk id="26" creationId="{B1722B2C-96AB-47FD-AA72-018B791A94B6}"/>
          </ac:spMkLst>
        </pc:spChg>
        <pc:spChg chg="add del mod">
          <ac:chgData name="Grotzfeld, Claudia" userId="e45a4c30-6f52-4960-b995-3eb4b79be813" providerId="ADAL" clId="{8C58A723-C987-40F8-AB22-6271BF44B32E}" dt="2021-06-01T15:12:51.745" v="5583" actId="478"/>
          <ac:spMkLst>
            <pc:docMk/>
            <pc:sldMk cId="1625697007" sldId="333"/>
            <ac:spMk id="27" creationId="{6DFEF4BA-D02B-4843-AABD-48FD2E96198A}"/>
          </ac:spMkLst>
        </pc:spChg>
        <pc:spChg chg="add del mod">
          <ac:chgData name="Grotzfeld, Claudia" userId="e45a4c30-6f52-4960-b995-3eb4b79be813" providerId="ADAL" clId="{8C58A723-C987-40F8-AB22-6271BF44B32E}" dt="2021-06-01T15:14:58.551" v="5693" actId="478"/>
          <ac:spMkLst>
            <pc:docMk/>
            <pc:sldMk cId="1625697007" sldId="333"/>
            <ac:spMk id="28" creationId="{9528D311-0B55-4B56-9CB5-2CC918FF0C6B}"/>
          </ac:spMkLst>
        </pc:spChg>
        <pc:spChg chg="add del mod">
          <ac:chgData name="Grotzfeld, Claudia" userId="e45a4c30-6f52-4960-b995-3eb4b79be813" providerId="ADAL" clId="{8C58A723-C987-40F8-AB22-6271BF44B32E}" dt="2021-06-01T15:14:59.155" v="5694" actId="478"/>
          <ac:spMkLst>
            <pc:docMk/>
            <pc:sldMk cId="1625697007" sldId="333"/>
            <ac:spMk id="29" creationId="{6891AFB9-A4E7-443C-AAA4-EDC85E523684}"/>
          </ac:spMkLst>
        </pc:spChg>
        <pc:picChg chg="add del mod">
          <ac:chgData name="Grotzfeld, Claudia" userId="e45a4c30-6f52-4960-b995-3eb4b79be813" providerId="ADAL" clId="{8C58A723-C987-40F8-AB22-6271BF44B32E}" dt="2021-06-01T15:12:47.974" v="5581" actId="478"/>
          <ac:picMkLst>
            <pc:docMk/>
            <pc:sldMk cId="1625697007" sldId="333"/>
            <ac:picMk id="4" creationId="{252BE025-65D7-4363-8658-1918431C996B}"/>
          </ac:picMkLst>
        </pc:picChg>
        <pc:picChg chg="add del mod">
          <ac:chgData name="Grotzfeld, Claudia" userId="e45a4c30-6f52-4960-b995-3eb4b79be813" providerId="ADAL" clId="{8C58A723-C987-40F8-AB22-6271BF44B32E}" dt="2021-06-01T12:03:40.399" v="358" actId="478"/>
          <ac:picMkLst>
            <pc:docMk/>
            <pc:sldMk cId="1625697007" sldId="333"/>
            <ac:picMk id="8" creationId="{0DC612A6-5450-430F-B89E-56744D93BFAF}"/>
          </ac:picMkLst>
        </pc:picChg>
        <pc:picChg chg="add del mod">
          <ac:chgData name="Grotzfeld, Claudia" userId="e45a4c30-6f52-4960-b995-3eb4b79be813" providerId="ADAL" clId="{8C58A723-C987-40F8-AB22-6271BF44B32E}" dt="2021-06-01T12:32:45.138" v="385" actId="478"/>
          <ac:picMkLst>
            <pc:docMk/>
            <pc:sldMk cId="1625697007" sldId="333"/>
            <ac:picMk id="10" creationId="{D65273A7-10B7-478F-9ACA-EEEEFF5C717E}"/>
          </ac:picMkLst>
        </pc:picChg>
        <pc:picChg chg="add del mod">
          <ac:chgData name="Grotzfeld, Claudia" userId="e45a4c30-6f52-4960-b995-3eb4b79be813" providerId="ADAL" clId="{8C58A723-C987-40F8-AB22-6271BF44B32E}" dt="2021-06-01T12:05:41.626" v="364" actId="478"/>
          <ac:picMkLst>
            <pc:docMk/>
            <pc:sldMk cId="1625697007" sldId="333"/>
            <ac:picMk id="11" creationId="{72C96984-992B-4195-AFEF-F318EE0647B7}"/>
          </ac:picMkLst>
        </pc:picChg>
        <pc:picChg chg="add del">
          <ac:chgData name="Grotzfeld, Claudia" userId="e45a4c30-6f52-4960-b995-3eb4b79be813" providerId="ADAL" clId="{8C58A723-C987-40F8-AB22-6271BF44B32E}" dt="2021-06-01T12:05:51.169" v="366" actId="478"/>
          <ac:picMkLst>
            <pc:docMk/>
            <pc:sldMk cId="1625697007" sldId="333"/>
            <ac:picMk id="12" creationId="{99469719-A95F-4B2B-A292-EF0AB79B2A5A}"/>
          </ac:picMkLst>
        </pc:picChg>
        <pc:picChg chg="add del mod">
          <ac:chgData name="Grotzfeld, Claudia" userId="e45a4c30-6f52-4960-b995-3eb4b79be813" providerId="ADAL" clId="{8C58A723-C987-40F8-AB22-6271BF44B32E}" dt="2021-06-01T15:14:59.743" v="5695" actId="478"/>
          <ac:picMkLst>
            <pc:docMk/>
            <pc:sldMk cId="1625697007" sldId="333"/>
            <ac:picMk id="16" creationId="{5EF950C1-D0EC-4F34-A549-B0653B03FD2F}"/>
          </ac:picMkLst>
        </pc:picChg>
        <pc:cxnChg chg="add del mod">
          <ac:chgData name="Grotzfeld, Claudia" userId="e45a4c30-6f52-4960-b995-3eb4b79be813" providerId="ADAL" clId="{8C58A723-C987-40F8-AB22-6271BF44B32E}" dt="2021-06-01T15:15:00.200" v="5696" actId="478"/>
          <ac:cxnSpMkLst>
            <pc:docMk/>
            <pc:sldMk cId="1625697007" sldId="333"/>
            <ac:cxnSpMk id="20" creationId="{35A07AC9-6627-42DE-8ABD-256256C765E8}"/>
          </ac:cxnSpMkLst>
        </pc:cxnChg>
        <pc:cxnChg chg="add del mod">
          <ac:chgData name="Grotzfeld, Claudia" userId="e45a4c30-6f52-4960-b995-3eb4b79be813" providerId="ADAL" clId="{8C58A723-C987-40F8-AB22-6271BF44B32E}" dt="2021-06-01T15:15:01.140" v="5697" actId="478"/>
          <ac:cxnSpMkLst>
            <pc:docMk/>
            <pc:sldMk cId="1625697007" sldId="333"/>
            <ac:cxnSpMk id="23" creationId="{0DB5C2C8-C6AD-4A51-85E5-ED0A120674C0}"/>
          </ac:cxnSpMkLst>
        </pc:cxnChg>
      </pc:sldChg>
      <pc:sldChg chg="add del">
        <pc:chgData name="Grotzfeld, Claudia" userId="e45a4c30-6f52-4960-b995-3eb4b79be813" providerId="ADAL" clId="{8C58A723-C987-40F8-AB22-6271BF44B32E}" dt="2021-06-01T13:12:59.131" v="1624" actId="2696"/>
        <pc:sldMkLst>
          <pc:docMk/>
          <pc:sldMk cId="2405970267" sldId="334"/>
        </pc:sldMkLst>
      </pc:sldChg>
      <pc:sldChg chg="addSp delSp modSp add mod">
        <pc:chgData name="Grotzfeld, Claudia" userId="e45a4c30-6f52-4960-b995-3eb4b79be813" providerId="ADAL" clId="{8C58A723-C987-40F8-AB22-6271BF44B32E}" dt="2021-06-01T15:31:19.228" v="6041" actId="108"/>
        <pc:sldMkLst>
          <pc:docMk/>
          <pc:sldMk cId="414122114" sldId="335"/>
        </pc:sldMkLst>
        <pc:spChg chg="mod">
          <ac:chgData name="Grotzfeld, Claudia" userId="e45a4c30-6f52-4960-b995-3eb4b79be813" providerId="ADAL" clId="{8C58A723-C987-40F8-AB22-6271BF44B32E}" dt="2021-06-01T13:17:27.403" v="1756" actId="20577"/>
          <ac:spMkLst>
            <pc:docMk/>
            <pc:sldMk cId="414122114" sldId="335"/>
            <ac:spMk id="2" creationId="{9E494906-E548-4D5C-90F9-DFBBBEDE88EA}"/>
          </ac:spMkLst>
        </pc:spChg>
        <pc:spChg chg="mod">
          <ac:chgData name="Grotzfeld, Claudia" userId="e45a4c30-6f52-4960-b995-3eb4b79be813" providerId="ADAL" clId="{8C58A723-C987-40F8-AB22-6271BF44B32E}" dt="2021-06-01T15:20:16.435" v="5868" actId="20577"/>
          <ac:spMkLst>
            <pc:docMk/>
            <pc:sldMk cId="414122114" sldId="335"/>
            <ac:spMk id="5" creationId="{E7A2A834-91A5-4587-B2BC-66C810A5C8E3}"/>
          </ac:spMkLst>
        </pc:spChg>
        <pc:spChg chg="add mod">
          <ac:chgData name="Grotzfeld, Claudia" userId="e45a4c30-6f52-4960-b995-3eb4b79be813" providerId="ADAL" clId="{8C58A723-C987-40F8-AB22-6271BF44B32E}" dt="2021-06-01T12:55:22.458" v="1127" actId="164"/>
          <ac:spMkLst>
            <pc:docMk/>
            <pc:sldMk cId="414122114" sldId="335"/>
            <ac:spMk id="7" creationId="{03869934-81BF-42E4-8BF2-2DA7892520B1}"/>
          </ac:spMkLst>
        </pc:spChg>
        <pc:spChg chg="mod">
          <ac:chgData name="Grotzfeld, Claudia" userId="e45a4c30-6f52-4960-b995-3eb4b79be813" providerId="ADAL" clId="{8C58A723-C987-40F8-AB22-6271BF44B32E}" dt="2021-06-01T15:31:19.228" v="6041" actId="108"/>
          <ac:spMkLst>
            <pc:docMk/>
            <pc:sldMk cId="414122114" sldId="335"/>
            <ac:spMk id="14" creationId="{26650F84-2DDC-4E0B-8569-13AB68A8E8F1}"/>
          </ac:spMkLst>
        </pc:spChg>
        <pc:spChg chg="add mod">
          <ac:chgData name="Grotzfeld, Claudia" userId="e45a4c30-6f52-4960-b995-3eb4b79be813" providerId="ADAL" clId="{8C58A723-C987-40F8-AB22-6271BF44B32E}" dt="2021-06-01T13:13:51.425" v="1695" actId="20577"/>
          <ac:spMkLst>
            <pc:docMk/>
            <pc:sldMk cId="414122114" sldId="335"/>
            <ac:spMk id="17" creationId="{B08C5D9F-0055-4C74-9D2E-54834C077FBE}"/>
          </ac:spMkLst>
        </pc:spChg>
        <pc:grpChg chg="add mod">
          <ac:chgData name="Grotzfeld, Claudia" userId="e45a4c30-6f52-4960-b995-3eb4b79be813" providerId="ADAL" clId="{8C58A723-C987-40F8-AB22-6271BF44B32E}" dt="2021-06-01T12:55:26.984" v="1128" actId="1076"/>
          <ac:grpSpMkLst>
            <pc:docMk/>
            <pc:sldMk cId="414122114" sldId="335"/>
            <ac:grpSpMk id="8" creationId="{D1156872-7FB5-4007-B45C-9F296302EEE9}"/>
          </ac:grpSpMkLst>
        </pc:grpChg>
        <pc:picChg chg="del">
          <ac:chgData name="Grotzfeld, Claudia" userId="e45a4c30-6f52-4960-b995-3eb4b79be813" providerId="ADAL" clId="{8C58A723-C987-40F8-AB22-6271BF44B32E}" dt="2021-06-01T12:47:26.895" v="825" actId="478"/>
          <ac:picMkLst>
            <pc:docMk/>
            <pc:sldMk cId="414122114" sldId="335"/>
            <ac:picMk id="4" creationId="{252BE025-65D7-4363-8658-1918431C996B}"/>
          </ac:picMkLst>
        </pc:picChg>
        <pc:picChg chg="add mod">
          <ac:chgData name="Grotzfeld, Claudia" userId="e45a4c30-6f52-4960-b995-3eb4b79be813" providerId="ADAL" clId="{8C58A723-C987-40F8-AB22-6271BF44B32E}" dt="2021-06-01T12:55:22.458" v="1127" actId="164"/>
          <ac:picMkLst>
            <pc:docMk/>
            <pc:sldMk cId="414122114" sldId="335"/>
            <ac:picMk id="6" creationId="{D89D0CAD-BEBD-4BCE-B3FD-3864EEBEEBC1}"/>
          </ac:picMkLst>
        </pc:picChg>
        <pc:picChg chg="add mod">
          <ac:chgData name="Grotzfeld, Claudia" userId="e45a4c30-6f52-4960-b995-3eb4b79be813" providerId="ADAL" clId="{8C58A723-C987-40F8-AB22-6271BF44B32E}" dt="2021-06-01T12:47:32.974" v="829" actId="1076"/>
          <ac:picMkLst>
            <pc:docMk/>
            <pc:sldMk cId="414122114" sldId="335"/>
            <ac:picMk id="9" creationId="{A532E507-CC98-4810-9DB3-4E098AD9EE44}"/>
          </ac:picMkLst>
        </pc:picChg>
        <pc:picChg chg="add del mod">
          <ac:chgData name="Grotzfeld, Claudia" userId="e45a4c30-6f52-4960-b995-3eb4b79be813" providerId="ADAL" clId="{8C58A723-C987-40F8-AB22-6271BF44B32E}" dt="2021-06-01T12:52:26.460" v="1059" actId="478"/>
          <ac:picMkLst>
            <pc:docMk/>
            <pc:sldMk cId="414122114" sldId="335"/>
            <ac:picMk id="10" creationId="{D4BA23DE-2725-443E-AF6C-BED0276F9715}"/>
          </ac:picMkLst>
        </pc:picChg>
        <pc:picChg chg="del">
          <ac:chgData name="Grotzfeld, Claudia" userId="e45a4c30-6f52-4960-b995-3eb4b79be813" providerId="ADAL" clId="{8C58A723-C987-40F8-AB22-6271BF44B32E}" dt="2021-06-01T12:47:27.811" v="826" actId="478"/>
          <ac:picMkLst>
            <pc:docMk/>
            <pc:sldMk cId="414122114" sldId="335"/>
            <ac:picMk id="16" creationId="{5EF950C1-D0EC-4F34-A549-B0653B03FD2F}"/>
          </ac:picMkLst>
        </pc:picChg>
        <pc:cxnChg chg="add mod">
          <ac:chgData name="Grotzfeld, Claudia" userId="e45a4c30-6f52-4960-b995-3eb4b79be813" providerId="ADAL" clId="{8C58A723-C987-40F8-AB22-6271BF44B32E}" dt="2021-06-01T12:52:16.917" v="1058" actId="1076"/>
          <ac:cxnSpMkLst>
            <pc:docMk/>
            <pc:sldMk cId="414122114" sldId="335"/>
            <ac:cxnSpMk id="11" creationId="{13D97F6E-3C23-49B3-8AB8-0E05D0FA15EE}"/>
          </ac:cxnSpMkLst>
        </pc:cxnChg>
        <pc:cxnChg chg="add mod">
          <ac:chgData name="Grotzfeld, Claudia" userId="e45a4c30-6f52-4960-b995-3eb4b79be813" providerId="ADAL" clId="{8C58A723-C987-40F8-AB22-6271BF44B32E}" dt="2021-06-01T12:52:16.917" v="1058" actId="1076"/>
          <ac:cxnSpMkLst>
            <pc:docMk/>
            <pc:sldMk cId="414122114" sldId="335"/>
            <ac:cxnSpMk id="12" creationId="{4FFC3490-BC48-4CF0-A34A-0432117A8445}"/>
          </ac:cxnSpMkLst>
        </pc:cxnChg>
        <pc:cxnChg chg="del">
          <ac:chgData name="Grotzfeld, Claudia" userId="e45a4c30-6f52-4960-b995-3eb4b79be813" providerId="ADAL" clId="{8C58A723-C987-40F8-AB22-6271BF44B32E}" dt="2021-06-01T12:47:28.534" v="827" actId="478"/>
          <ac:cxnSpMkLst>
            <pc:docMk/>
            <pc:sldMk cId="414122114" sldId="335"/>
            <ac:cxnSpMk id="20" creationId="{35A07AC9-6627-42DE-8ABD-256256C765E8}"/>
          </ac:cxnSpMkLst>
        </pc:cxnChg>
        <pc:cxnChg chg="del">
          <ac:chgData name="Grotzfeld, Claudia" userId="e45a4c30-6f52-4960-b995-3eb4b79be813" providerId="ADAL" clId="{8C58A723-C987-40F8-AB22-6271BF44B32E}" dt="2021-06-01T12:47:29.420" v="828" actId="478"/>
          <ac:cxnSpMkLst>
            <pc:docMk/>
            <pc:sldMk cId="414122114" sldId="335"/>
            <ac:cxnSpMk id="23" creationId="{0DB5C2C8-C6AD-4A51-85E5-ED0A120674C0}"/>
          </ac:cxnSpMkLst>
        </pc:cxnChg>
      </pc:sldChg>
      <pc:sldChg chg="add del">
        <pc:chgData name="Grotzfeld, Claudia" userId="e45a4c30-6f52-4960-b995-3eb4b79be813" providerId="ADAL" clId="{8C58A723-C987-40F8-AB22-6271BF44B32E}" dt="2021-06-01T12:47:09.525" v="822" actId="2696"/>
        <pc:sldMkLst>
          <pc:docMk/>
          <pc:sldMk cId="1314498363" sldId="335"/>
        </pc:sldMkLst>
      </pc:sldChg>
      <pc:sldChg chg="modSp add mod ord">
        <pc:chgData name="Grotzfeld, Claudia" userId="e45a4c30-6f52-4960-b995-3eb4b79be813" providerId="ADAL" clId="{8C58A723-C987-40F8-AB22-6271BF44B32E}" dt="2021-06-01T15:02:21.684" v="5069" actId="5793"/>
        <pc:sldMkLst>
          <pc:docMk/>
          <pc:sldMk cId="2267757770" sldId="336"/>
        </pc:sldMkLst>
        <pc:spChg chg="mod">
          <ac:chgData name="Grotzfeld, Claudia" userId="e45a4c30-6f52-4960-b995-3eb4b79be813" providerId="ADAL" clId="{8C58A723-C987-40F8-AB22-6271BF44B32E}" dt="2021-06-01T14:53:33.498" v="4686" actId="20577"/>
          <ac:spMkLst>
            <pc:docMk/>
            <pc:sldMk cId="2267757770" sldId="336"/>
            <ac:spMk id="2" creationId="{9E494906-E548-4D5C-90F9-DFBBBEDE88EA}"/>
          </ac:spMkLst>
        </pc:spChg>
        <pc:spChg chg="mod">
          <ac:chgData name="Grotzfeld, Claudia" userId="e45a4c30-6f52-4960-b995-3eb4b79be813" providerId="ADAL" clId="{8C58A723-C987-40F8-AB22-6271BF44B32E}" dt="2021-06-01T15:02:21.684" v="5069" actId="5793"/>
          <ac:spMkLst>
            <pc:docMk/>
            <pc:sldMk cId="2267757770" sldId="336"/>
            <ac:spMk id="5" creationId="{E7A2A834-91A5-4587-B2BC-66C810A5C8E3}"/>
          </ac:spMkLst>
        </pc:spChg>
      </pc:sldChg>
      <pc:sldChg chg="addSp modSp add del mod">
        <pc:chgData name="Grotzfeld, Claudia" userId="e45a4c30-6f52-4960-b995-3eb4b79be813" providerId="ADAL" clId="{8C58A723-C987-40F8-AB22-6271BF44B32E}" dt="2021-06-01T14:06:51.767" v="3352" actId="47"/>
        <pc:sldMkLst>
          <pc:docMk/>
          <pc:sldMk cId="3400454689" sldId="336"/>
        </pc:sldMkLst>
        <pc:spChg chg="mod">
          <ac:chgData name="Grotzfeld, Claudia" userId="e45a4c30-6f52-4960-b995-3eb4b79be813" providerId="ADAL" clId="{8C58A723-C987-40F8-AB22-6271BF44B32E}" dt="2021-06-01T13:35:51.438" v="2711" actId="20577"/>
          <ac:spMkLst>
            <pc:docMk/>
            <pc:sldMk cId="3400454689" sldId="336"/>
            <ac:spMk id="2" creationId="{9E494906-E548-4D5C-90F9-DFBBBEDE88EA}"/>
          </ac:spMkLst>
        </pc:spChg>
        <pc:spChg chg="mod">
          <ac:chgData name="Grotzfeld, Claudia" userId="e45a4c30-6f52-4960-b995-3eb4b79be813" providerId="ADAL" clId="{8C58A723-C987-40F8-AB22-6271BF44B32E}" dt="2021-06-01T14:02:59.648" v="3109" actId="20577"/>
          <ac:spMkLst>
            <pc:docMk/>
            <pc:sldMk cId="3400454689" sldId="336"/>
            <ac:spMk id="7" creationId="{5BF7CC0A-E1F2-44AA-B3D0-18B119C9BE00}"/>
          </ac:spMkLst>
        </pc:spChg>
        <pc:picChg chg="add mod">
          <ac:chgData name="Grotzfeld, Claudia" userId="e45a4c30-6f52-4960-b995-3eb4b79be813" providerId="ADAL" clId="{8C58A723-C987-40F8-AB22-6271BF44B32E}" dt="2021-06-01T14:01:21.646" v="2989" actId="1076"/>
          <ac:picMkLst>
            <pc:docMk/>
            <pc:sldMk cId="3400454689" sldId="336"/>
            <ac:picMk id="4" creationId="{674108E9-4803-49AE-954B-D44CBF57C0F0}"/>
          </ac:picMkLst>
        </pc:picChg>
        <pc:picChg chg="add mod">
          <ac:chgData name="Grotzfeld, Claudia" userId="e45a4c30-6f52-4960-b995-3eb4b79be813" providerId="ADAL" clId="{8C58A723-C987-40F8-AB22-6271BF44B32E}" dt="2021-06-01T14:01:23.539" v="2990" actId="1076"/>
          <ac:picMkLst>
            <pc:docMk/>
            <pc:sldMk cId="3400454689" sldId="336"/>
            <ac:picMk id="6" creationId="{BA9FC124-206E-4F79-964E-C1D4A5695296}"/>
          </ac:picMkLst>
        </pc:picChg>
      </pc:sldChg>
      <pc:sldChg chg="add del">
        <pc:chgData name="Grotzfeld, Claudia" userId="e45a4c30-6f52-4960-b995-3eb4b79be813" providerId="ADAL" clId="{8C58A723-C987-40F8-AB22-6271BF44B32E}" dt="2021-06-01T13:31:28.675" v="2334" actId="47"/>
        <pc:sldMkLst>
          <pc:docMk/>
          <pc:sldMk cId="4101649560" sldId="336"/>
        </pc:sldMkLst>
      </pc:sldChg>
      <pc:sldChg chg="modSp add mod">
        <pc:chgData name="Grotzfeld, Claudia" userId="e45a4c30-6f52-4960-b995-3eb4b79be813" providerId="ADAL" clId="{8C58A723-C987-40F8-AB22-6271BF44B32E}" dt="2021-06-01T14:59:21.336" v="4867" actId="20577"/>
        <pc:sldMkLst>
          <pc:docMk/>
          <pc:sldMk cId="3911929854" sldId="337"/>
        </pc:sldMkLst>
        <pc:spChg chg="mod">
          <ac:chgData name="Grotzfeld, Claudia" userId="e45a4c30-6f52-4960-b995-3eb4b79be813" providerId="ADAL" clId="{8C58A723-C987-40F8-AB22-6271BF44B32E}" dt="2021-06-01T14:23:21.023" v="3841" actId="20577"/>
          <ac:spMkLst>
            <pc:docMk/>
            <pc:sldMk cId="3911929854" sldId="337"/>
            <ac:spMk id="2" creationId="{C08B7DD9-15E9-46E3-93C1-8257B3B4DD9E}"/>
          </ac:spMkLst>
        </pc:spChg>
        <pc:graphicFrameChg chg="mod modGraphic">
          <ac:chgData name="Grotzfeld, Claudia" userId="e45a4c30-6f52-4960-b995-3eb4b79be813" providerId="ADAL" clId="{8C58A723-C987-40F8-AB22-6271BF44B32E}" dt="2021-06-01T14:59:21.336" v="4867" actId="20577"/>
          <ac:graphicFrameMkLst>
            <pc:docMk/>
            <pc:sldMk cId="3911929854" sldId="337"/>
            <ac:graphicFrameMk id="4" creationId="{7D1EBBEC-BEAD-44D6-A32F-8E95D4B82F85}"/>
          </ac:graphicFrameMkLst>
        </pc:graphicFrameChg>
      </pc:sldChg>
      <pc:sldChg chg="modSp add mod">
        <pc:chgData name="Grotzfeld, Claudia" userId="e45a4c30-6f52-4960-b995-3eb4b79be813" providerId="ADAL" clId="{8C58A723-C987-40F8-AB22-6271BF44B32E}" dt="2021-06-01T15:31:34.471" v="6043" actId="6549"/>
        <pc:sldMkLst>
          <pc:docMk/>
          <pc:sldMk cId="1333045600" sldId="338"/>
        </pc:sldMkLst>
        <pc:spChg chg="mod">
          <ac:chgData name="Grotzfeld, Claudia" userId="e45a4c30-6f52-4960-b995-3eb4b79be813" providerId="ADAL" clId="{8C58A723-C987-40F8-AB22-6271BF44B32E}" dt="2021-06-01T15:31:34.471" v="6043" actId="6549"/>
          <ac:spMkLst>
            <pc:docMk/>
            <pc:sldMk cId="1333045600" sldId="338"/>
            <ac:spMk id="14" creationId="{26650F84-2DDC-4E0B-8569-13AB68A8E8F1}"/>
          </ac:spMkLst>
        </pc:spChg>
      </pc:sldChg>
    </pc:docChg>
  </pc:docChgLst>
  <pc:docChgLst>
    <pc:chgData name="Göransson, Ulla" userId="69157f8e-56de-44c6-907f-2cafaa14a054" providerId="ADAL" clId="{C418F281-0231-4441-9595-A9B642D3B093}"/>
    <pc:docChg chg="undo custSel modSld">
      <pc:chgData name="Göransson, Ulla" userId="69157f8e-56de-44c6-907f-2cafaa14a054" providerId="ADAL" clId="{C418F281-0231-4441-9595-A9B642D3B093}" dt="2021-08-30T07:00:43.316" v="334" actId="1076"/>
      <pc:docMkLst>
        <pc:docMk/>
      </pc:docMkLst>
      <pc:sldChg chg="addSp modSp mod">
        <pc:chgData name="Göransson, Ulla" userId="69157f8e-56de-44c6-907f-2cafaa14a054" providerId="ADAL" clId="{C418F281-0231-4441-9595-A9B642D3B093}" dt="2021-08-30T06:35:32.992" v="56" actId="1076"/>
        <pc:sldMkLst>
          <pc:docMk/>
          <pc:sldMk cId="3349524324" sldId="256"/>
        </pc:sldMkLst>
        <pc:picChg chg="add mod">
          <ac:chgData name="Göransson, Ulla" userId="69157f8e-56de-44c6-907f-2cafaa14a054" providerId="ADAL" clId="{C418F281-0231-4441-9595-A9B642D3B093}" dt="2021-08-30T06:35:32.992" v="56" actId="1076"/>
          <ac:picMkLst>
            <pc:docMk/>
            <pc:sldMk cId="3349524324" sldId="256"/>
            <ac:picMk id="6" creationId="{6D30BD0C-1EC6-4D58-968D-5E5FF3E6C153}"/>
          </ac:picMkLst>
        </pc:picChg>
        <pc:picChg chg="add mod">
          <ac:chgData name="Göransson, Ulla" userId="69157f8e-56de-44c6-907f-2cafaa14a054" providerId="ADAL" clId="{C418F281-0231-4441-9595-A9B642D3B093}" dt="2021-08-30T06:35:32.992" v="56" actId="1076"/>
          <ac:picMkLst>
            <pc:docMk/>
            <pc:sldMk cId="3349524324" sldId="256"/>
            <ac:picMk id="7" creationId="{AFEE0B44-B8D7-405A-9479-6C4FE63FD216}"/>
          </ac:picMkLst>
        </pc:picChg>
        <pc:picChg chg="add mod">
          <ac:chgData name="Göransson, Ulla" userId="69157f8e-56de-44c6-907f-2cafaa14a054" providerId="ADAL" clId="{C418F281-0231-4441-9595-A9B642D3B093}" dt="2021-08-30T06:35:32.992" v="56" actId="1076"/>
          <ac:picMkLst>
            <pc:docMk/>
            <pc:sldMk cId="3349524324" sldId="256"/>
            <ac:picMk id="8" creationId="{EFED9870-D08C-4562-9EB0-BA23C91B4248}"/>
          </ac:picMkLst>
        </pc:picChg>
      </pc:sldChg>
      <pc:sldChg chg="addSp delSp modSp mod">
        <pc:chgData name="Göransson, Ulla" userId="69157f8e-56de-44c6-907f-2cafaa14a054" providerId="ADAL" clId="{C418F281-0231-4441-9595-A9B642D3B093}" dt="2021-08-30T06:38:46.754" v="82" actId="1076"/>
        <pc:sldMkLst>
          <pc:docMk/>
          <pc:sldMk cId="431716946" sldId="328"/>
        </pc:sldMkLst>
        <pc:spChg chg="mod">
          <ac:chgData name="Göransson, Ulla" userId="69157f8e-56de-44c6-907f-2cafaa14a054" providerId="ADAL" clId="{C418F281-0231-4441-9595-A9B642D3B093}" dt="2021-08-30T06:35:16.666" v="53" actId="6549"/>
          <ac:spMkLst>
            <pc:docMk/>
            <pc:sldMk cId="431716946" sldId="328"/>
            <ac:spMk id="5" creationId="{E7A2A834-91A5-4587-B2BC-66C810A5C8E3}"/>
          </ac:spMkLst>
        </pc:spChg>
        <pc:spChg chg="add mod ord">
          <ac:chgData name="Göransson, Ulla" userId="69157f8e-56de-44c6-907f-2cafaa14a054" providerId="ADAL" clId="{C418F281-0231-4441-9595-A9B642D3B093}" dt="2021-08-30T06:34:15.622" v="14" actId="167"/>
          <ac:spMkLst>
            <pc:docMk/>
            <pc:sldMk cId="431716946" sldId="328"/>
            <ac:spMk id="10" creationId="{7CED7BC7-2787-49E4-9148-57EDC511C0BB}"/>
          </ac:spMkLst>
        </pc:spChg>
        <pc:grpChg chg="del">
          <ac:chgData name="Göransson, Ulla" userId="69157f8e-56de-44c6-907f-2cafaa14a054" providerId="ADAL" clId="{C418F281-0231-4441-9595-A9B642D3B093}" dt="2021-08-30T06:35:09.500" v="49" actId="21"/>
          <ac:grpSpMkLst>
            <pc:docMk/>
            <pc:sldMk cId="431716946" sldId="328"/>
            <ac:grpSpMk id="11" creationId="{ED9F767F-71EA-4E8F-AFD0-AF3AF51F8765}"/>
          </ac:grpSpMkLst>
        </pc:grpChg>
        <pc:picChg chg="mod">
          <ac:chgData name="Göransson, Ulla" userId="69157f8e-56de-44c6-907f-2cafaa14a054" providerId="ADAL" clId="{C418F281-0231-4441-9595-A9B642D3B093}" dt="2021-08-30T06:38:46.754" v="82" actId="1076"/>
          <ac:picMkLst>
            <pc:docMk/>
            <pc:sldMk cId="431716946" sldId="328"/>
            <ac:picMk id="6" creationId="{0E200D81-24EA-4479-A775-DF6734F84C67}"/>
          </ac:picMkLst>
        </pc:picChg>
        <pc:picChg chg="mod">
          <ac:chgData name="Göransson, Ulla" userId="69157f8e-56de-44c6-907f-2cafaa14a054" providerId="ADAL" clId="{C418F281-0231-4441-9595-A9B642D3B093}" dt="2021-08-30T06:38:46.754" v="82" actId="1076"/>
          <ac:picMkLst>
            <pc:docMk/>
            <pc:sldMk cId="431716946" sldId="328"/>
            <ac:picMk id="7" creationId="{0F86C83D-B2A7-4D96-8353-82D7F09B96D3}"/>
          </ac:picMkLst>
        </pc:picChg>
        <pc:picChg chg="mod">
          <ac:chgData name="Göransson, Ulla" userId="69157f8e-56de-44c6-907f-2cafaa14a054" providerId="ADAL" clId="{C418F281-0231-4441-9595-A9B642D3B093}" dt="2021-08-30T06:38:46.754" v="82" actId="1076"/>
          <ac:picMkLst>
            <pc:docMk/>
            <pc:sldMk cId="431716946" sldId="328"/>
            <ac:picMk id="14" creationId="{76C0327E-0CF7-48D0-B387-497466B16168}"/>
          </ac:picMkLst>
        </pc:picChg>
      </pc:sldChg>
      <pc:sldChg chg="modSp mod">
        <pc:chgData name="Göransson, Ulla" userId="69157f8e-56de-44c6-907f-2cafaa14a054" providerId="ADAL" clId="{C418F281-0231-4441-9595-A9B642D3B093}" dt="2021-08-30T06:40:43.252" v="89" actId="207"/>
        <pc:sldMkLst>
          <pc:docMk/>
          <pc:sldMk cId="129948603" sldId="329"/>
        </pc:sldMkLst>
        <pc:spChg chg="mod">
          <ac:chgData name="Göransson, Ulla" userId="69157f8e-56de-44c6-907f-2cafaa14a054" providerId="ADAL" clId="{C418F281-0231-4441-9595-A9B642D3B093}" dt="2021-08-30T06:40:34.284" v="87" actId="207"/>
          <ac:spMkLst>
            <pc:docMk/>
            <pc:sldMk cId="129948603" sldId="329"/>
            <ac:spMk id="12" creationId="{45B9794A-0B8A-4E2D-9064-EE49D188AF6D}"/>
          </ac:spMkLst>
        </pc:spChg>
        <pc:spChg chg="mod">
          <ac:chgData name="Göransson, Ulla" userId="69157f8e-56de-44c6-907f-2cafaa14a054" providerId="ADAL" clId="{C418F281-0231-4441-9595-A9B642D3B093}" dt="2021-08-30T06:40:43.252" v="89" actId="207"/>
          <ac:spMkLst>
            <pc:docMk/>
            <pc:sldMk cId="129948603" sldId="329"/>
            <ac:spMk id="13" creationId="{ABEF6D5D-2A0C-4A50-8249-C0CA71504072}"/>
          </ac:spMkLst>
        </pc:spChg>
        <pc:spChg chg="mod">
          <ac:chgData name="Göransson, Ulla" userId="69157f8e-56de-44c6-907f-2cafaa14a054" providerId="ADAL" clId="{C418F281-0231-4441-9595-A9B642D3B093}" dt="2021-08-30T06:40:14.841" v="86" actId="12"/>
          <ac:spMkLst>
            <pc:docMk/>
            <pc:sldMk cId="129948603" sldId="329"/>
            <ac:spMk id="18" creationId="{465E0CE4-D0BF-49B2-A0CF-EA861EB827BE}"/>
          </ac:spMkLst>
        </pc:spChg>
        <pc:spChg chg="mod">
          <ac:chgData name="Göransson, Ulla" userId="69157f8e-56de-44c6-907f-2cafaa14a054" providerId="ADAL" clId="{C418F281-0231-4441-9595-A9B642D3B093}" dt="2021-08-30T06:40:04.249" v="85" actId="12"/>
          <ac:spMkLst>
            <pc:docMk/>
            <pc:sldMk cId="129948603" sldId="329"/>
            <ac:spMk id="23" creationId="{0436721E-FFDE-4D3A-AE0D-DDE5F994CED9}"/>
          </ac:spMkLst>
        </pc:spChg>
        <pc:grpChg chg="mod">
          <ac:chgData name="Göransson, Ulla" userId="69157f8e-56de-44c6-907f-2cafaa14a054" providerId="ADAL" clId="{C418F281-0231-4441-9595-A9B642D3B093}" dt="2021-08-30T06:36:14.281" v="60" actId="14100"/>
          <ac:grpSpMkLst>
            <pc:docMk/>
            <pc:sldMk cId="129948603" sldId="329"/>
            <ac:grpSpMk id="11" creationId="{0E7C72D9-9502-4FDE-86FF-95F7AEE619F1}"/>
          </ac:grpSpMkLst>
        </pc:grpChg>
        <pc:picChg chg="mod">
          <ac:chgData name="Göransson, Ulla" userId="69157f8e-56de-44c6-907f-2cafaa14a054" providerId="ADAL" clId="{C418F281-0231-4441-9595-A9B642D3B093}" dt="2021-08-30T06:38:58.833" v="83" actId="1076"/>
          <ac:picMkLst>
            <pc:docMk/>
            <pc:sldMk cId="129948603" sldId="329"/>
            <ac:picMk id="14" creationId="{AC9AD6EB-9173-4EAB-A7D0-D50B22BB9EA3}"/>
          </ac:picMkLst>
        </pc:picChg>
      </pc:sldChg>
      <pc:sldChg chg="addSp delSp modSp mod">
        <pc:chgData name="Göransson, Ulla" userId="69157f8e-56de-44c6-907f-2cafaa14a054" providerId="ADAL" clId="{C418F281-0231-4441-9595-A9B642D3B093}" dt="2021-08-30T07:00:43.316" v="334" actId="1076"/>
        <pc:sldMkLst>
          <pc:docMk/>
          <pc:sldMk cId="414122114" sldId="335"/>
        </pc:sldMkLst>
        <pc:spChg chg="add mod">
          <ac:chgData name="Göransson, Ulla" userId="69157f8e-56de-44c6-907f-2cafaa14a054" providerId="ADAL" clId="{C418F281-0231-4441-9595-A9B642D3B093}" dt="2021-08-30T07:00:09.662" v="328" actId="164"/>
          <ac:spMkLst>
            <pc:docMk/>
            <pc:sldMk cId="414122114" sldId="335"/>
            <ac:spMk id="3" creationId="{A3C31950-E4D2-470C-ABF4-8C08CB7F5A42}"/>
          </ac:spMkLst>
        </pc:spChg>
        <pc:spChg chg="add mod ord">
          <ac:chgData name="Göransson, Ulla" userId="69157f8e-56de-44c6-907f-2cafaa14a054" providerId="ADAL" clId="{C418F281-0231-4441-9595-A9B642D3B093}" dt="2021-08-30T07:00:09.662" v="328" actId="164"/>
          <ac:spMkLst>
            <pc:docMk/>
            <pc:sldMk cId="414122114" sldId="335"/>
            <ac:spMk id="4" creationId="{102CA1AD-78F6-4A70-93D1-220CDC20CD5C}"/>
          </ac:spMkLst>
        </pc:spChg>
        <pc:spChg chg="mod">
          <ac:chgData name="Göransson, Ulla" userId="69157f8e-56de-44c6-907f-2cafaa14a054" providerId="ADAL" clId="{C418F281-0231-4441-9595-A9B642D3B093}" dt="2021-08-30T06:50:10.886" v="238" actId="20577"/>
          <ac:spMkLst>
            <pc:docMk/>
            <pc:sldMk cId="414122114" sldId="335"/>
            <ac:spMk id="5" creationId="{E7A2A834-91A5-4587-B2BC-66C810A5C8E3}"/>
          </ac:spMkLst>
        </pc:spChg>
        <pc:spChg chg="add mod">
          <ac:chgData name="Göransson, Ulla" userId="69157f8e-56de-44c6-907f-2cafaa14a054" providerId="ADAL" clId="{C418F281-0231-4441-9595-A9B642D3B093}" dt="2021-08-30T07:00:09.662" v="328" actId="164"/>
          <ac:spMkLst>
            <pc:docMk/>
            <pc:sldMk cId="414122114" sldId="335"/>
            <ac:spMk id="6" creationId="{DF822F4A-7EFC-482B-A6A0-AED995AF2297}"/>
          </ac:spMkLst>
        </pc:spChg>
        <pc:spChg chg="mod">
          <ac:chgData name="Göransson, Ulla" userId="69157f8e-56de-44c6-907f-2cafaa14a054" providerId="ADAL" clId="{C418F281-0231-4441-9595-A9B642D3B093}" dt="2021-08-30T06:36:58.366" v="66"/>
          <ac:spMkLst>
            <pc:docMk/>
            <pc:sldMk cId="414122114" sldId="335"/>
            <ac:spMk id="9" creationId="{67D46268-0A1A-42D2-9543-AEB5FB2F045B}"/>
          </ac:spMkLst>
        </pc:spChg>
        <pc:spChg chg="mod">
          <ac:chgData name="Göransson, Ulla" userId="69157f8e-56de-44c6-907f-2cafaa14a054" providerId="ADAL" clId="{C418F281-0231-4441-9595-A9B642D3B093}" dt="2021-08-30T06:36:58.366" v="66"/>
          <ac:spMkLst>
            <pc:docMk/>
            <pc:sldMk cId="414122114" sldId="335"/>
            <ac:spMk id="10" creationId="{9D259796-76E1-43A3-BFA1-2BFD25E75EAB}"/>
          </ac:spMkLst>
        </pc:spChg>
        <pc:spChg chg="add mod ord">
          <ac:chgData name="Göransson, Ulla" userId="69157f8e-56de-44c6-907f-2cafaa14a054" providerId="ADAL" clId="{C418F281-0231-4441-9595-A9B642D3B093}" dt="2021-08-30T07:00:09.662" v="328" actId="164"/>
          <ac:spMkLst>
            <pc:docMk/>
            <pc:sldMk cId="414122114" sldId="335"/>
            <ac:spMk id="11" creationId="{003B7938-89DE-4758-B1E5-C6C34E03909A}"/>
          </ac:spMkLst>
        </pc:spChg>
        <pc:spChg chg="add mod ord">
          <ac:chgData name="Göransson, Ulla" userId="69157f8e-56de-44c6-907f-2cafaa14a054" providerId="ADAL" clId="{C418F281-0231-4441-9595-A9B642D3B093}" dt="2021-08-30T07:00:27.377" v="331" actId="207"/>
          <ac:spMkLst>
            <pc:docMk/>
            <pc:sldMk cId="414122114" sldId="335"/>
            <ac:spMk id="12" creationId="{D753A82E-9C42-431F-A584-C93AAFFAEB71}"/>
          </ac:spMkLst>
        </pc:spChg>
        <pc:spChg chg="add mod ord">
          <ac:chgData name="Göransson, Ulla" userId="69157f8e-56de-44c6-907f-2cafaa14a054" providerId="ADAL" clId="{C418F281-0231-4441-9595-A9B642D3B093}" dt="2021-08-30T07:00:09.662" v="328" actId="164"/>
          <ac:spMkLst>
            <pc:docMk/>
            <pc:sldMk cId="414122114" sldId="335"/>
            <ac:spMk id="13" creationId="{231B2FF8-0F40-4C39-A46E-573C29B23158}"/>
          </ac:spMkLst>
        </pc:spChg>
        <pc:spChg chg="add del mod">
          <ac:chgData name="Göransson, Ulla" userId="69157f8e-56de-44c6-907f-2cafaa14a054" providerId="ADAL" clId="{C418F281-0231-4441-9595-A9B642D3B093}" dt="2021-08-30T06:43:06.028" v="122" actId="478"/>
          <ac:spMkLst>
            <pc:docMk/>
            <pc:sldMk cId="414122114" sldId="335"/>
            <ac:spMk id="14" creationId="{C82CF839-FB4B-477B-B979-35A7193011A1}"/>
          </ac:spMkLst>
        </pc:spChg>
        <pc:spChg chg="add del mod">
          <ac:chgData name="Göransson, Ulla" userId="69157f8e-56de-44c6-907f-2cafaa14a054" providerId="ADAL" clId="{C418F281-0231-4441-9595-A9B642D3B093}" dt="2021-08-30T06:43:06.028" v="122" actId="478"/>
          <ac:spMkLst>
            <pc:docMk/>
            <pc:sldMk cId="414122114" sldId="335"/>
            <ac:spMk id="15" creationId="{D0BEC4CF-A116-4484-BEC7-B1B004CD1F4B}"/>
          </ac:spMkLst>
        </pc:spChg>
        <pc:spChg chg="del">
          <ac:chgData name="Göransson, Ulla" userId="69157f8e-56de-44c6-907f-2cafaa14a054" providerId="ADAL" clId="{C418F281-0231-4441-9595-A9B642D3B093}" dt="2021-08-30T06:37:05.833" v="68" actId="478"/>
          <ac:spMkLst>
            <pc:docMk/>
            <pc:sldMk cId="414122114" sldId="335"/>
            <ac:spMk id="16" creationId="{18928C01-EA5E-45AF-90CB-A89A1232EB8A}"/>
          </ac:spMkLst>
        </pc:spChg>
        <pc:spChg chg="add mod ord">
          <ac:chgData name="Göransson, Ulla" userId="69157f8e-56de-44c6-907f-2cafaa14a054" providerId="ADAL" clId="{C418F281-0231-4441-9595-A9B642D3B093}" dt="2021-08-30T07:00:09.662" v="328" actId="164"/>
          <ac:spMkLst>
            <pc:docMk/>
            <pc:sldMk cId="414122114" sldId="335"/>
            <ac:spMk id="17" creationId="{785A53EF-7EFB-4217-993D-0DA09943B5D9}"/>
          </ac:spMkLst>
        </pc:spChg>
        <pc:spChg chg="add mod ord">
          <ac:chgData name="Göransson, Ulla" userId="69157f8e-56de-44c6-907f-2cafaa14a054" providerId="ADAL" clId="{C418F281-0231-4441-9595-A9B642D3B093}" dt="2021-08-30T07:00:09.662" v="328" actId="164"/>
          <ac:spMkLst>
            <pc:docMk/>
            <pc:sldMk cId="414122114" sldId="335"/>
            <ac:spMk id="18" creationId="{B7495FD2-E969-410A-88C5-857ABFC8AD32}"/>
          </ac:spMkLst>
        </pc:spChg>
        <pc:spChg chg="add mod">
          <ac:chgData name="Göransson, Ulla" userId="69157f8e-56de-44c6-907f-2cafaa14a054" providerId="ADAL" clId="{C418F281-0231-4441-9595-A9B642D3B093}" dt="2021-08-30T07:00:09.662" v="328" actId="164"/>
          <ac:spMkLst>
            <pc:docMk/>
            <pc:sldMk cId="414122114" sldId="335"/>
            <ac:spMk id="21" creationId="{729EB641-587B-42F8-8EC0-84DAA0C6C869}"/>
          </ac:spMkLst>
        </pc:spChg>
        <pc:spChg chg="add mod ord">
          <ac:chgData name="Göransson, Ulla" userId="69157f8e-56de-44c6-907f-2cafaa14a054" providerId="ADAL" clId="{C418F281-0231-4441-9595-A9B642D3B093}" dt="2021-08-30T07:00:09.662" v="328" actId="164"/>
          <ac:spMkLst>
            <pc:docMk/>
            <pc:sldMk cId="414122114" sldId="335"/>
            <ac:spMk id="25" creationId="{03C7D106-BB57-42E7-8776-807D8568A5C2}"/>
          </ac:spMkLst>
        </pc:spChg>
        <pc:spChg chg="mod">
          <ac:chgData name="Göransson, Ulla" userId="69157f8e-56de-44c6-907f-2cafaa14a054" providerId="ADAL" clId="{C418F281-0231-4441-9595-A9B642D3B093}" dt="2021-08-30T06:59:57.493" v="327" actId="1076"/>
          <ac:spMkLst>
            <pc:docMk/>
            <pc:sldMk cId="414122114" sldId="335"/>
            <ac:spMk id="28" creationId="{CF116640-4ED2-40D4-8905-AC00531B17CB}"/>
          </ac:spMkLst>
        </pc:spChg>
        <pc:grpChg chg="add mod">
          <ac:chgData name="Göransson, Ulla" userId="69157f8e-56de-44c6-907f-2cafaa14a054" providerId="ADAL" clId="{C418F281-0231-4441-9595-A9B642D3B093}" dt="2021-08-30T07:00:43.316" v="334" actId="1076"/>
          <ac:grpSpMkLst>
            <pc:docMk/>
            <pc:sldMk cId="414122114" sldId="335"/>
            <ac:grpSpMk id="8" creationId="{973B3DDC-A4AB-4D17-BDD5-C025FFBBFC24}"/>
          </ac:grpSpMkLst>
        </pc:grpChg>
        <pc:grpChg chg="add mod">
          <ac:chgData name="Göransson, Ulla" userId="69157f8e-56de-44c6-907f-2cafaa14a054" providerId="ADAL" clId="{C418F281-0231-4441-9595-A9B642D3B093}" dt="2021-08-30T07:00:12.987" v="329" actId="1076"/>
          <ac:grpSpMkLst>
            <pc:docMk/>
            <pc:sldMk cId="414122114" sldId="335"/>
            <ac:grpSpMk id="37" creationId="{89C9850F-4A08-4D43-82B2-BAB78ABA141C}"/>
          </ac:grpSpMkLst>
        </pc:grpChg>
        <pc:picChg chg="del mod">
          <ac:chgData name="Göransson, Ulla" userId="69157f8e-56de-44c6-907f-2cafaa14a054" providerId="ADAL" clId="{C418F281-0231-4441-9595-A9B642D3B093}" dt="2021-08-30T06:59:34.882" v="325" actId="478"/>
          <ac:picMkLst>
            <pc:docMk/>
            <pc:sldMk cId="414122114" sldId="335"/>
            <ac:picMk id="7" creationId="{B5E25117-1BBE-4C64-8BE4-EC8E512BE53F}"/>
          </ac:picMkLst>
        </pc:picChg>
        <pc:picChg chg="add mod ord modCrop">
          <ac:chgData name="Göransson, Ulla" userId="69157f8e-56de-44c6-907f-2cafaa14a054" providerId="ADAL" clId="{C418F281-0231-4441-9595-A9B642D3B093}" dt="2021-08-30T07:00:09.662" v="328" actId="164"/>
          <ac:picMkLst>
            <pc:docMk/>
            <pc:sldMk cId="414122114" sldId="335"/>
            <ac:picMk id="20" creationId="{C099D7C2-9F5A-4559-9E9C-BC51F9E1D8D8}"/>
          </ac:picMkLst>
        </pc:picChg>
        <pc:picChg chg="add mod ord modCrop">
          <ac:chgData name="Göransson, Ulla" userId="69157f8e-56de-44c6-907f-2cafaa14a054" providerId="ADAL" clId="{C418F281-0231-4441-9595-A9B642D3B093}" dt="2021-08-30T07:00:09.662" v="328" actId="164"/>
          <ac:picMkLst>
            <pc:docMk/>
            <pc:sldMk cId="414122114" sldId="335"/>
            <ac:picMk id="22" creationId="{98CDC4D3-1CEC-484C-A1FA-E813AF4FA783}"/>
          </ac:picMkLst>
        </pc:picChg>
        <pc:picChg chg="add mod">
          <ac:chgData name="Göransson, Ulla" userId="69157f8e-56de-44c6-907f-2cafaa14a054" providerId="ADAL" clId="{C418F281-0231-4441-9595-A9B642D3B093}" dt="2021-08-30T07:00:09.662" v="328" actId="164"/>
          <ac:picMkLst>
            <pc:docMk/>
            <pc:sldMk cId="414122114" sldId="335"/>
            <ac:picMk id="23" creationId="{DC1F2E75-AB13-4610-B909-4C87A5193701}"/>
          </ac:picMkLst>
        </pc:picChg>
        <pc:picChg chg="add mod modCrop">
          <ac:chgData name="Göransson, Ulla" userId="69157f8e-56de-44c6-907f-2cafaa14a054" providerId="ADAL" clId="{C418F281-0231-4441-9595-A9B642D3B093}" dt="2021-08-30T07:00:09.662" v="328" actId="164"/>
          <ac:picMkLst>
            <pc:docMk/>
            <pc:sldMk cId="414122114" sldId="335"/>
            <ac:picMk id="26" creationId="{07F74196-9ECB-4042-A03B-8B314C9D4783}"/>
          </ac:picMkLst>
        </pc:picChg>
        <pc:picChg chg="add mod modCrop">
          <ac:chgData name="Göransson, Ulla" userId="69157f8e-56de-44c6-907f-2cafaa14a054" providerId="ADAL" clId="{C418F281-0231-4441-9595-A9B642D3B093}" dt="2021-08-30T07:00:09.662" v="328" actId="164"/>
          <ac:picMkLst>
            <pc:docMk/>
            <pc:sldMk cId="414122114" sldId="335"/>
            <ac:picMk id="27" creationId="{5C6C2086-BF6E-4D39-AFE9-4C262AA5B9BD}"/>
          </ac:picMkLst>
        </pc:picChg>
        <pc:picChg chg="add mod modCrop">
          <ac:chgData name="Göransson, Ulla" userId="69157f8e-56de-44c6-907f-2cafaa14a054" providerId="ADAL" clId="{C418F281-0231-4441-9595-A9B642D3B093}" dt="2021-08-30T07:00:09.662" v="328" actId="164"/>
          <ac:picMkLst>
            <pc:docMk/>
            <pc:sldMk cId="414122114" sldId="335"/>
            <ac:picMk id="29" creationId="{B8DF54D2-8B69-43D8-9A99-83A546AB2E02}"/>
          </ac:picMkLst>
        </pc:picChg>
        <pc:cxnChg chg="add mod ord">
          <ac:chgData name="Göransson, Ulla" userId="69157f8e-56de-44c6-907f-2cafaa14a054" providerId="ADAL" clId="{C418F281-0231-4441-9595-A9B642D3B093}" dt="2021-08-30T07:00:09.662" v="328" actId="164"/>
          <ac:cxnSpMkLst>
            <pc:docMk/>
            <pc:sldMk cId="414122114" sldId="335"/>
            <ac:cxnSpMk id="30" creationId="{CA3A845C-A93F-4869-A81C-8B3E0C0E721A}"/>
          </ac:cxnSpMkLst>
        </pc:cxnChg>
        <pc:cxnChg chg="add mod ord">
          <ac:chgData name="Göransson, Ulla" userId="69157f8e-56de-44c6-907f-2cafaa14a054" providerId="ADAL" clId="{C418F281-0231-4441-9595-A9B642D3B093}" dt="2021-08-30T07:00:09.662" v="328" actId="164"/>
          <ac:cxnSpMkLst>
            <pc:docMk/>
            <pc:sldMk cId="414122114" sldId="335"/>
            <ac:cxnSpMk id="31" creationId="{E6627318-45BE-48D6-B73E-ECDCC61EF938}"/>
          </ac:cxnSpMkLst>
        </pc:cxnChg>
        <pc:cxnChg chg="add mod ord">
          <ac:chgData name="Göransson, Ulla" userId="69157f8e-56de-44c6-907f-2cafaa14a054" providerId="ADAL" clId="{C418F281-0231-4441-9595-A9B642D3B093}" dt="2021-08-30T07:00:09.662" v="328" actId="164"/>
          <ac:cxnSpMkLst>
            <pc:docMk/>
            <pc:sldMk cId="414122114" sldId="335"/>
            <ac:cxnSpMk id="32" creationId="{E09E0A82-9962-4D5C-8917-C3789C526968}"/>
          </ac:cxnSpMkLst>
        </pc:cxnChg>
        <pc:cxnChg chg="add del mod">
          <ac:chgData name="Göransson, Ulla" userId="69157f8e-56de-44c6-907f-2cafaa14a054" providerId="ADAL" clId="{C418F281-0231-4441-9595-A9B642D3B093}" dt="2021-08-30T06:57:17.746" v="304" actId="478"/>
          <ac:cxnSpMkLst>
            <pc:docMk/>
            <pc:sldMk cId="414122114" sldId="335"/>
            <ac:cxnSpMk id="33" creationId="{1DF19B54-A3A3-4806-82A1-759ED94755E2}"/>
          </ac:cxnSpMkLst>
        </pc:cxnChg>
        <pc:cxnChg chg="add mod ord">
          <ac:chgData name="Göransson, Ulla" userId="69157f8e-56de-44c6-907f-2cafaa14a054" providerId="ADAL" clId="{C418F281-0231-4441-9595-A9B642D3B093}" dt="2021-08-30T07:00:09.662" v="328" actId="164"/>
          <ac:cxnSpMkLst>
            <pc:docMk/>
            <pc:sldMk cId="414122114" sldId="335"/>
            <ac:cxnSpMk id="34" creationId="{F3655F7A-2E4E-4F9E-84B8-12F08C22676A}"/>
          </ac:cxnSpMkLst>
        </pc:cxnChg>
        <pc:cxnChg chg="add mod ord">
          <ac:chgData name="Göransson, Ulla" userId="69157f8e-56de-44c6-907f-2cafaa14a054" providerId="ADAL" clId="{C418F281-0231-4441-9595-A9B642D3B093}" dt="2021-08-30T07:00:09.662" v="328" actId="164"/>
          <ac:cxnSpMkLst>
            <pc:docMk/>
            <pc:sldMk cId="414122114" sldId="335"/>
            <ac:cxnSpMk id="35" creationId="{F28E73D6-31D9-494C-8E2E-16797BA33A00}"/>
          </ac:cxnSpMkLst>
        </pc:cxnChg>
        <pc:cxnChg chg="add mod ord">
          <ac:chgData name="Göransson, Ulla" userId="69157f8e-56de-44c6-907f-2cafaa14a054" providerId="ADAL" clId="{C418F281-0231-4441-9595-A9B642D3B093}" dt="2021-08-30T07:00:09.662" v="328" actId="164"/>
          <ac:cxnSpMkLst>
            <pc:docMk/>
            <pc:sldMk cId="414122114" sldId="335"/>
            <ac:cxnSpMk id="36" creationId="{68DEC772-5DE0-41DF-94D7-46E3E97FF7C3}"/>
          </ac:cxnSpMkLst>
        </pc:cxnChg>
      </pc:sldChg>
      <pc:sldChg chg="delSp modSp mod">
        <pc:chgData name="Göransson, Ulla" userId="69157f8e-56de-44c6-907f-2cafaa14a054" providerId="ADAL" clId="{C418F281-0231-4441-9595-A9B642D3B093}" dt="2021-08-30T06:41:33.641" v="97" actId="1076"/>
        <pc:sldMkLst>
          <pc:docMk/>
          <pc:sldMk cId="2267757770" sldId="336"/>
        </pc:sldMkLst>
        <pc:spChg chg="mod">
          <ac:chgData name="Göransson, Ulla" userId="69157f8e-56de-44c6-907f-2cafaa14a054" providerId="ADAL" clId="{C418F281-0231-4441-9595-A9B642D3B093}" dt="2021-08-30T06:41:02.508" v="90" actId="207"/>
          <ac:spMkLst>
            <pc:docMk/>
            <pc:sldMk cId="2267757770" sldId="336"/>
            <ac:spMk id="22" creationId="{06F5A2A1-5ADA-4DA5-B170-75AF6ADF8BF3}"/>
          </ac:spMkLst>
        </pc:spChg>
        <pc:spChg chg="mod">
          <ac:chgData name="Göransson, Ulla" userId="69157f8e-56de-44c6-907f-2cafaa14a054" providerId="ADAL" clId="{C418F281-0231-4441-9595-A9B642D3B093}" dt="2021-08-30T06:41:14.413" v="94" actId="207"/>
          <ac:spMkLst>
            <pc:docMk/>
            <pc:sldMk cId="2267757770" sldId="336"/>
            <ac:spMk id="23" creationId="{6431E16A-F242-4310-9D40-0890EBC7875B}"/>
          </ac:spMkLst>
        </pc:spChg>
        <pc:grpChg chg="mod">
          <ac:chgData name="Göransson, Ulla" userId="69157f8e-56de-44c6-907f-2cafaa14a054" providerId="ADAL" clId="{C418F281-0231-4441-9595-A9B642D3B093}" dt="2021-08-30T06:41:33.641" v="97" actId="1076"/>
          <ac:grpSpMkLst>
            <pc:docMk/>
            <pc:sldMk cId="2267757770" sldId="336"/>
            <ac:grpSpMk id="21" creationId="{B1168320-2281-4D8E-A878-CA3773FB4BF2}"/>
          </ac:grpSpMkLst>
        </pc:grpChg>
        <pc:grpChg chg="del">
          <ac:chgData name="Göransson, Ulla" userId="69157f8e-56de-44c6-907f-2cafaa14a054" providerId="ADAL" clId="{C418F281-0231-4441-9595-A9B642D3B093}" dt="2021-08-30T06:36:56.180" v="65" actId="21"/>
          <ac:grpSpMkLst>
            <pc:docMk/>
            <pc:sldMk cId="2267757770" sldId="336"/>
            <ac:grpSpMk id="25" creationId="{8FC4B197-F6CB-4128-9531-0F34F1603C25}"/>
          </ac:grpSpMkLst>
        </pc:grpChg>
        <pc:picChg chg="mod">
          <ac:chgData name="Göransson, Ulla" userId="69157f8e-56de-44c6-907f-2cafaa14a054" providerId="ADAL" clId="{C418F281-0231-4441-9595-A9B642D3B093}" dt="2021-08-30T06:41:33.641" v="97" actId="1076"/>
          <ac:picMkLst>
            <pc:docMk/>
            <pc:sldMk cId="2267757770" sldId="336"/>
            <ac:picMk id="6" creationId="{8413BDAB-9FE6-4AD2-828A-444E9956AE7D}"/>
          </ac:picMkLst>
        </pc:picChg>
      </pc:sldChg>
      <pc:sldChg chg="modSp mod">
        <pc:chgData name="Göransson, Ulla" userId="69157f8e-56de-44c6-907f-2cafaa14a054" providerId="ADAL" clId="{C418F281-0231-4441-9595-A9B642D3B093}" dt="2021-08-30T06:39:42.710" v="84" actId="12"/>
        <pc:sldMkLst>
          <pc:docMk/>
          <pc:sldMk cId="1333045600" sldId="338"/>
        </pc:sldMkLst>
        <pc:spChg chg="mod">
          <ac:chgData name="Göransson, Ulla" userId="69157f8e-56de-44c6-907f-2cafaa14a054" providerId="ADAL" clId="{C418F281-0231-4441-9595-A9B642D3B093}" dt="2021-08-30T06:39:42.710" v="84" actId="12"/>
          <ac:spMkLst>
            <pc:docMk/>
            <pc:sldMk cId="1333045600" sldId="338"/>
            <ac:spMk id="10" creationId="{BB1869F9-2BEF-4F71-8240-CF1C8855B419}"/>
          </ac:spMkLst>
        </pc:spChg>
        <pc:picChg chg="mod">
          <ac:chgData name="Göransson, Ulla" userId="69157f8e-56de-44c6-907f-2cafaa14a054" providerId="ADAL" clId="{C418F281-0231-4441-9595-A9B642D3B093}" dt="2021-08-30T06:35:59.439" v="58" actId="14100"/>
          <ac:picMkLst>
            <pc:docMk/>
            <pc:sldMk cId="1333045600" sldId="338"/>
            <ac:picMk id="11" creationId="{E0B8E742-11D0-449F-BBD3-99145E8F8E0F}"/>
          </ac:picMkLst>
        </pc:picChg>
      </pc:sldChg>
    </pc:docChg>
  </pc:docChgLst>
  <pc:docChgLst>
    <pc:chgData name="Göransson, Ulla" userId="69157f8e-56de-44c6-907f-2cafaa14a054" providerId="ADAL" clId="{6001F087-D4A4-4AE3-AA36-E778C5B777BB}"/>
    <pc:docChg chg="undo redo custSel addSld delSld modSld sldOrd">
      <pc:chgData name="Göransson, Ulla" userId="69157f8e-56de-44c6-907f-2cafaa14a054" providerId="ADAL" clId="{6001F087-D4A4-4AE3-AA36-E778C5B777BB}" dt="2021-06-02T12:58:07.200" v="2475"/>
      <pc:docMkLst>
        <pc:docMk/>
      </pc:docMkLst>
      <pc:sldChg chg="del">
        <pc:chgData name="Göransson, Ulla" userId="69157f8e-56de-44c6-907f-2cafaa14a054" providerId="ADAL" clId="{6001F087-D4A4-4AE3-AA36-E778C5B777BB}" dt="2021-06-02T10:02:42.147" v="2041" actId="47"/>
        <pc:sldMkLst>
          <pc:docMk/>
          <pc:sldMk cId="624759878" sldId="300"/>
        </pc:sldMkLst>
      </pc:sldChg>
      <pc:sldChg chg="del">
        <pc:chgData name="Göransson, Ulla" userId="69157f8e-56de-44c6-907f-2cafaa14a054" providerId="ADAL" clId="{6001F087-D4A4-4AE3-AA36-E778C5B777BB}" dt="2021-06-02T10:07:42.253" v="2114" actId="47"/>
        <pc:sldMkLst>
          <pc:docMk/>
          <pc:sldMk cId="3822548941" sldId="301"/>
        </pc:sldMkLst>
      </pc:sldChg>
      <pc:sldChg chg="del">
        <pc:chgData name="Göransson, Ulla" userId="69157f8e-56de-44c6-907f-2cafaa14a054" providerId="ADAL" clId="{6001F087-D4A4-4AE3-AA36-E778C5B777BB}" dt="2021-06-02T10:06:18.209" v="2087" actId="47"/>
        <pc:sldMkLst>
          <pc:docMk/>
          <pc:sldMk cId="2007283741" sldId="302"/>
        </pc:sldMkLst>
      </pc:sldChg>
      <pc:sldChg chg="addSp delSp modSp del mod">
        <pc:chgData name="Göransson, Ulla" userId="69157f8e-56de-44c6-907f-2cafaa14a054" providerId="ADAL" clId="{6001F087-D4A4-4AE3-AA36-E778C5B777BB}" dt="2021-06-02T10:10:40.198" v="2192" actId="47"/>
        <pc:sldMkLst>
          <pc:docMk/>
          <pc:sldMk cId="1489206180" sldId="304"/>
        </pc:sldMkLst>
        <pc:spChg chg="add del">
          <ac:chgData name="Göransson, Ulla" userId="69157f8e-56de-44c6-907f-2cafaa14a054" providerId="ADAL" clId="{6001F087-D4A4-4AE3-AA36-E778C5B777BB}" dt="2021-06-02T10:08:24.967" v="2137" actId="22"/>
          <ac:spMkLst>
            <pc:docMk/>
            <pc:sldMk cId="1489206180" sldId="304"/>
            <ac:spMk id="10" creationId="{33AF8C07-2142-4543-8206-93CA877AEF0D}"/>
          </ac:spMkLst>
        </pc:spChg>
        <pc:spChg chg="add del mod">
          <ac:chgData name="Göransson, Ulla" userId="69157f8e-56de-44c6-907f-2cafaa14a054" providerId="ADAL" clId="{6001F087-D4A4-4AE3-AA36-E778C5B777BB}" dt="2021-06-02T10:08:23.069" v="2136" actId="6549"/>
          <ac:spMkLst>
            <pc:docMk/>
            <pc:sldMk cId="1489206180" sldId="304"/>
            <ac:spMk id="11" creationId="{FCB67F43-AD89-40C3-85CE-66F2D83562B2}"/>
          </ac:spMkLst>
        </pc:spChg>
      </pc:sldChg>
      <pc:sldChg chg="addSp delSp modSp mod">
        <pc:chgData name="Göransson, Ulla" userId="69157f8e-56de-44c6-907f-2cafaa14a054" providerId="ADAL" clId="{6001F087-D4A4-4AE3-AA36-E778C5B777BB}" dt="2021-06-02T10:04:38.497" v="2068" actId="1076"/>
        <pc:sldMkLst>
          <pc:docMk/>
          <pc:sldMk cId="12183455" sldId="306"/>
        </pc:sldMkLst>
        <pc:spChg chg="del mod">
          <ac:chgData name="Göransson, Ulla" userId="69157f8e-56de-44c6-907f-2cafaa14a054" providerId="ADAL" clId="{6001F087-D4A4-4AE3-AA36-E778C5B777BB}" dt="2021-06-02T09:54:26.507" v="1708" actId="478"/>
          <ac:spMkLst>
            <pc:docMk/>
            <pc:sldMk cId="12183455" sldId="306"/>
            <ac:spMk id="3" creationId="{AA8A3B75-8AAE-4B3B-B8C2-D3593517695A}"/>
          </ac:spMkLst>
        </pc:spChg>
        <pc:spChg chg="add mod">
          <ac:chgData name="Göransson, Ulla" userId="69157f8e-56de-44c6-907f-2cafaa14a054" providerId="ADAL" clId="{6001F087-D4A4-4AE3-AA36-E778C5B777BB}" dt="2021-06-02T09:59:45.853" v="1988" actId="207"/>
          <ac:spMkLst>
            <pc:docMk/>
            <pc:sldMk cId="12183455" sldId="306"/>
            <ac:spMk id="6" creationId="{0B09ACC0-1DA1-48FC-B29B-7BCB9B484F43}"/>
          </ac:spMkLst>
        </pc:spChg>
        <pc:spChg chg="del mod">
          <ac:chgData name="Göransson, Ulla" userId="69157f8e-56de-44c6-907f-2cafaa14a054" providerId="ADAL" clId="{6001F087-D4A4-4AE3-AA36-E778C5B777BB}" dt="2021-06-02T09:56:20.929" v="1824" actId="478"/>
          <ac:spMkLst>
            <pc:docMk/>
            <pc:sldMk cId="12183455" sldId="306"/>
            <ac:spMk id="7" creationId="{440E7E6A-148E-4BA1-8541-262771286D20}"/>
          </ac:spMkLst>
        </pc:spChg>
        <pc:spChg chg="add mod ord">
          <ac:chgData name="Göransson, Ulla" userId="69157f8e-56de-44c6-907f-2cafaa14a054" providerId="ADAL" clId="{6001F087-D4A4-4AE3-AA36-E778C5B777BB}" dt="2021-06-02T09:57:57.225" v="1969" actId="207"/>
          <ac:spMkLst>
            <pc:docMk/>
            <pc:sldMk cId="12183455" sldId="306"/>
            <ac:spMk id="8" creationId="{67B8BBFD-0855-43D0-B42A-80B9C2760C0A}"/>
          </ac:spMkLst>
        </pc:spChg>
        <pc:picChg chg="mod">
          <ac:chgData name="Göransson, Ulla" userId="69157f8e-56de-44c6-907f-2cafaa14a054" providerId="ADAL" clId="{6001F087-D4A4-4AE3-AA36-E778C5B777BB}" dt="2021-06-02T10:04:38.497" v="2068" actId="1076"/>
          <ac:picMkLst>
            <pc:docMk/>
            <pc:sldMk cId="12183455" sldId="306"/>
            <ac:picMk id="5" creationId="{714429FE-71EC-4ED8-BAAF-91E7F2731F0F}"/>
          </ac:picMkLst>
        </pc:picChg>
      </pc:sldChg>
      <pc:sldChg chg="del">
        <pc:chgData name="Göransson, Ulla" userId="69157f8e-56de-44c6-907f-2cafaa14a054" providerId="ADAL" clId="{6001F087-D4A4-4AE3-AA36-E778C5B777BB}" dt="2021-06-02T10:05:02.194" v="2069" actId="47"/>
        <pc:sldMkLst>
          <pc:docMk/>
          <pc:sldMk cId="1853485662" sldId="307"/>
        </pc:sldMkLst>
      </pc:sldChg>
      <pc:sldChg chg="del">
        <pc:chgData name="Göransson, Ulla" userId="69157f8e-56de-44c6-907f-2cafaa14a054" providerId="ADAL" clId="{6001F087-D4A4-4AE3-AA36-E778C5B777BB}" dt="2021-06-02T12:18:53.901" v="2390" actId="47"/>
        <pc:sldMkLst>
          <pc:docMk/>
          <pc:sldMk cId="3471613330" sldId="312"/>
        </pc:sldMkLst>
      </pc:sldChg>
      <pc:sldChg chg="del ord">
        <pc:chgData name="Göransson, Ulla" userId="69157f8e-56de-44c6-907f-2cafaa14a054" providerId="ADAL" clId="{6001F087-D4A4-4AE3-AA36-E778C5B777BB}" dt="2021-06-02T10:10:48.091" v="2193" actId="47"/>
        <pc:sldMkLst>
          <pc:docMk/>
          <pc:sldMk cId="230076059" sldId="314"/>
        </pc:sldMkLst>
      </pc:sldChg>
      <pc:sldChg chg="addSp delSp modSp mod">
        <pc:chgData name="Göransson, Ulla" userId="69157f8e-56de-44c6-907f-2cafaa14a054" providerId="ADAL" clId="{6001F087-D4A4-4AE3-AA36-E778C5B777BB}" dt="2021-06-02T12:58:03.678" v="2473" actId="21"/>
        <pc:sldMkLst>
          <pc:docMk/>
          <pc:sldMk cId="3431681386" sldId="323"/>
        </pc:sldMkLst>
        <pc:spChg chg="del mod">
          <ac:chgData name="Göransson, Ulla" userId="69157f8e-56de-44c6-907f-2cafaa14a054" providerId="ADAL" clId="{6001F087-D4A4-4AE3-AA36-E778C5B777BB}" dt="2021-06-02T09:34:56.015" v="1475" actId="478"/>
          <ac:spMkLst>
            <pc:docMk/>
            <pc:sldMk cId="3431681386" sldId="323"/>
            <ac:spMk id="2" creationId="{C08B7DD9-15E9-46E3-93C1-8257B3B4DD9E}"/>
          </ac:spMkLst>
        </pc:spChg>
        <pc:spChg chg="add mod">
          <ac:chgData name="Göransson, Ulla" userId="69157f8e-56de-44c6-907f-2cafaa14a054" providerId="ADAL" clId="{6001F087-D4A4-4AE3-AA36-E778C5B777BB}" dt="2021-06-02T12:57:37.598" v="2465" actId="113"/>
          <ac:spMkLst>
            <pc:docMk/>
            <pc:sldMk cId="3431681386" sldId="323"/>
            <ac:spMk id="5" creationId="{55187236-A6F6-4AFC-AB10-AAAF739A375B}"/>
          </ac:spMkLst>
        </pc:spChg>
        <pc:spChg chg="add del">
          <ac:chgData name="Göransson, Ulla" userId="69157f8e-56de-44c6-907f-2cafaa14a054" providerId="ADAL" clId="{6001F087-D4A4-4AE3-AA36-E778C5B777BB}" dt="2021-06-02T09:34:59.295" v="1477" actId="22"/>
          <ac:spMkLst>
            <pc:docMk/>
            <pc:sldMk cId="3431681386" sldId="323"/>
            <ac:spMk id="5" creationId="{E412574F-236C-48B8-9079-C81DF4B0879C}"/>
          </ac:spMkLst>
        </pc:spChg>
        <pc:spChg chg="add del mod">
          <ac:chgData name="Göransson, Ulla" userId="69157f8e-56de-44c6-907f-2cafaa14a054" providerId="ADAL" clId="{6001F087-D4A4-4AE3-AA36-E778C5B777BB}" dt="2021-06-02T09:42:32.552" v="1487" actId="478"/>
          <ac:spMkLst>
            <pc:docMk/>
            <pc:sldMk cId="3431681386" sldId="323"/>
            <ac:spMk id="7" creationId="{6559A755-4B7E-4486-908D-3881E66CC95D}"/>
          </ac:spMkLst>
        </pc:spChg>
        <pc:spChg chg="add del mod">
          <ac:chgData name="Göransson, Ulla" userId="69157f8e-56de-44c6-907f-2cafaa14a054" providerId="ADAL" clId="{6001F087-D4A4-4AE3-AA36-E778C5B777BB}" dt="2021-06-02T09:35:13.889" v="1483"/>
          <ac:spMkLst>
            <pc:docMk/>
            <pc:sldMk cId="3431681386" sldId="323"/>
            <ac:spMk id="8" creationId="{62518023-FD72-4A5D-BB9E-1864B3AAC48C}"/>
          </ac:spMkLst>
        </pc:spChg>
        <pc:spChg chg="add del mod">
          <ac:chgData name="Göransson, Ulla" userId="69157f8e-56de-44c6-907f-2cafaa14a054" providerId="ADAL" clId="{6001F087-D4A4-4AE3-AA36-E778C5B777BB}" dt="2021-06-02T09:35:12.464" v="1481"/>
          <ac:spMkLst>
            <pc:docMk/>
            <pc:sldMk cId="3431681386" sldId="323"/>
            <ac:spMk id="9" creationId="{60564974-27EB-4FAC-B535-DAE1B77D2814}"/>
          </ac:spMkLst>
        </pc:spChg>
        <pc:spChg chg="add mod">
          <ac:chgData name="Göransson, Ulla" userId="69157f8e-56de-44c6-907f-2cafaa14a054" providerId="ADAL" clId="{6001F087-D4A4-4AE3-AA36-E778C5B777BB}" dt="2021-06-02T12:57:31.309" v="2462" actId="21"/>
          <ac:spMkLst>
            <pc:docMk/>
            <pc:sldMk cId="3431681386" sldId="323"/>
            <ac:spMk id="10" creationId="{262F9F2E-BAEE-44CB-830B-9013DDC6C6FB}"/>
          </ac:spMkLst>
        </pc:spChg>
        <pc:graphicFrameChg chg="del mod ord modGraphic">
          <ac:chgData name="Göransson, Ulla" userId="69157f8e-56de-44c6-907f-2cafaa14a054" providerId="ADAL" clId="{6001F087-D4A4-4AE3-AA36-E778C5B777BB}" dt="2021-06-02T09:45:45.334" v="1612" actId="21"/>
          <ac:graphicFrameMkLst>
            <pc:docMk/>
            <pc:sldMk cId="3431681386" sldId="323"/>
            <ac:graphicFrameMk id="4" creationId="{7D1EBBEC-BEAD-44D6-A32F-8E95D4B82F85}"/>
          </ac:graphicFrameMkLst>
        </pc:graphicFrameChg>
        <pc:graphicFrameChg chg="add del mod">
          <ac:chgData name="Göransson, Ulla" userId="69157f8e-56de-44c6-907f-2cafaa14a054" providerId="ADAL" clId="{6001F087-D4A4-4AE3-AA36-E778C5B777BB}" dt="2021-06-02T12:58:03.678" v="2473" actId="21"/>
          <ac:graphicFrameMkLst>
            <pc:docMk/>
            <pc:sldMk cId="3431681386" sldId="323"/>
            <ac:graphicFrameMk id="6" creationId="{F3F8817D-5A0D-48F2-8DB5-EE6CCF62FC37}"/>
          </ac:graphicFrameMkLst>
        </pc:graphicFrameChg>
        <pc:graphicFrameChg chg="add mod modGraphic">
          <ac:chgData name="Göransson, Ulla" userId="69157f8e-56de-44c6-907f-2cafaa14a054" providerId="ADAL" clId="{6001F087-D4A4-4AE3-AA36-E778C5B777BB}" dt="2021-06-02T12:57:27.509" v="2461" actId="1076"/>
          <ac:graphicFrameMkLst>
            <pc:docMk/>
            <pc:sldMk cId="3431681386" sldId="323"/>
            <ac:graphicFrameMk id="11" creationId="{AD9D6CF2-76F4-4757-889A-00BD3660D0F0}"/>
          </ac:graphicFrameMkLst>
        </pc:graphicFrameChg>
        <pc:graphicFrameChg chg="add del mod">
          <ac:chgData name="Göransson, Ulla" userId="69157f8e-56de-44c6-907f-2cafaa14a054" providerId="ADAL" clId="{6001F087-D4A4-4AE3-AA36-E778C5B777BB}" dt="2021-06-02T09:52:06.468" v="1699" actId="21"/>
          <ac:graphicFrameMkLst>
            <pc:docMk/>
            <pc:sldMk cId="3431681386" sldId="323"/>
            <ac:graphicFrameMk id="12" creationId="{A5960F4A-3A4C-4252-B72E-5C565D5537B6}"/>
          </ac:graphicFrameMkLst>
        </pc:graphicFrameChg>
      </pc:sldChg>
      <pc:sldChg chg="addSp delSp modSp mod">
        <pc:chgData name="Göransson, Ulla" userId="69157f8e-56de-44c6-907f-2cafaa14a054" providerId="ADAL" clId="{6001F087-D4A4-4AE3-AA36-E778C5B777BB}" dt="2021-06-02T10:12:50.762" v="2198" actId="113"/>
        <pc:sldMkLst>
          <pc:docMk/>
          <pc:sldMk cId="431716946" sldId="328"/>
        </pc:sldMkLst>
        <pc:spChg chg="mod">
          <ac:chgData name="Göransson, Ulla" userId="69157f8e-56de-44c6-907f-2cafaa14a054" providerId="ADAL" clId="{6001F087-D4A4-4AE3-AA36-E778C5B777BB}" dt="2021-06-02T10:12:50.762" v="2198" actId="113"/>
          <ac:spMkLst>
            <pc:docMk/>
            <pc:sldMk cId="431716946" sldId="328"/>
            <ac:spMk id="5" creationId="{E7A2A834-91A5-4587-B2BC-66C810A5C8E3}"/>
          </ac:spMkLst>
        </pc:spChg>
        <pc:spChg chg="add del mod">
          <ac:chgData name="Göransson, Ulla" userId="69157f8e-56de-44c6-907f-2cafaa14a054" providerId="ADAL" clId="{6001F087-D4A4-4AE3-AA36-E778C5B777BB}" dt="2021-06-02T08:58:40.897" v="1075" actId="22"/>
          <ac:spMkLst>
            <pc:docMk/>
            <pc:sldMk cId="431716946" sldId="328"/>
            <ac:spMk id="6" creationId="{B6CCBE19-C09C-47D1-8BB7-E9061E56F009}"/>
          </ac:spMkLst>
        </pc:spChg>
        <pc:spChg chg="add del mod">
          <ac:chgData name="Göransson, Ulla" userId="69157f8e-56de-44c6-907f-2cafaa14a054" providerId="ADAL" clId="{6001F087-D4A4-4AE3-AA36-E778C5B777BB}" dt="2021-06-02T09:05:50" v="1224" actId="21"/>
          <ac:spMkLst>
            <pc:docMk/>
            <pc:sldMk cId="431716946" sldId="328"/>
            <ac:spMk id="8" creationId="{7A6C7BE8-3F90-4C39-A35D-7386F3CC1C97}"/>
          </ac:spMkLst>
        </pc:spChg>
        <pc:spChg chg="add mod">
          <ac:chgData name="Göransson, Ulla" userId="69157f8e-56de-44c6-907f-2cafaa14a054" providerId="ADAL" clId="{6001F087-D4A4-4AE3-AA36-E778C5B777BB}" dt="2021-06-02T09:33:48.078" v="1473" actId="1076"/>
          <ac:spMkLst>
            <pc:docMk/>
            <pc:sldMk cId="431716946" sldId="328"/>
            <ac:spMk id="10" creationId="{848D45D9-D965-41B1-8A9B-8471F9EFEE32}"/>
          </ac:spMkLst>
        </pc:spChg>
        <pc:spChg chg="mod">
          <ac:chgData name="Göransson, Ulla" userId="69157f8e-56de-44c6-907f-2cafaa14a054" providerId="ADAL" clId="{6001F087-D4A4-4AE3-AA36-E778C5B777BB}" dt="2021-06-02T09:06:56.096" v="1239"/>
          <ac:spMkLst>
            <pc:docMk/>
            <pc:sldMk cId="431716946" sldId="328"/>
            <ac:spMk id="12" creationId="{872971B7-1830-42EA-83E5-C779A673769F}"/>
          </ac:spMkLst>
        </pc:spChg>
        <pc:spChg chg="mod">
          <ac:chgData name="Göransson, Ulla" userId="69157f8e-56de-44c6-907f-2cafaa14a054" providerId="ADAL" clId="{6001F087-D4A4-4AE3-AA36-E778C5B777BB}" dt="2021-06-02T09:06:56.096" v="1239"/>
          <ac:spMkLst>
            <pc:docMk/>
            <pc:sldMk cId="431716946" sldId="328"/>
            <ac:spMk id="13" creationId="{6B3CF955-E1C1-4312-8E92-5E89480DA33F}"/>
          </ac:spMkLst>
        </pc:spChg>
        <pc:grpChg chg="add mod">
          <ac:chgData name="Göransson, Ulla" userId="69157f8e-56de-44c6-907f-2cafaa14a054" providerId="ADAL" clId="{6001F087-D4A4-4AE3-AA36-E778C5B777BB}" dt="2021-06-02T09:33:48.078" v="1473" actId="1076"/>
          <ac:grpSpMkLst>
            <pc:docMk/>
            <pc:sldMk cId="431716946" sldId="328"/>
            <ac:grpSpMk id="11" creationId="{ED9F767F-71EA-4E8F-AFD0-AF3AF51F8765}"/>
          </ac:grpSpMkLst>
        </pc:grpChg>
        <pc:picChg chg="mod">
          <ac:chgData name="Göransson, Ulla" userId="69157f8e-56de-44c6-907f-2cafaa14a054" providerId="ADAL" clId="{6001F087-D4A4-4AE3-AA36-E778C5B777BB}" dt="2021-06-02T09:33:48.078" v="1473" actId="1076"/>
          <ac:picMkLst>
            <pc:docMk/>
            <pc:sldMk cId="431716946" sldId="328"/>
            <ac:picMk id="7" creationId="{0F86C83D-B2A7-4D96-8353-82D7F09B96D3}"/>
          </ac:picMkLst>
        </pc:picChg>
        <pc:picChg chg="add del mod">
          <ac:chgData name="Göransson, Ulla" userId="69157f8e-56de-44c6-907f-2cafaa14a054" providerId="ADAL" clId="{6001F087-D4A4-4AE3-AA36-E778C5B777BB}" dt="2021-06-02T09:10:07.917" v="1264" actId="478"/>
          <ac:picMkLst>
            <pc:docMk/>
            <pc:sldMk cId="431716946" sldId="328"/>
            <ac:picMk id="15" creationId="{2F798E6E-1499-4DD8-A3E1-3258391DC2B2}"/>
          </ac:picMkLst>
        </pc:picChg>
      </pc:sldChg>
      <pc:sldChg chg="addSp delSp modSp mod ord">
        <pc:chgData name="Göransson, Ulla" userId="69157f8e-56de-44c6-907f-2cafaa14a054" providerId="ADAL" clId="{6001F087-D4A4-4AE3-AA36-E778C5B777BB}" dt="2021-06-02T12:16:16.644" v="2386" actId="1036"/>
        <pc:sldMkLst>
          <pc:docMk/>
          <pc:sldMk cId="129948603" sldId="329"/>
        </pc:sldMkLst>
        <pc:spChg chg="del">
          <ac:chgData name="Göransson, Ulla" userId="69157f8e-56de-44c6-907f-2cafaa14a054" providerId="ADAL" clId="{6001F087-D4A4-4AE3-AA36-E778C5B777BB}" dt="2021-06-02T09:13:30.545" v="1302" actId="478"/>
          <ac:spMkLst>
            <pc:docMk/>
            <pc:sldMk cId="129948603" sldId="329"/>
            <ac:spMk id="2" creationId="{9E494906-E548-4D5C-90F9-DFBBBEDE88EA}"/>
          </ac:spMkLst>
        </pc:spChg>
        <pc:spChg chg="add del mod">
          <ac:chgData name="Göransson, Ulla" userId="69157f8e-56de-44c6-907f-2cafaa14a054" providerId="ADAL" clId="{6001F087-D4A4-4AE3-AA36-E778C5B777BB}" dt="2021-06-02T09:13:09.412" v="1300" actId="478"/>
          <ac:spMkLst>
            <pc:docMk/>
            <pc:sldMk cId="129948603" sldId="329"/>
            <ac:spMk id="4" creationId="{334746ED-38A3-4271-85C9-2B03C3B7C286}"/>
          </ac:spMkLst>
        </pc:spChg>
        <pc:spChg chg="mod">
          <ac:chgData name="Göransson, Ulla" userId="69157f8e-56de-44c6-907f-2cafaa14a054" providerId="ADAL" clId="{6001F087-D4A4-4AE3-AA36-E778C5B777BB}" dt="2021-06-02T08:59:45.350" v="1090" actId="21"/>
          <ac:spMkLst>
            <pc:docMk/>
            <pc:sldMk cId="129948603" sldId="329"/>
            <ac:spMk id="5" creationId="{E7A2A834-91A5-4587-B2BC-66C810A5C8E3}"/>
          </ac:spMkLst>
        </pc:spChg>
        <pc:spChg chg="add mod">
          <ac:chgData name="Göransson, Ulla" userId="69157f8e-56de-44c6-907f-2cafaa14a054" providerId="ADAL" clId="{6001F087-D4A4-4AE3-AA36-E778C5B777BB}" dt="2021-06-02T12:15:54.688" v="2369" actId="113"/>
          <ac:spMkLst>
            <pc:docMk/>
            <pc:sldMk cId="129948603" sldId="329"/>
            <ac:spMk id="6" creationId="{E7815A96-D0FB-44B5-83EF-866195CBD740}"/>
          </ac:spMkLst>
        </pc:spChg>
        <pc:spChg chg="add del mod">
          <ac:chgData name="Göransson, Ulla" userId="69157f8e-56de-44c6-907f-2cafaa14a054" providerId="ADAL" clId="{6001F087-D4A4-4AE3-AA36-E778C5B777BB}" dt="2021-06-02T09:13:34.202" v="1305"/>
          <ac:spMkLst>
            <pc:docMk/>
            <pc:sldMk cId="129948603" sldId="329"/>
            <ac:spMk id="7" creationId="{0E6E817E-CFFA-4019-A641-1928712D36AB}"/>
          </ac:spMkLst>
        </pc:spChg>
        <pc:spChg chg="add del mod">
          <ac:chgData name="Göransson, Ulla" userId="69157f8e-56de-44c6-907f-2cafaa14a054" providerId="ADAL" clId="{6001F087-D4A4-4AE3-AA36-E778C5B777BB}" dt="2021-06-02T09:13:32.563" v="1304"/>
          <ac:spMkLst>
            <pc:docMk/>
            <pc:sldMk cId="129948603" sldId="329"/>
            <ac:spMk id="8" creationId="{C7488B81-A4E4-4906-BCDB-2DECAD0C7034}"/>
          </ac:spMkLst>
        </pc:spChg>
        <pc:spChg chg="add mod">
          <ac:chgData name="Göransson, Ulla" userId="69157f8e-56de-44c6-907f-2cafaa14a054" providerId="ADAL" clId="{6001F087-D4A4-4AE3-AA36-E778C5B777BB}" dt="2021-06-02T09:29:05.377" v="1436"/>
          <ac:spMkLst>
            <pc:docMk/>
            <pc:sldMk cId="129948603" sldId="329"/>
            <ac:spMk id="9" creationId="{73C392C7-71BC-436D-BAC9-4BD6C7320955}"/>
          </ac:spMkLst>
        </pc:spChg>
        <pc:spChg chg="add del mod">
          <ac:chgData name="Göransson, Ulla" userId="69157f8e-56de-44c6-907f-2cafaa14a054" providerId="ADAL" clId="{6001F087-D4A4-4AE3-AA36-E778C5B777BB}" dt="2021-06-02T12:12:45.318" v="2287" actId="478"/>
          <ac:spMkLst>
            <pc:docMk/>
            <pc:sldMk cId="129948603" sldId="329"/>
            <ac:spMk id="10" creationId="{E8F4D890-1706-4EAF-BF39-E866682690C4}"/>
          </ac:spMkLst>
        </pc:spChg>
        <pc:spChg chg="mod">
          <ac:chgData name="Göransson, Ulla" userId="69157f8e-56de-44c6-907f-2cafaa14a054" providerId="ADAL" clId="{6001F087-D4A4-4AE3-AA36-E778C5B777BB}" dt="2021-06-02T09:29:25.468" v="1449"/>
          <ac:spMkLst>
            <pc:docMk/>
            <pc:sldMk cId="129948603" sldId="329"/>
            <ac:spMk id="12" creationId="{45B9794A-0B8A-4E2D-9064-EE49D188AF6D}"/>
          </ac:spMkLst>
        </pc:spChg>
        <pc:spChg chg="mod">
          <ac:chgData name="Göransson, Ulla" userId="69157f8e-56de-44c6-907f-2cafaa14a054" providerId="ADAL" clId="{6001F087-D4A4-4AE3-AA36-E778C5B777BB}" dt="2021-06-02T09:29:25.468" v="1449"/>
          <ac:spMkLst>
            <pc:docMk/>
            <pc:sldMk cId="129948603" sldId="329"/>
            <ac:spMk id="13" creationId="{ABEF6D5D-2A0C-4A50-8249-C0CA71504072}"/>
          </ac:spMkLst>
        </pc:spChg>
        <pc:spChg chg="mod">
          <ac:chgData name="Göransson, Ulla" userId="69157f8e-56de-44c6-907f-2cafaa14a054" providerId="ADAL" clId="{6001F087-D4A4-4AE3-AA36-E778C5B777BB}" dt="2021-06-02T12:13:03.007" v="2295"/>
          <ac:spMkLst>
            <pc:docMk/>
            <pc:sldMk cId="129948603" sldId="329"/>
            <ac:spMk id="18" creationId="{90B0688D-6623-4546-B473-5F4D2EE8AACB}"/>
          </ac:spMkLst>
        </pc:spChg>
        <pc:spChg chg="mod">
          <ac:chgData name="Göransson, Ulla" userId="69157f8e-56de-44c6-907f-2cafaa14a054" providerId="ADAL" clId="{6001F087-D4A4-4AE3-AA36-E778C5B777BB}" dt="2021-06-02T12:13:03.007" v="2295"/>
          <ac:spMkLst>
            <pc:docMk/>
            <pc:sldMk cId="129948603" sldId="329"/>
            <ac:spMk id="19" creationId="{5A501FC8-32E4-4ABA-9C0D-8CB71E4AA046}"/>
          </ac:spMkLst>
        </pc:spChg>
        <pc:spChg chg="add del mod">
          <ac:chgData name="Göransson, Ulla" userId="69157f8e-56de-44c6-907f-2cafaa14a054" providerId="ADAL" clId="{6001F087-D4A4-4AE3-AA36-E778C5B777BB}" dt="2021-06-02T12:13:29.448" v="2306"/>
          <ac:spMkLst>
            <pc:docMk/>
            <pc:sldMk cId="129948603" sldId="329"/>
            <ac:spMk id="20" creationId="{407BCEBA-D012-4533-922E-E6A8D2BAB945}"/>
          </ac:spMkLst>
        </pc:spChg>
        <pc:spChg chg="add del mod">
          <ac:chgData name="Göransson, Ulla" userId="69157f8e-56de-44c6-907f-2cafaa14a054" providerId="ADAL" clId="{6001F087-D4A4-4AE3-AA36-E778C5B777BB}" dt="2021-06-02T12:13:33.672" v="2310"/>
          <ac:spMkLst>
            <pc:docMk/>
            <pc:sldMk cId="129948603" sldId="329"/>
            <ac:spMk id="21" creationId="{C906AFEF-9BFA-4AE1-823D-7B98F3C1424A}"/>
          </ac:spMkLst>
        </pc:spChg>
        <pc:spChg chg="add mod">
          <ac:chgData name="Göransson, Ulla" userId="69157f8e-56de-44c6-907f-2cafaa14a054" providerId="ADAL" clId="{6001F087-D4A4-4AE3-AA36-E778C5B777BB}" dt="2021-06-02T12:15:50.167" v="2368" actId="1076"/>
          <ac:spMkLst>
            <pc:docMk/>
            <pc:sldMk cId="129948603" sldId="329"/>
            <ac:spMk id="23" creationId="{0436721E-FFDE-4D3A-AE0D-DDE5F994CED9}"/>
          </ac:spMkLst>
        </pc:spChg>
        <pc:spChg chg="add del mod">
          <ac:chgData name="Göransson, Ulla" userId="69157f8e-56de-44c6-907f-2cafaa14a054" providerId="ADAL" clId="{6001F087-D4A4-4AE3-AA36-E778C5B777BB}" dt="2021-06-02T12:15:05.369" v="2352" actId="478"/>
          <ac:spMkLst>
            <pc:docMk/>
            <pc:sldMk cId="129948603" sldId="329"/>
            <ac:spMk id="24" creationId="{45D81D5F-0957-4EA4-B1EC-09C749D87C7F}"/>
          </ac:spMkLst>
        </pc:spChg>
        <pc:spChg chg="mod">
          <ac:chgData name="Göransson, Ulla" userId="69157f8e-56de-44c6-907f-2cafaa14a054" providerId="ADAL" clId="{6001F087-D4A4-4AE3-AA36-E778C5B777BB}" dt="2021-06-02T12:14:19.121" v="2341"/>
          <ac:spMkLst>
            <pc:docMk/>
            <pc:sldMk cId="129948603" sldId="329"/>
            <ac:spMk id="26" creationId="{454528F1-72B3-475B-96B7-73BBEB65EC55}"/>
          </ac:spMkLst>
        </pc:spChg>
        <pc:spChg chg="mod">
          <ac:chgData name="Göransson, Ulla" userId="69157f8e-56de-44c6-907f-2cafaa14a054" providerId="ADAL" clId="{6001F087-D4A4-4AE3-AA36-E778C5B777BB}" dt="2021-06-02T12:16:01.694" v="2372" actId="1076"/>
          <ac:spMkLst>
            <pc:docMk/>
            <pc:sldMk cId="129948603" sldId="329"/>
            <ac:spMk id="27" creationId="{B6B4BA7C-4473-4F5B-834E-586355F2F3A0}"/>
          </ac:spMkLst>
        </pc:spChg>
        <pc:grpChg chg="add del mod">
          <ac:chgData name="Göransson, Ulla" userId="69157f8e-56de-44c6-907f-2cafaa14a054" providerId="ADAL" clId="{6001F087-D4A4-4AE3-AA36-E778C5B777BB}" dt="2021-06-02T12:14:01.365" v="2337" actId="1076"/>
          <ac:grpSpMkLst>
            <pc:docMk/>
            <pc:sldMk cId="129948603" sldId="329"/>
            <ac:grpSpMk id="11" creationId="{0E7C72D9-9502-4FDE-86FF-95F7AEE619F1}"/>
          </ac:grpSpMkLst>
        </pc:grpChg>
        <pc:grpChg chg="add del mod">
          <ac:chgData name="Göransson, Ulla" userId="69157f8e-56de-44c6-907f-2cafaa14a054" providerId="ADAL" clId="{6001F087-D4A4-4AE3-AA36-E778C5B777BB}" dt="2021-06-02T12:13:36.656" v="2318"/>
          <ac:grpSpMkLst>
            <pc:docMk/>
            <pc:sldMk cId="129948603" sldId="329"/>
            <ac:grpSpMk id="17" creationId="{2F094FB0-B65B-4176-B298-99F9959F0275}"/>
          </ac:grpSpMkLst>
        </pc:grpChg>
        <pc:grpChg chg="add mod">
          <ac:chgData name="Göransson, Ulla" userId="69157f8e-56de-44c6-907f-2cafaa14a054" providerId="ADAL" clId="{6001F087-D4A4-4AE3-AA36-E778C5B777BB}" dt="2021-06-02T12:16:06.982" v="2381" actId="1035"/>
          <ac:grpSpMkLst>
            <pc:docMk/>
            <pc:sldMk cId="129948603" sldId="329"/>
            <ac:grpSpMk id="25" creationId="{F3280772-6E9E-4CCA-9F11-761EC02626AA}"/>
          </ac:grpSpMkLst>
        </pc:grpChg>
        <pc:grpChg chg="add mod">
          <ac:chgData name="Göransson, Ulla" userId="69157f8e-56de-44c6-907f-2cafaa14a054" providerId="ADAL" clId="{6001F087-D4A4-4AE3-AA36-E778C5B777BB}" dt="2021-06-02T12:16:13.734" v="2383" actId="14100"/>
          <ac:grpSpMkLst>
            <pc:docMk/>
            <pc:sldMk cId="129948603" sldId="329"/>
            <ac:grpSpMk id="28" creationId="{AFD62F9F-35F3-4B94-8661-195DABED791F}"/>
          </ac:grpSpMkLst>
        </pc:grpChg>
        <pc:picChg chg="mod">
          <ac:chgData name="Göransson, Ulla" userId="69157f8e-56de-44c6-907f-2cafaa14a054" providerId="ADAL" clId="{6001F087-D4A4-4AE3-AA36-E778C5B777BB}" dt="2021-06-02T12:16:12.021" v="2382" actId="164"/>
          <ac:picMkLst>
            <pc:docMk/>
            <pc:sldMk cId="129948603" sldId="329"/>
            <ac:picMk id="14" creationId="{7F7E0739-B1E0-4C2C-A168-079D23F2C822}"/>
          </ac:picMkLst>
        </pc:picChg>
        <pc:picChg chg="mod">
          <ac:chgData name="Göransson, Ulla" userId="69157f8e-56de-44c6-907f-2cafaa14a054" providerId="ADAL" clId="{6001F087-D4A4-4AE3-AA36-E778C5B777BB}" dt="2021-06-02T12:16:16.644" v="2386" actId="1036"/>
          <ac:picMkLst>
            <pc:docMk/>
            <pc:sldMk cId="129948603" sldId="329"/>
            <ac:picMk id="15" creationId="{B69DE069-700F-4ACA-91BC-8525CCADB4F1}"/>
          </ac:picMkLst>
        </pc:picChg>
        <pc:picChg chg="mod">
          <ac:chgData name="Göransson, Ulla" userId="69157f8e-56de-44c6-907f-2cafaa14a054" providerId="ADAL" clId="{6001F087-D4A4-4AE3-AA36-E778C5B777BB}" dt="2021-06-02T12:16:12.021" v="2382" actId="164"/>
          <ac:picMkLst>
            <pc:docMk/>
            <pc:sldMk cId="129948603" sldId="329"/>
            <ac:picMk id="16" creationId="{ECF5DC31-EC65-4573-A80C-05812AE72479}"/>
          </ac:picMkLst>
        </pc:picChg>
      </pc:sldChg>
      <pc:sldChg chg="modSp del mod">
        <pc:chgData name="Göransson, Ulla" userId="69157f8e-56de-44c6-907f-2cafaa14a054" providerId="ADAL" clId="{6001F087-D4A4-4AE3-AA36-E778C5B777BB}" dt="2021-06-02T12:18:46.651" v="2389" actId="47"/>
        <pc:sldMkLst>
          <pc:docMk/>
          <pc:sldMk cId="472092640" sldId="330"/>
        </pc:sldMkLst>
        <pc:picChg chg="mod">
          <ac:chgData name="Göransson, Ulla" userId="69157f8e-56de-44c6-907f-2cafaa14a054" providerId="ADAL" clId="{6001F087-D4A4-4AE3-AA36-E778C5B777BB}" dt="2021-06-02T12:17:53.712" v="2388" actId="1076"/>
          <ac:picMkLst>
            <pc:docMk/>
            <pc:sldMk cId="472092640" sldId="330"/>
            <ac:picMk id="15" creationId="{F93C0ADE-DA77-407B-9130-34F1FF1EF509}"/>
          </ac:picMkLst>
        </pc:picChg>
      </pc:sldChg>
      <pc:sldChg chg="addSp delSp modSp mod">
        <pc:chgData name="Göransson, Ulla" userId="69157f8e-56de-44c6-907f-2cafaa14a054" providerId="ADAL" clId="{6001F087-D4A4-4AE3-AA36-E778C5B777BB}" dt="2021-06-02T09:33:06.060" v="1469" actId="207"/>
        <pc:sldMkLst>
          <pc:docMk/>
          <pc:sldMk cId="414122114" sldId="335"/>
        </pc:sldMkLst>
        <pc:spChg chg="mod">
          <ac:chgData name="Göransson, Ulla" userId="69157f8e-56de-44c6-907f-2cafaa14a054" providerId="ADAL" clId="{6001F087-D4A4-4AE3-AA36-E778C5B777BB}" dt="2021-06-02T09:30:42.104" v="1455" actId="113"/>
          <ac:spMkLst>
            <pc:docMk/>
            <pc:sldMk cId="414122114" sldId="335"/>
            <ac:spMk id="5" creationId="{E7A2A834-91A5-4587-B2BC-66C810A5C8E3}"/>
          </ac:spMkLst>
        </pc:spChg>
        <pc:spChg chg="del mod">
          <ac:chgData name="Göransson, Ulla" userId="69157f8e-56de-44c6-907f-2cafaa14a054" providerId="ADAL" clId="{6001F087-D4A4-4AE3-AA36-E778C5B777BB}" dt="2021-06-02T09:24:33.985" v="1377" actId="21"/>
          <ac:spMkLst>
            <pc:docMk/>
            <pc:sldMk cId="414122114" sldId="335"/>
            <ac:spMk id="14" creationId="{26650F84-2DDC-4E0B-8569-13AB68A8E8F1}"/>
          </ac:spMkLst>
        </pc:spChg>
        <pc:spChg chg="del mod ord">
          <ac:chgData name="Göransson, Ulla" userId="69157f8e-56de-44c6-907f-2cafaa14a054" providerId="ADAL" clId="{6001F087-D4A4-4AE3-AA36-E778C5B777BB}" dt="2021-06-02T09:29:21.336" v="1448" actId="21"/>
          <ac:spMkLst>
            <pc:docMk/>
            <pc:sldMk cId="414122114" sldId="335"/>
            <ac:spMk id="17" creationId="{B08C5D9F-0055-4C74-9D2E-54834C077FBE}"/>
          </ac:spMkLst>
        </pc:spChg>
        <pc:spChg chg="mod">
          <ac:chgData name="Göransson, Ulla" userId="69157f8e-56de-44c6-907f-2cafaa14a054" providerId="ADAL" clId="{6001F087-D4A4-4AE3-AA36-E778C5B777BB}" dt="2021-06-02T09:24:12.556" v="1373"/>
          <ac:spMkLst>
            <pc:docMk/>
            <pc:sldMk cId="414122114" sldId="335"/>
            <ac:spMk id="26" creationId="{F7345C92-A9D7-47EF-B059-87EE72D0CD74}"/>
          </ac:spMkLst>
        </pc:spChg>
        <pc:spChg chg="add del mod">
          <ac:chgData name="Göransson, Ulla" userId="69157f8e-56de-44c6-907f-2cafaa14a054" providerId="ADAL" clId="{6001F087-D4A4-4AE3-AA36-E778C5B777BB}" dt="2021-06-02T09:24:35.582" v="1378" actId="478"/>
          <ac:spMkLst>
            <pc:docMk/>
            <pc:sldMk cId="414122114" sldId="335"/>
            <ac:spMk id="27" creationId="{1D62CB86-4919-4A12-A72C-FADB92E09260}"/>
          </ac:spMkLst>
        </pc:spChg>
        <pc:spChg chg="add mod">
          <ac:chgData name="Göransson, Ulla" userId="69157f8e-56de-44c6-907f-2cafaa14a054" providerId="ADAL" clId="{6001F087-D4A4-4AE3-AA36-E778C5B777BB}" dt="2021-06-02T09:33:06.060" v="1469" actId="207"/>
          <ac:spMkLst>
            <pc:docMk/>
            <pc:sldMk cId="414122114" sldId="335"/>
            <ac:spMk id="28" creationId="{CF116640-4ED2-40D4-8905-AC00531B17CB}"/>
          </ac:spMkLst>
        </pc:spChg>
        <pc:spChg chg="mod">
          <ac:chgData name="Göransson, Ulla" userId="69157f8e-56de-44c6-907f-2cafaa14a054" providerId="ADAL" clId="{6001F087-D4A4-4AE3-AA36-E778C5B777BB}" dt="2021-06-02T09:27:16.816" v="1416" actId="207"/>
          <ac:spMkLst>
            <pc:docMk/>
            <pc:sldMk cId="414122114" sldId="335"/>
            <ac:spMk id="30" creationId="{892AA7AD-B2FC-44FD-A324-7903A70B08CD}"/>
          </ac:spMkLst>
        </pc:spChg>
        <pc:spChg chg="mod">
          <ac:chgData name="Göransson, Ulla" userId="69157f8e-56de-44c6-907f-2cafaa14a054" providerId="ADAL" clId="{6001F087-D4A4-4AE3-AA36-E778C5B777BB}" dt="2021-06-02T09:27:11.805" v="1415" actId="207"/>
          <ac:spMkLst>
            <pc:docMk/>
            <pc:sldMk cId="414122114" sldId="335"/>
            <ac:spMk id="31" creationId="{E4A91DD3-4DA0-4C6A-9511-7D8E3AFBADF9}"/>
          </ac:spMkLst>
        </pc:spChg>
        <pc:grpChg chg="add del mod">
          <ac:chgData name="Göransson, Ulla" userId="69157f8e-56de-44c6-907f-2cafaa14a054" providerId="ADAL" clId="{6001F087-D4A4-4AE3-AA36-E778C5B777BB}" dt="2021-06-02T09:24:11.282" v="1371" actId="21"/>
          <ac:grpSpMkLst>
            <pc:docMk/>
            <pc:sldMk cId="414122114" sldId="335"/>
            <ac:grpSpMk id="3" creationId="{4EB6E468-1F7C-49E5-9075-0DA3E9AFFE86}"/>
          </ac:grpSpMkLst>
        </pc:grpChg>
        <pc:grpChg chg="mod">
          <ac:chgData name="Göransson, Ulla" userId="69157f8e-56de-44c6-907f-2cafaa14a054" providerId="ADAL" clId="{6001F087-D4A4-4AE3-AA36-E778C5B777BB}" dt="2021-06-02T09:22:14.483" v="1366" actId="164"/>
          <ac:grpSpMkLst>
            <pc:docMk/>
            <pc:sldMk cId="414122114" sldId="335"/>
            <ac:grpSpMk id="8" creationId="{D1156872-7FB5-4007-B45C-9F296302EEE9}"/>
          </ac:grpSpMkLst>
        </pc:grpChg>
        <pc:grpChg chg="add del mod ord">
          <ac:chgData name="Göransson, Ulla" userId="69157f8e-56de-44c6-907f-2cafaa14a054" providerId="ADAL" clId="{6001F087-D4A4-4AE3-AA36-E778C5B777BB}" dt="2021-06-02T09:24:12.227" v="1372" actId="478"/>
          <ac:grpSpMkLst>
            <pc:docMk/>
            <pc:sldMk cId="414122114" sldId="335"/>
            <ac:grpSpMk id="13" creationId="{F51CB45D-CD59-4AA9-908A-B4BB4CBD6AAD}"/>
          </ac:grpSpMkLst>
        </pc:grpChg>
        <pc:grpChg chg="add mod">
          <ac:chgData name="Göransson, Ulla" userId="69157f8e-56de-44c6-907f-2cafaa14a054" providerId="ADAL" clId="{6001F087-D4A4-4AE3-AA36-E778C5B777BB}" dt="2021-06-02T09:24:12.556" v="1373"/>
          <ac:grpSpMkLst>
            <pc:docMk/>
            <pc:sldMk cId="414122114" sldId="335"/>
            <ac:grpSpMk id="20" creationId="{A24CC1A1-F497-4358-B890-E713047CFE1E}"/>
          </ac:grpSpMkLst>
        </pc:grpChg>
        <pc:grpChg chg="mod">
          <ac:chgData name="Göransson, Ulla" userId="69157f8e-56de-44c6-907f-2cafaa14a054" providerId="ADAL" clId="{6001F087-D4A4-4AE3-AA36-E778C5B777BB}" dt="2021-06-02T09:24:12.556" v="1373"/>
          <ac:grpSpMkLst>
            <pc:docMk/>
            <pc:sldMk cId="414122114" sldId="335"/>
            <ac:grpSpMk id="24" creationId="{5816C322-DC8F-4086-AA00-839C576A0132}"/>
          </ac:grpSpMkLst>
        </pc:grpChg>
        <pc:grpChg chg="add del mod">
          <ac:chgData name="Göransson, Ulla" userId="69157f8e-56de-44c6-907f-2cafaa14a054" providerId="ADAL" clId="{6001F087-D4A4-4AE3-AA36-E778C5B777BB}" dt="2021-06-02T09:29:21.336" v="1448" actId="21"/>
          <ac:grpSpMkLst>
            <pc:docMk/>
            <pc:sldMk cId="414122114" sldId="335"/>
            <ac:grpSpMk id="29" creationId="{8076BC80-0B2E-404F-A9F9-765B7A9AC39F}"/>
          </ac:grpSpMkLst>
        </pc:grpChg>
        <pc:picChg chg="mod">
          <ac:chgData name="Göransson, Ulla" userId="69157f8e-56de-44c6-907f-2cafaa14a054" providerId="ADAL" clId="{6001F087-D4A4-4AE3-AA36-E778C5B777BB}" dt="2021-06-02T09:22:14.483" v="1366" actId="164"/>
          <ac:picMkLst>
            <pc:docMk/>
            <pc:sldMk cId="414122114" sldId="335"/>
            <ac:picMk id="9" creationId="{A532E507-CC98-4810-9DB3-4E098AD9EE44}"/>
          </ac:picMkLst>
        </pc:picChg>
        <pc:picChg chg="mod">
          <ac:chgData name="Göransson, Ulla" userId="69157f8e-56de-44c6-907f-2cafaa14a054" providerId="ADAL" clId="{6001F087-D4A4-4AE3-AA36-E778C5B777BB}" dt="2021-06-02T09:24:03.264" v="1368"/>
          <ac:picMkLst>
            <pc:docMk/>
            <pc:sldMk cId="414122114" sldId="335"/>
            <ac:picMk id="15" creationId="{FD05EF52-D9EE-48F1-97E9-2F90723BF290}"/>
          </ac:picMkLst>
        </pc:picChg>
        <pc:picChg chg="mod">
          <ac:chgData name="Göransson, Ulla" userId="69157f8e-56de-44c6-907f-2cafaa14a054" providerId="ADAL" clId="{6001F087-D4A4-4AE3-AA36-E778C5B777BB}" dt="2021-06-02T09:24:03.264" v="1368"/>
          <ac:picMkLst>
            <pc:docMk/>
            <pc:sldMk cId="414122114" sldId="335"/>
            <ac:picMk id="16" creationId="{86499431-C73B-439F-81F0-544949166373}"/>
          </ac:picMkLst>
        </pc:picChg>
        <pc:picChg chg="mod">
          <ac:chgData name="Göransson, Ulla" userId="69157f8e-56de-44c6-907f-2cafaa14a054" providerId="ADAL" clId="{6001F087-D4A4-4AE3-AA36-E778C5B777BB}" dt="2021-06-02T09:24:12.556" v="1373"/>
          <ac:picMkLst>
            <pc:docMk/>
            <pc:sldMk cId="414122114" sldId="335"/>
            <ac:picMk id="21" creationId="{85E54D10-2B18-4728-8C37-59EB6B15AC30}"/>
          </ac:picMkLst>
        </pc:picChg>
        <pc:picChg chg="mod">
          <ac:chgData name="Göransson, Ulla" userId="69157f8e-56de-44c6-907f-2cafaa14a054" providerId="ADAL" clId="{6001F087-D4A4-4AE3-AA36-E778C5B777BB}" dt="2021-06-02T09:24:12.556" v="1373"/>
          <ac:picMkLst>
            <pc:docMk/>
            <pc:sldMk cId="414122114" sldId="335"/>
            <ac:picMk id="25" creationId="{A9E757AC-BE00-43CD-8442-B19350C8B0D1}"/>
          </ac:picMkLst>
        </pc:picChg>
        <pc:cxnChg chg="mod">
          <ac:chgData name="Göransson, Ulla" userId="69157f8e-56de-44c6-907f-2cafaa14a054" providerId="ADAL" clId="{6001F087-D4A4-4AE3-AA36-E778C5B777BB}" dt="2021-06-02T09:22:14.483" v="1366" actId="164"/>
          <ac:cxnSpMkLst>
            <pc:docMk/>
            <pc:sldMk cId="414122114" sldId="335"/>
            <ac:cxnSpMk id="11" creationId="{13D97F6E-3C23-49B3-8AB8-0E05D0FA15EE}"/>
          </ac:cxnSpMkLst>
        </pc:cxnChg>
        <pc:cxnChg chg="mod">
          <ac:chgData name="Göransson, Ulla" userId="69157f8e-56de-44c6-907f-2cafaa14a054" providerId="ADAL" clId="{6001F087-D4A4-4AE3-AA36-E778C5B777BB}" dt="2021-06-02T09:22:14.483" v="1366" actId="164"/>
          <ac:cxnSpMkLst>
            <pc:docMk/>
            <pc:sldMk cId="414122114" sldId="335"/>
            <ac:cxnSpMk id="12" creationId="{4FFC3490-BC48-4CF0-A34A-0432117A8445}"/>
          </ac:cxnSpMkLst>
        </pc:cxnChg>
        <pc:cxnChg chg="mod">
          <ac:chgData name="Göransson, Ulla" userId="69157f8e-56de-44c6-907f-2cafaa14a054" providerId="ADAL" clId="{6001F087-D4A4-4AE3-AA36-E778C5B777BB}" dt="2021-06-02T09:24:03.264" v="1368"/>
          <ac:cxnSpMkLst>
            <pc:docMk/>
            <pc:sldMk cId="414122114" sldId="335"/>
            <ac:cxnSpMk id="18" creationId="{DBB3AC8B-7AC6-4C72-B83B-39E438D72065}"/>
          </ac:cxnSpMkLst>
        </pc:cxnChg>
        <pc:cxnChg chg="mod">
          <ac:chgData name="Göransson, Ulla" userId="69157f8e-56de-44c6-907f-2cafaa14a054" providerId="ADAL" clId="{6001F087-D4A4-4AE3-AA36-E778C5B777BB}" dt="2021-06-02T09:24:03.264" v="1368"/>
          <ac:cxnSpMkLst>
            <pc:docMk/>
            <pc:sldMk cId="414122114" sldId="335"/>
            <ac:cxnSpMk id="19" creationId="{3463E91C-1C61-4126-8A74-74617CB3B9D7}"/>
          </ac:cxnSpMkLst>
        </pc:cxnChg>
        <pc:cxnChg chg="mod">
          <ac:chgData name="Göransson, Ulla" userId="69157f8e-56de-44c6-907f-2cafaa14a054" providerId="ADAL" clId="{6001F087-D4A4-4AE3-AA36-E778C5B777BB}" dt="2021-06-02T09:24:12.556" v="1373"/>
          <ac:cxnSpMkLst>
            <pc:docMk/>
            <pc:sldMk cId="414122114" sldId="335"/>
            <ac:cxnSpMk id="22" creationId="{E3B82450-0850-4432-9252-946D321B5197}"/>
          </ac:cxnSpMkLst>
        </pc:cxnChg>
        <pc:cxnChg chg="mod">
          <ac:chgData name="Göransson, Ulla" userId="69157f8e-56de-44c6-907f-2cafaa14a054" providerId="ADAL" clId="{6001F087-D4A4-4AE3-AA36-E778C5B777BB}" dt="2021-06-02T09:24:12.556" v="1373"/>
          <ac:cxnSpMkLst>
            <pc:docMk/>
            <pc:sldMk cId="414122114" sldId="335"/>
            <ac:cxnSpMk id="23" creationId="{596D6D8C-5279-4053-B2E9-E228DECBAFB0}"/>
          </ac:cxnSpMkLst>
        </pc:cxnChg>
      </pc:sldChg>
      <pc:sldChg chg="addSp delSp modSp mod">
        <pc:chgData name="Göransson, Ulla" userId="69157f8e-56de-44c6-907f-2cafaa14a054" providerId="ADAL" clId="{6001F087-D4A4-4AE3-AA36-E778C5B777BB}" dt="2021-06-02T12:22:22.002" v="2432" actId="207"/>
        <pc:sldMkLst>
          <pc:docMk/>
          <pc:sldMk cId="2267757770" sldId="336"/>
        </pc:sldMkLst>
        <pc:spChg chg="mod">
          <ac:chgData name="Göransson, Ulla" userId="69157f8e-56de-44c6-907f-2cafaa14a054" providerId="ADAL" clId="{6001F087-D4A4-4AE3-AA36-E778C5B777BB}" dt="2021-06-02T10:15:15.429" v="2222" actId="108"/>
          <ac:spMkLst>
            <pc:docMk/>
            <pc:sldMk cId="2267757770" sldId="336"/>
            <ac:spMk id="5" creationId="{E7A2A834-91A5-4587-B2BC-66C810A5C8E3}"/>
          </ac:spMkLst>
        </pc:spChg>
        <pc:spChg chg="add del mod">
          <ac:chgData name="Göransson, Ulla" userId="69157f8e-56de-44c6-907f-2cafaa14a054" providerId="ADAL" clId="{6001F087-D4A4-4AE3-AA36-E778C5B777BB}" dt="2021-06-02T12:19:52.757" v="2399"/>
          <ac:spMkLst>
            <pc:docMk/>
            <pc:sldMk cId="2267757770" sldId="336"/>
            <ac:spMk id="12" creationId="{85409BF5-394B-4B35-8A2A-CCA97BA0C46E}"/>
          </ac:spMkLst>
        </pc:spChg>
        <pc:spChg chg="mod">
          <ac:chgData name="Göransson, Ulla" userId="69157f8e-56de-44c6-907f-2cafaa14a054" providerId="ADAL" clId="{6001F087-D4A4-4AE3-AA36-E778C5B777BB}" dt="2021-06-02T12:19:46.600" v="2396"/>
          <ac:spMkLst>
            <pc:docMk/>
            <pc:sldMk cId="2267757770" sldId="336"/>
            <ac:spMk id="16" creationId="{3475AD7D-3723-4CF5-A0AA-64090DE2B795}"/>
          </ac:spMkLst>
        </pc:spChg>
        <pc:spChg chg="mod">
          <ac:chgData name="Göransson, Ulla" userId="69157f8e-56de-44c6-907f-2cafaa14a054" providerId="ADAL" clId="{6001F087-D4A4-4AE3-AA36-E778C5B777BB}" dt="2021-06-02T12:19:46.600" v="2396"/>
          <ac:spMkLst>
            <pc:docMk/>
            <pc:sldMk cId="2267757770" sldId="336"/>
            <ac:spMk id="17" creationId="{A6E3B466-C78F-4655-A4D0-7027A905BCD0}"/>
          </ac:spMkLst>
        </pc:spChg>
        <pc:spChg chg="add mod">
          <ac:chgData name="Göransson, Ulla" userId="69157f8e-56de-44c6-907f-2cafaa14a054" providerId="ADAL" clId="{6001F087-D4A4-4AE3-AA36-E778C5B777BB}" dt="2021-06-02T12:20:51.769" v="2419" actId="14100"/>
          <ac:spMkLst>
            <pc:docMk/>
            <pc:sldMk cId="2267757770" sldId="336"/>
            <ac:spMk id="20" creationId="{E56A9169-33AE-4CB8-BAEC-0E1536198604}"/>
          </ac:spMkLst>
        </pc:spChg>
        <pc:spChg chg="mod">
          <ac:chgData name="Göransson, Ulla" userId="69157f8e-56de-44c6-907f-2cafaa14a054" providerId="ADAL" clId="{6001F087-D4A4-4AE3-AA36-E778C5B777BB}" dt="2021-06-02T12:19:56.106" v="2402"/>
          <ac:spMkLst>
            <pc:docMk/>
            <pc:sldMk cId="2267757770" sldId="336"/>
            <ac:spMk id="22" creationId="{06F5A2A1-5ADA-4DA5-B170-75AF6ADF8BF3}"/>
          </ac:spMkLst>
        </pc:spChg>
        <pc:spChg chg="mod">
          <ac:chgData name="Göransson, Ulla" userId="69157f8e-56de-44c6-907f-2cafaa14a054" providerId="ADAL" clId="{6001F087-D4A4-4AE3-AA36-E778C5B777BB}" dt="2021-06-02T12:19:56.106" v="2402"/>
          <ac:spMkLst>
            <pc:docMk/>
            <pc:sldMk cId="2267757770" sldId="336"/>
            <ac:spMk id="23" creationId="{6431E16A-F242-4310-9D40-0890EBC7875B}"/>
          </ac:spMkLst>
        </pc:spChg>
        <pc:spChg chg="mod">
          <ac:chgData name="Göransson, Ulla" userId="69157f8e-56de-44c6-907f-2cafaa14a054" providerId="ADAL" clId="{6001F087-D4A4-4AE3-AA36-E778C5B777BB}" dt="2021-06-02T12:22:13.996" v="2430" actId="207"/>
          <ac:spMkLst>
            <pc:docMk/>
            <pc:sldMk cId="2267757770" sldId="336"/>
            <ac:spMk id="26" creationId="{6FE8FE79-596E-4870-B5D3-784F5C2AD22F}"/>
          </ac:spMkLst>
        </pc:spChg>
        <pc:spChg chg="mod">
          <ac:chgData name="Göransson, Ulla" userId="69157f8e-56de-44c6-907f-2cafaa14a054" providerId="ADAL" clId="{6001F087-D4A4-4AE3-AA36-E778C5B777BB}" dt="2021-06-02T12:22:22.002" v="2432" actId="207"/>
          <ac:spMkLst>
            <pc:docMk/>
            <pc:sldMk cId="2267757770" sldId="336"/>
            <ac:spMk id="27" creationId="{21618E90-1742-4E88-A057-334545D6B799}"/>
          </ac:spMkLst>
        </pc:spChg>
        <pc:grpChg chg="add del mod">
          <ac:chgData name="Göransson, Ulla" userId="69157f8e-56de-44c6-907f-2cafaa14a054" providerId="ADAL" clId="{6001F087-D4A4-4AE3-AA36-E778C5B777BB}" dt="2021-06-02T12:19:52.757" v="2399"/>
          <ac:grpSpMkLst>
            <pc:docMk/>
            <pc:sldMk cId="2267757770" sldId="336"/>
            <ac:grpSpMk id="14" creationId="{9988C5D1-9DB9-4FF0-B729-987AA279E2AC}"/>
          </ac:grpSpMkLst>
        </pc:grpChg>
        <pc:grpChg chg="add mod">
          <ac:chgData name="Göransson, Ulla" userId="69157f8e-56de-44c6-907f-2cafaa14a054" providerId="ADAL" clId="{6001F087-D4A4-4AE3-AA36-E778C5B777BB}" dt="2021-06-02T12:19:56.106" v="2402"/>
          <ac:grpSpMkLst>
            <pc:docMk/>
            <pc:sldMk cId="2267757770" sldId="336"/>
            <ac:grpSpMk id="21" creationId="{B1168320-2281-4D8E-A878-CA3773FB4BF2}"/>
          </ac:grpSpMkLst>
        </pc:grpChg>
        <pc:grpChg chg="add mod">
          <ac:chgData name="Göransson, Ulla" userId="69157f8e-56de-44c6-907f-2cafaa14a054" providerId="ADAL" clId="{6001F087-D4A4-4AE3-AA36-E778C5B777BB}" dt="2021-06-02T12:22:07.789" v="2429" actId="1076"/>
          <ac:grpSpMkLst>
            <pc:docMk/>
            <pc:sldMk cId="2267757770" sldId="336"/>
            <ac:grpSpMk id="25" creationId="{8FC4B197-F6CB-4128-9531-0F34F1603C25}"/>
          </ac:grpSpMkLst>
        </pc:grpChg>
        <pc:picChg chg="mod">
          <ac:chgData name="Göransson, Ulla" userId="69157f8e-56de-44c6-907f-2cafaa14a054" providerId="ADAL" clId="{6001F087-D4A4-4AE3-AA36-E778C5B777BB}" dt="2021-06-02T12:21:59" v="2427" actId="14100"/>
          <ac:picMkLst>
            <pc:docMk/>
            <pc:sldMk cId="2267757770" sldId="336"/>
            <ac:picMk id="9" creationId="{0D85E10F-4734-40D5-8B2E-11F48F8B056D}"/>
          </ac:picMkLst>
        </pc:picChg>
        <pc:picChg chg="add del mod">
          <ac:chgData name="Göransson, Ulla" userId="69157f8e-56de-44c6-907f-2cafaa14a054" providerId="ADAL" clId="{6001F087-D4A4-4AE3-AA36-E778C5B777BB}" dt="2021-06-02T12:19:52.757" v="2399"/>
          <ac:picMkLst>
            <pc:docMk/>
            <pc:sldMk cId="2267757770" sldId="336"/>
            <ac:picMk id="10" creationId="{D9B7F6DC-ED45-4EAC-9939-3549686957CF}"/>
          </ac:picMkLst>
        </pc:picChg>
        <pc:picChg chg="del mod">
          <ac:chgData name="Göransson, Ulla" userId="69157f8e-56de-44c6-907f-2cafaa14a054" providerId="ADAL" clId="{6001F087-D4A4-4AE3-AA36-E778C5B777BB}" dt="2021-06-02T12:21:12.570" v="2420" actId="478"/>
          <ac:picMkLst>
            <pc:docMk/>
            <pc:sldMk cId="2267757770" sldId="336"/>
            <ac:picMk id="11" creationId="{11194C6C-5DE8-4D9B-A345-C437355F3D48}"/>
          </ac:picMkLst>
        </pc:picChg>
        <pc:picChg chg="mod">
          <ac:chgData name="Göransson, Ulla" userId="69157f8e-56de-44c6-907f-2cafaa14a054" providerId="ADAL" clId="{6001F087-D4A4-4AE3-AA36-E778C5B777BB}" dt="2021-06-02T12:20:48.101" v="2418" actId="1038"/>
          <ac:picMkLst>
            <pc:docMk/>
            <pc:sldMk cId="2267757770" sldId="336"/>
            <ac:picMk id="15" creationId="{84747235-5B88-4E93-BDD3-87E08750DC72}"/>
          </ac:picMkLst>
        </pc:picChg>
        <pc:picChg chg="add del mod">
          <ac:chgData name="Göransson, Ulla" userId="69157f8e-56de-44c6-907f-2cafaa14a054" providerId="ADAL" clId="{6001F087-D4A4-4AE3-AA36-E778C5B777BB}" dt="2021-06-02T12:19:52.757" v="2399"/>
          <ac:picMkLst>
            <pc:docMk/>
            <pc:sldMk cId="2267757770" sldId="336"/>
            <ac:picMk id="18" creationId="{0AA9BC32-B6F6-4947-9BB5-1325F0F36001}"/>
          </ac:picMkLst>
        </pc:picChg>
        <pc:picChg chg="add del mod">
          <ac:chgData name="Göransson, Ulla" userId="69157f8e-56de-44c6-907f-2cafaa14a054" providerId="ADAL" clId="{6001F087-D4A4-4AE3-AA36-E778C5B777BB}" dt="2021-06-02T12:20:00.626" v="2404" actId="478"/>
          <ac:picMkLst>
            <pc:docMk/>
            <pc:sldMk cId="2267757770" sldId="336"/>
            <ac:picMk id="19" creationId="{47D71D63-D94A-4808-9250-B89C6B7991A5}"/>
          </ac:picMkLst>
        </pc:picChg>
        <pc:picChg chg="add del mod">
          <ac:chgData name="Göransson, Ulla" userId="69157f8e-56de-44c6-907f-2cafaa14a054" providerId="ADAL" clId="{6001F087-D4A4-4AE3-AA36-E778C5B777BB}" dt="2021-06-02T12:20:23.019" v="2411" actId="478"/>
          <ac:picMkLst>
            <pc:docMk/>
            <pc:sldMk cId="2267757770" sldId="336"/>
            <ac:picMk id="24" creationId="{11A52F6B-D034-43C4-99A5-570729539A21}"/>
          </ac:picMkLst>
        </pc:picChg>
      </pc:sldChg>
      <pc:sldChg chg="del">
        <pc:chgData name="Göransson, Ulla" userId="69157f8e-56de-44c6-907f-2cafaa14a054" providerId="ADAL" clId="{6001F087-D4A4-4AE3-AA36-E778C5B777BB}" dt="2021-06-02T09:52:13.897" v="1700" actId="47"/>
        <pc:sldMkLst>
          <pc:docMk/>
          <pc:sldMk cId="3911929854" sldId="337"/>
        </pc:sldMkLst>
      </pc:sldChg>
      <pc:sldChg chg="addSp delSp modSp mod">
        <pc:chgData name="Göransson, Ulla" userId="69157f8e-56de-44c6-907f-2cafaa14a054" providerId="ADAL" clId="{6001F087-D4A4-4AE3-AA36-E778C5B777BB}" dt="2021-06-02T09:59:30.366" v="1987" actId="207"/>
        <pc:sldMkLst>
          <pc:docMk/>
          <pc:sldMk cId="1333045600" sldId="338"/>
        </pc:sldMkLst>
        <pc:spChg chg="mod">
          <ac:chgData name="Göransson, Ulla" userId="69157f8e-56de-44c6-907f-2cafaa14a054" providerId="ADAL" clId="{6001F087-D4A4-4AE3-AA36-E778C5B777BB}" dt="2021-06-02T09:30:38.376" v="1453" actId="113"/>
          <ac:spMkLst>
            <pc:docMk/>
            <pc:sldMk cId="1333045600" sldId="338"/>
            <ac:spMk id="5" creationId="{E7A2A834-91A5-4587-B2BC-66C810A5C8E3}"/>
          </ac:spMkLst>
        </pc:spChg>
        <pc:spChg chg="mod">
          <ac:chgData name="Göransson, Ulla" userId="69157f8e-56de-44c6-907f-2cafaa14a054" providerId="ADAL" clId="{6001F087-D4A4-4AE3-AA36-E778C5B777BB}" dt="2021-06-02T09:59:30.366" v="1987" actId="207"/>
          <ac:spMkLst>
            <pc:docMk/>
            <pc:sldMk cId="1333045600" sldId="338"/>
            <ac:spMk id="14" creationId="{26650F84-2DDC-4E0B-8569-13AB68A8E8F1}"/>
          </ac:spMkLst>
        </pc:spChg>
        <pc:spChg chg="del mod">
          <ac:chgData name="Göransson, Ulla" userId="69157f8e-56de-44c6-907f-2cafaa14a054" providerId="ADAL" clId="{6001F087-D4A4-4AE3-AA36-E778C5B777BB}" dt="2021-06-02T09:24:59.410" v="1380" actId="478"/>
          <ac:spMkLst>
            <pc:docMk/>
            <pc:sldMk cId="1333045600" sldId="338"/>
            <ac:spMk id="27" creationId="{6DFEF4BA-D02B-4843-AABD-48FD2E96198A}"/>
          </ac:spMkLst>
        </pc:spChg>
        <pc:grpChg chg="add mod">
          <ac:chgData name="Göransson, Ulla" userId="69157f8e-56de-44c6-907f-2cafaa14a054" providerId="ADAL" clId="{6001F087-D4A4-4AE3-AA36-E778C5B777BB}" dt="2021-06-02T09:17:31.534" v="1362" actId="1076"/>
          <ac:grpSpMkLst>
            <pc:docMk/>
            <pc:sldMk cId="1333045600" sldId="338"/>
            <ac:grpSpMk id="3" creationId="{708485C1-8FF6-4CF5-B5D1-3798B7170F6D}"/>
          </ac:grpSpMkLst>
        </pc:grpChg>
        <pc:picChg chg="mod">
          <ac:chgData name="Göransson, Ulla" userId="69157f8e-56de-44c6-907f-2cafaa14a054" providerId="ADAL" clId="{6001F087-D4A4-4AE3-AA36-E778C5B777BB}" dt="2021-06-02T09:17:23.441" v="1361" actId="164"/>
          <ac:picMkLst>
            <pc:docMk/>
            <pc:sldMk cId="1333045600" sldId="338"/>
            <ac:picMk id="4" creationId="{252BE025-65D7-4363-8658-1918431C996B}"/>
          </ac:picMkLst>
        </pc:picChg>
        <pc:picChg chg="mod">
          <ac:chgData name="Göransson, Ulla" userId="69157f8e-56de-44c6-907f-2cafaa14a054" providerId="ADAL" clId="{6001F087-D4A4-4AE3-AA36-E778C5B777BB}" dt="2021-06-02T09:17:23.441" v="1361" actId="164"/>
          <ac:picMkLst>
            <pc:docMk/>
            <pc:sldMk cId="1333045600" sldId="338"/>
            <ac:picMk id="16" creationId="{5EF950C1-D0EC-4F34-A549-B0653B03FD2F}"/>
          </ac:picMkLst>
        </pc:picChg>
        <pc:cxnChg chg="mod">
          <ac:chgData name="Göransson, Ulla" userId="69157f8e-56de-44c6-907f-2cafaa14a054" providerId="ADAL" clId="{6001F087-D4A4-4AE3-AA36-E778C5B777BB}" dt="2021-06-02T09:17:23.441" v="1361" actId="164"/>
          <ac:cxnSpMkLst>
            <pc:docMk/>
            <pc:sldMk cId="1333045600" sldId="338"/>
            <ac:cxnSpMk id="20" creationId="{35A07AC9-6627-42DE-8ABD-256256C765E8}"/>
          </ac:cxnSpMkLst>
        </pc:cxnChg>
        <pc:cxnChg chg="mod">
          <ac:chgData name="Göransson, Ulla" userId="69157f8e-56de-44c6-907f-2cafaa14a054" providerId="ADAL" clId="{6001F087-D4A4-4AE3-AA36-E778C5B777BB}" dt="2021-06-02T09:17:23.441" v="1361" actId="164"/>
          <ac:cxnSpMkLst>
            <pc:docMk/>
            <pc:sldMk cId="1333045600" sldId="338"/>
            <ac:cxnSpMk id="23" creationId="{0DB5C2C8-C6AD-4A51-85E5-ED0A120674C0}"/>
          </ac:cxnSpMkLst>
        </pc:cxnChg>
      </pc:sldChg>
      <pc:sldChg chg="addSp delSp modSp mod">
        <pc:chgData name="Göransson, Ulla" userId="69157f8e-56de-44c6-907f-2cafaa14a054" providerId="ADAL" clId="{6001F087-D4A4-4AE3-AA36-E778C5B777BB}" dt="2021-06-02T09:16:37.317" v="1355" actId="12"/>
        <pc:sldMkLst>
          <pc:docMk/>
          <pc:sldMk cId="112709289" sldId="339"/>
        </pc:sldMkLst>
        <pc:spChg chg="mod">
          <ac:chgData name="Göransson, Ulla" userId="69157f8e-56de-44c6-907f-2cafaa14a054" providerId="ADAL" clId="{6001F087-D4A4-4AE3-AA36-E778C5B777BB}" dt="2021-06-02T09:16:37.317" v="1355" actId="12"/>
          <ac:spMkLst>
            <pc:docMk/>
            <pc:sldMk cId="112709289" sldId="339"/>
            <ac:spMk id="3" creationId="{971C0F12-6620-4403-A766-493C3A715B33}"/>
          </ac:spMkLst>
        </pc:spChg>
        <pc:spChg chg="add del mod">
          <ac:chgData name="Göransson, Ulla" userId="69157f8e-56de-44c6-907f-2cafaa14a054" providerId="ADAL" clId="{6001F087-D4A4-4AE3-AA36-E778C5B777BB}" dt="2021-06-02T08:14:20.415" v="291" actId="478"/>
          <ac:spMkLst>
            <pc:docMk/>
            <pc:sldMk cId="112709289" sldId="339"/>
            <ac:spMk id="10" creationId="{933B19D9-C79A-4A4D-BE54-C688F4DE4785}"/>
          </ac:spMkLst>
        </pc:spChg>
        <pc:spChg chg="add del mod">
          <ac:chgData name="Göransson, Ulla" userId="69157f8e-56de-44c6-907f-2cafaa14a054" providerId="ADAL" clId="{6001F087-D4A4-4AE3-AA36-E778C5B777BB}" dt="2021-06-02T08:16:31.261" v="313"/>
          <ac:spMkLst>
            <pc:docMk/>
            <pc:sldMk cId="112709289" sldId="339"/>
            <ac:spMk id="11" creationId="{F8B7F591-11B5-4903-A073-1A4EC9B9D1ED}"/>
          </ac:spMkLst>
        </pc:spChg>
        <pc:spChg chg="mod">
          <ac:chgData name="Göransson, Ulla" userId="69157f8e-56de-44c6-907f-2cafaa14a054" providerId="ADAL" clId="{6001F087-D4A4-4AE3-AA36-E778C5B777BB}" dt="2021-06-02T08:16:22.673" v="310"/>
          <ac:spMkLst>
            <pc:docMk/>
            <pc:sldMk cId="112709289" sldId="339"/>
            <ac:spMk id="13" creationId="{879DCACB-74B3-4EC1-AB67-F764D0D9AFA3}"/>
          </ac:spMkLst>
        </pc:spChg>
        <pc:spChg chg="mod">
          <ac:chgData name="Göransson, Ulla" userId="69157f8e-56de-44c6-907f-2cafaa14a054" providerId="ADAL" clId="{6001F087-D4A4-4AE3-AA36-E778C5B777BB}" dt="2021-06-02T08:16:22.673" v="310"/>
          <ac:spMkLst>
            <pc:docMk/>
            <pc:sldMk cId="112709289" sldId="339"/>
            <ac:spMk id="14" creationId="{5C4F7D5C-38C8-4A1D-AA85-9EAF14B329C3}"/>
          </ac:spMkLst>
        </pc:spChg>
        <pc:spChg chg="add mod">
          <ac:chgData name="Göransson, Ulla" userId="69157f8e-56de-44c6-907f-2cafaa14a054" providerId="ADAL" clId="{6001F087-D4A4-4AE3-AA36-E778C5B777BB}" dt="2021-06-02T08:51:12.487" v="1062" actId="1076"/>
          <ac:spMkLst>
            <pc:docMk/>
            <pc:sldMk cId="112709289" sldId="339"/>
            <ac:spMk id="16" creationId="{2D228BE6-75E2-49C6-BBD6-8A904BAB87E5}"/>
          </ac:spMkLst>
        </pc:spChg>
        <pc:spChg chg="mod">
          <ac:chgData name="Göransson, Ulla" userId="69157f8e-56de-44c6-907f-2cafaa14a054" providerId="ADAL" clId="{6001F087-D4A4-4AE3-AA36-E778C5B777BB}" dt="2021-06-02T08:42:56.457" v="937"/>
          <ac:spMkLst>
            <pc:docMk/>
            <pc:sldMk cId="112709289" sldId="339"/>
            <ac:spMk id="18" creationId="{8BAA3352-A654-437B-AA0F-E717D4A267CA}"/>
          </ac:spMkLst>
        </pc:spChg>
        <pc:spChg chg="mod">
          <ac:chgData name="Göransson, Ulla" userId="69157f8e-56de-44c6-907f-2cafaa14a054" providerId="ADAL" clId="{6001F087-D4A4-4AE3-AA36-E778C5B777BB}" dt="2021-06-02T08:42:56.457" v="937"/>
          <ac:spMkLst>
            <pc:docMk/>
            <pc:sldMk cId="112709289" sldId="339"/>
            <ac:spMk id="19" creationId="{308D1E8B-00F5-4A04-816C-48D6E10474A5}"/>
          </ac:spMkLst>
        </pc:spChg>
        <pc:spChg chg="add del">
          <ac:chgData name="Göransson, Ulla" userId="69157f8e-56de-44c6-907f-2cafaa14a054" providerId="ADAL" clId="{6001F087-D4A4-4AE3-AA36-E778C5B777BB}" dt="2021-06-02T08:47:38.812" v="1000" actId="22"/>
          <ac:spMkLst>
            <pc:docMk/>
            <pc:sldMk cId="112709289" sldId="339"/>
            <ac:spMk id="21" creationId="{D37D9CDC-C3F3-4A80-B4BA-C26E33A6B7A1}"/>
          </ac:spMkLst>
        </pc:spChg>
        <pc:grpChg chg="add del mod">
          <ac:chgData name="Göransson, Ulla" userId="69157f8e-56de-44c6-907f-2cafaa14a054" providerId="ADAL" clId="{6001F087-D4A4-4AE3-AA36-E778C5B777BB}" dt="2021-06-02T08:16:31.261" v="313"/>
          <ac:grpSpMkLst>
            <pc:docMk/>
            <pc:sldMk cId="112709289" sldId="339"/>
            <ac:grpSpMk id="12" creationId="{6B00CB75-CBC9-4CDB-8A47-22E96A7377C1}"/>
          </ac:grpSpMkLst>
        </pc:grpChg>
        <pc:grpChg chg="add mod">
          <ac:chgData name="Göransson, Ulla" userId="69157f8e-56de-44c6-907f-2cafaa14a054" providerId="ADAL" clId="{6001F087-D4A4-4AE3-AA36-E778C5B777BB}" dt="2021-06-02T08:51:12.487" v="1062" actId="1076"/>
          <ac:grpSpMkLst>
            <pc:docMk/>
            <pc:sldMk cId="112709289" sldId="339"/>
            <ac:grpSpMk id="17" creationId="{361167F1-5CC2-4457-BD3C-D5C0F740684D}"/>
          </ac:grpSpMkLst>
        </pc:grpChg>
        <pc:picChg chg="add del mod">
          <ac:chgData name="Göransson, Ulla" userId="69157f8e-56de-44c6-907f-2cafaa14a054" providerId="ADAL" clId="{6001F087-D4A4-4AE3-AA36-E778C5B777BB}" dt="2021-06-02T08:10:40.376" v="259" actId="478"/>
          <ac:picMkLst>
            <pc:docMk/>
            <pc:sldMk cId="112709289" sldId="339"/>
            <ac:picMk id="5" creationId="{6459204F-0142-49D8-88E1-0AE8CD0C6770}"/>
          </ac:picMkLst>
        </pc:picChg>
        <pc:picChg chg="add del mod">
          <ac:chgData name="Göransson, Ulla" userId="69157f8e-56de-44c6-907f-2cafaa14a054" providerId="ADAL" clId="{6001F087-D4A4-4AE3-AA36-E778C5B777BB}" dt="2021-06-02T08:25:17.570" v="564" actId="478"/>
          <ac:picMkLst>
            <pc:docMk/>
            <pc:sldMk cId="112709289" sldId="339"/>
            <ac:picMk id="6" creationId="{D74A1597-A900-4413-BA15-7837A4DDCA78}"/>
          </ac:picMkLst>
        </pc:picChg>
        <pc:picChg chg="add del mod modCrop">
          <ac:chgData name="Göransson, Ulla" userId="69157f8e-56de-44c6-907f-2cafaa14a054" providerId="ADAL" clId="{6001F087-D4A4-4AE3-AA36-E778C5B777BB}" dt="2021-06-02T08:40:43.701" v="914" actId="478"/>
          <ac:picMkLst>
            <pc:docMk/>
            <pc:sldMk cId="112709289" sldId="339"/>
            <ac:picMk id="7" creationId="{C70C4DE2-64C7-4C1C-867D-DED3439469E8}"/>
          </ac:picMkLst>
        </pc:picChg>
        <pc:picChg chg="add mod">
          <ac:chgData name="Göransson, Ulla" userId="69157f8e-56de-44c6-907f-2cafaa14a054" providerId="ADAL" clId="{6001F087-D4A4-4AE3-AA36-E778C5B777BB}" dt="2021-06-02T08:51:09.046" v="1061" actId="1076"/>
          <ac:picMkLst>
            <pc:docMk/>
            <pc:sldMk cId="112709289" sldId="339"/>
            <ac:picMk id="8" creationId="{AAE0B54C-F5E8-45DC-BD25-B3F6F729E5D8}"/>
          </ac:picMkLst>
        </pc:picChg>
        <pc:picChg chg="add mod">
          <ac:chgData name="Göransson, Ulla" userId="69157f8e-56de-44c6-907f-2cafaa14a054" providerId="ADAL" clId="{6001F087-D4A4-4AE3-AA36-E778C5B777BB}" dt="2021-06-02T08:51:00.502" v="1060" actId="1076"/>
          <ac:picMkLst>
            <pc:docMk/>
            <pc:sldMk cId="112709289" sldId="339"/>
            <ac:picMk id="22" creationId="{1A90147C-89F9-4159-B7A2-98EDB2836939}"/>
          </ac:picMkLst>
        </pc:picChg>
      </pc:sldChg>
      <pc:sldChg chg="add del ord">
        <pc:chgData name="Göransson, Ulla" userId="69157f8e-56de-44c6-907f-2cafaa14a054" providerId="ADAL" clId="{6001F087-D4A4-4AE3-AA36-E778C5B777BB}" dt="2021-06-02T12:16:30.709" v="2387" actId="47"/>
        <pc:sldMkLst>
          <pc:docMk/>
          <pc:sldMk cId="2561693843" sldId="340"/>
        </pc:sldMkLst>
      </pc:sldChg>
      <pc:sldChg chg="addSp delSp modSp add del mod">
        <pc:chgData name="Göransson, Ulla" userId="69157f8e-56de-44c6-907f-2cafaa14a054" providerId="ADAL" clId="{6001F087-D4A4-4AE3-AA36-E778C5B777BB}" dt="2021-06-02T08:21:01.439" v="530" actId="47"/>
        <pc:sldMkLst>
          <pc:docMk/>
          <pc:sldMk cId="2894937763" sldId="341"/>
        </pc:sldMkLst>
        <pc:spChg chg="mod">
          <ac:chgData name="Göransson, Ulla" userId="69157f8e-56de-44c6-907f-2cafaa14a054" providerId="ADAL" clId="{6001F087-D4A4-4AE3-AA36-E778C5B777BB}" dt="2021-06-02T08:14:53.980" v="301" actId="14100"/>
          <ac:spMkLst>
            <pc:docMk/>
            <pc:sldMk cId="2894937763" sldId="341"/>
            <ac:spMk id="3" creationId="{971C0F12-6620-4403-A766-493C3A715B33}"/>
          </ac:spMkLst>
        </pc:spChg>
        <pc:spChg chg="del mod">
          <ac:chgData name="Göransson, Ulla" userId="69157f8e-56de-44c6-907f-2cafaa14a054" providerId="ADAL" clId="{6001F087-D4A4-4AE3-AA36-E778C5B777BB}" dt="2021-06-02T08:14:39.836" v="298"/>
          <ac:spMkLst>
            <pc:docMk/>
            <pc:sldMk cId="2894937763" sldId="341"/>
            <ac:spMk id="10" creationId="{933B19D9-C79A-4A4D-BE54-C688F4DE4785}"/>
          </ac:spMkLst>
        </pc:spChg>
        <pc:picChg chg="add del mod">
          <ac:chgData name="Göransson, Ulla" userId="69157f8e-56de-44c6-907f-2cafaa14a054" providerId="ADAL" clId="{6001F087-D4A4-4AE3-AA36-E778C5B777BB}" dt="2021-06-02T08:18:52.791" v="470" actId="21"/>
          <ac:picMkLst>
            <pc:docMk/>
            <pc:sldMk cId="2894937763" sldId="341"/>
            <ac:picMk id="5" creationId="{993DF275-8EFC-40CF-B9CD-E42B4A883776}"/>
          </ac:picMkLst>
        </pc:picChg>
        <pc:picChg chg="del">
          <ac:chgData name="Göransson, Ulla" userId="69157f8e-56de-44c6-907f-2cafaa14a054" providerId="ADAL" clId="{6001F087-D4A4-4AE3-AA36-E778C5B777BB}" dt="2021-06-02T08:15:22.389" v="308" actId="478"/>
          <ac:picMkLst>
            <pc:docMk/>
            <pc:sldMk cId="2894937763" sldId="341"/>
            <ac:picMk id="6" creationId="{D74A1597-A900-4413-BA15-7837A4DDCA78}"/>
          </ac:picMkLst>
        </pc:picChg>
        <pc:picChg chg="del">
          <ac:chgData name="Göransson, Ulla" userId="69157f8e-56de-44c6-907f-2cafaa14a054" providerId="ADAL" clId="{6001F087-D4A4-4AE3-AA36-E778C5B777BB}" dt="2021-06-02T08:15:19.220" v="306" actId="478"/>
          <ac:picMkLst>
            <pc:docMk/>
            <pc:sldMk cId="2894937763" sldId="341"/>
            <ac:picMk id="7" creationId="{C70C4DE2-64C7-4C1C-867D-DED3439469E8}"/>
          </ac:picMkLst>
        </pc:picChg>
        <pc:picChg chg="del">
          <ac:chgData name="Göransson, Ulla" userId="69157f8e-56de-44c6-907f-2cafaa14a054" providerId="ADAL" clId="{6001F087-D4A4-4AE3-AA36-E778C5B777BB}" dt="2021-06-02T08:14:54.881" v="302" actId="478"/>
          <ac:picMkLst>
            <pc:docMk/>
            <pc:sldMk cId="2894937763" sldId="341"/>
            <ac:picMk id="8" creationId="{AAE0B54C-F5E8-45DC-BD25-B3F6F729E5D8}"/>
          </ac:picMkLst>
        </pc:picChg>
      </pc:sldChg>
      <pc:sldChg chg="addSp delSp modSp add del mod">
        <pc:chgData name="Göransson, Ulla" userId="69157f8e-56de-44c6-907f-2cafaa14a054" providerId="ADAL" clId="{6001F087-D4A4-4AE3-AA36-E778C5B777BB}" dt="2021-06-02T08:18:58.155" v="471" actId="2696"/>
        <pc:sldMkLst>
          <pc:docMk/>
          <pc:sldMk cId="288465678" sldId="342"/>
        </pc:sldMkLst>
        <pc:spChg chg="ord">
          <ac:chgData name="Göransson, Ulla" userId="69157f8e-56de-44c6-907f-2cafaa14a054" providerId="ADAL" clId="{6001F087-D4A4-4AE3-AA36-E778C5B777BB}" dt="2021-06-02T08:17:17.193" v="326" actId="166"/>
          <ac:spMkLst>
            <pc:docMk/>
            <pc:sldMk cId="288465678" sldId="342"/>
            <ac:spMk id="3" creationId="{971C0F12-6620-4403-A766-493C3A715B33}"/>
          </ac:spMkLst>
        </pc:spChg>
        <pc:spChg chg="add del mod">
          <ac:chgData name="Göransson, Ulla" userId="69157f8e-56de-44c6-907f-2cafaa14a054" providerId="ADAL" clId="{6001F087-D4A4-4AE3-AA36-E778C5B777BB}" dt="2021-06-02T08:18:18.792" v="469" actId="478"/>
          <ac:spMkLst>
            <pc:docMk/>
            <pc:sldMk cId="288465678" sldId="342"/>
            <ac:spMk id="9" creationId="{1F8F98FF-3B99-4FD6-830C-1F44765F6168}"/>
          </ac:spMkLst>
        </pc:spChg>
        <pc:spChg chg="mod">
          <ac:chgData name="Göransson, Ulla" userId="69157f8e-56de-44c6-907f-2cafaa14a054" providerId="ADAL" clId="{6001F087-D4A4-4AE3-AA36-E778C5B777BB}" dt="2021-06-02T08:16:35.864" v="316"/>
          <ac:spMkLst>
            <pc:docMk/>
            <pc:sldMk cId="288465678" sldId="342"/>
            <ac:spMk id="11" creationId="{E0891EA8-E393-4BF9-A52B-4FDD8D3C3F35}"/>
          </ac:spMkLst>
        </pc:spChg>
        <pc:spChg chg="mod">
          <ac:chgData name="Göransson, Ulla" userId="69157f8e-56de-44c6-907f-2cafaa14a054" providerId="ADAL" clId="{6001F087-D4A4-4AE3-AA36-E778C5B777BB}" dt="2021-06-02T08:16:35.864" v="316"/>
          <ac:spMkLst>
            <pc:docMk/>
            <pc:sldMk cId="288465678" sldId="342"/>
            <ac:spMk id="12" creationId="{5E77E617-3281-4045-A3A4-994444CACABD}"/>
          </ac:spMkLst>
        </pc:spChg>
        <pc:grpChg chg="add mod">
          <ac:chgData name="Göransson, Ulla" userId="69157f8e-56de-44c6-907f-2cafaa14a054" providerId="ADAL" clId="{6001F087-D4A4-4AE3-AA36-E778C5B777BB}" dt="2021-06-02T08:16:55.940" v="318" actId="1076"/>
          <ac:grpSpMkLst>
            <pc:docMk/>
            <pc:sldMk cId="288465678" sldId="342"/>
            <ac:grpSpMk id="10" creationId="{4BFFC765-8105-4316-B7B5-0EA99676BBAB}"/>
          </ac:grpSpMkLst>
        </pc:grpChg>
        <pc:picChg chg="del">
          <ac:chgData name="Göransson, Ulla" userId="69157f8e-56de-44c6-907f-2cafaa14a054" providerId="ADAL" clId="{6001F087-D4A4-4AE3-AA36-E778C5B777BB}" dt="2021-06-02T08:16:35.529" v="315" actId="478"/>
          <ac:picMkLst>
            <pc:docMk/>
            <pc:sldMk cId="288465678" sldId="342"/>
            <ac:picMk id="7" creationId="{C70C4DE2-64C7-4C1C-867D-DED3439469E8}"/>
          </ac:picMkLst>
        </pc:picChg>
        <pc:picChg chg="mod ord">
          <ac:chgData name="Göransson, Ulla" userId="69157f8e-56de-44c6-907f-2cafaa14a054" providerId="ADAL" clId="{6001F087-D4A4-4AE3-AA36-E778C5B777BB}" dt="2021-06-02T08:17:23.364" v="327" actId="14100"/>
          <ac:picMkLst>
            <pc:docMk/>
            <pc:sldMk cId="288465678" sldId="342"/>
            <ac:picMk id="8" creationId="{AAE0B54C-F5E8-45DC-BD25-B3F6F729E5D8}"/>
          </ac:picMkLst>
        </pc:picChg>
      </pc:sldChg>
      <pc:sldChg chg="addSp delSp modSp add mod ord setBg">
        <pc:chgData name="Göransson, Ulla" userId="69157f8e-56de-44c6-907f-2cafaa14a054" providerId="ADAL" clId="{6001F087-D4A4-4AE3-AA36-E778C5B777BB}" dt="2021-06-02T12:49:14.521" v="2460" actId="20577"/>
        <pc:sldMkLst>
          <pc:docMk/>
          <pc:sldMk cId="3718673305" sldId="342"/>
        </pc:sldMkLst>
        <pc:spChg chg="mod">
          <ac:chgData name="Göransson, Ulla" userId="69157f8e-56de-44c6-907f-2cafaa14a054" providerId="ADAL" clId="{6001F087-D4A4-4AE3-AA36-E778C5B777BB}" dt="2021-06-02T08:19:07.555" v="479" actId="26606"/>
          <ac:spMkLst>
            <pc:docMk/>
            <pc:sldMk cId="3718673305" sldId="342"/>
            <ac:spMk id="2" creationId="{D9B6AF8A-1D94-4D68-9967-7DEC47B9FC2A}"/>
          </ac:spMkLst>
        </pc:spChg>
        <pc:spChg chg="mod">
          <ac:chgData name="Göransson, Ulla" userId="69157f8e-56de-44c6-907f-2cafaa14a054" providerId="ADAL" clId="{6001F087-D4A4-4AE3-AA36-E778C5B777BB}" dt="2021-06-02T12:49:14.521" v="2460" actId="20577"/>
          <ac:spMkLst>
            <pc:docMk/>
            <pc:sldMk cId="3718673305" sldId="342"/>
            <ac:spMk id="3" creationId="{971C0F12-6620-4403-A766-493C3A715B33}"/>
          </ac:spMkLst>
        </pc:spChg>
        <pc:spChg chg="add del">
          <ac:chgData name="Göransson, Ulla" userId="69157f8e-56de-44c6-907f-2cafaa14a054" providerId="ADAL" clId="{6001F087-D4A4-4AE3-AA36-E778C5B777BB}" dt="2021-06-02T08:19:07.555" v="479" actId="26606"/>
          <ac:spMkLst>
            <pc:docMk/>
            <pc:sldMk cId="3718673305" sldId="342"/>
            <ac:spMk id="14" creationId="{352BEC0E-22F8-46D0-9632-375DB541B06C}"/>
          </ac:spMkLst>
        </pc:spChg>
        <pc:spChg chg="add del">
          <ac:chgData name="Göransson, Ulla" userId="69157f8e-56de-44c6-907f-2cafaa14a054" providerId="ADAL" clId="{6001F087-D4A4-4AE3-AA36-E778C5B777BB}" dt="2021-06-02T08:19:07.555" v="479" actId="26606"/>
          <ac:spMkLst>
            <pc:docMk/>
            <pc:sldMk cId="3718673305" sldId="342"/>
            <ac:spMk id="16" creationId="{3FCFB1DE-0B7E-48CC-BA90-B2AB0889F9D6}"/>
          </ac:spMkLst>
        </pc:spChg>
        <pc:picChg chg="mod ord">
          <ac:chgData name="Göransson, Ulla" userId="69157f8e-56de-44c6-907f-2cafaa14a054" providerId="ADAL" clId="{6001F087-D4A4-4AE3-AA36-E778C5B777BB}" dt="2021-06-02T08:28:09.954" v="579" actId="1076"/>
          <ac:picMkLst>
            <pc:docMk/>
            <pc:sldMk cId="3718673305" sldId="342"/>
            <ac:picMk id="6" creationId="{D74A1597-A900-4413-BA15-7837A4DDCA78}"/>
          </ac:picMkLst>
        </pc:picChg>
        <pc:picChg chg="del">
          <ac:chgData name="Göransson, Ulla" userId="69157f8e-56de-44c6-907f-2cafaa14a054" providerId="ADAL" clId="{6001F087-D4A4-4AE3-AA36-E778C5B777BB}" dt="2021-06-02T08:19:02.935" v="474" actId="478"/>
          <ac:picMkLst>
            <pc:docMk/>
            <pc:sldMk cId="3718673305" sldId="342"/>
            <ac:picMk id="7" creationId="{C70C4DE2-64C7-4C1C-867D-DED3439469E8}"/>
          </ac:picMkLst>
        </pc:picChg>
        <pc:picChg chg="del">
          <ac:chgData name="Göransson, Ulla" userId="69157f8e-56de-44c6-907f-2cafaa14a054" providerId="ADAL" clId="{6001F087-D4A4-4AE3-AA36-E778C5B777BB}" dt="2021-06-02T08:19:01.852" v="473" actId="478"/>
          <ac:picMkLst>
            <pc:docMk/>
            <pc:sldMk cId="3718673305" sldId="342"/>
            <ac:picMk id="8" creationId="{AAE0B54C-F5E8-45DC-BD25-B3F6F729E5D8}"/>
          </ac:picMkLst>
        </pc:picChg>
        <pc:picChg chg="add mod">
          <ac:chgData name="Göransson, Ulla" userId="69157f8e-56de-44c6-907f-2cafaa14a054" providerId="ADAL" clId="{6001F087-D4A4-4AE3-AA36-E778C5B777BB}" dt="2021-06-02T08:19:07.555" v="479" actId="26606"/>
          <ac:picMkLst>
            <pc:docMk/>
            <pc:sldMk cId="3718673305" sldId="342"/>
            <ac:picMk id="9" creationId="{1E44A70E-CC9C-4901-BF1C-F36C39642B1B}"/>
          </ac:picMkLst>
        </pc:picChg>
      </pc:sldChg>
      <pc:sldChg chg="addSp delSp modSp add mod">
        <pc:chgData name="Göransson, Ulla" userId="69157f8e-56de-44c6-907f-2cafaa14a054" providerId="ADAL" clId="{6001F087-D4A4-4AE3-AA36-E778C5B777BB}" dt="2021-06-02T12:27:33.021" v="2448" actId="166"/>
        <pc:sldMkLst>
          <pc:docMk/>
          <pc:sldMk cId="1407166463" sldId="343"/>
        </pc:sldMkLst>
        <pc:spChg chg="mod">
          <ac:chgData name="Göransson, Ulla" userId="69157f8e-56de-44c6-907f-2cafaa14a054" providerId="ADAL" clId="{6001F087-D4A4-4AE3-AA36-E778C5B777BB}" dt="2021-06-02T08:36:53.336" v="851" actId="20577"/>
          <ac:spMkLst>
            <pc:docMk/>
            <pc:sldMk cId="1407166463" sldId="343"/>
            <ac:spMk id="2" creationId="{D9B6AF8A-1D94-4D68-9967-7DEC47B9FC2A}"/>
          </ac:spMkLst>
        </pc:spChg>
        <pc:spChg chg="del mod ord">
          <ac:chgData name="Göransson, Ulla" userId="69157f8e-56de-44c6-907f-2cafaa14a054" providerId="ADAL" clId="{6001F087-D4A4-4AE3-AA36-E778C5B777BB}" dt="2021-06-02T09:12:25.751" v="1295" actId="21"/>
          <ac:spMkLst>
            <pc:docMk/>
            <pc:sldMk cId="1407166463" sldId="343"/>
            <ac:spMk id="3" creationId="{971C0F12-6620-4403-A766-493C3A715B33}"/>
          </ac:spMkLst>
        </pc:spChg>
        <pc:spChg chg="add del mod ord">
          <ac:chgData name="Göransson, Ulla" userId="69157f8e-56de-44c6-907f-2cafaa14a054" providerId="ADAL" clId="{6001F087-D4A4-4AE3-AA36-E778C5B777BB}" dt="2021-06-02T09:12:30.595" v="1297" actId="478"/>
          <ac:spMkLst>
            <pc:docMk/>
            <pc:sldMk cId="1407166463" sldId="343"/>
            <ac:spMk id="12" creationId="{90C6A6DF-25F5-45DE-BE88-A04A50717CCD}"/>
          </ac:spMkLst>
        </pc:spChg>
        <pc:spChg chg="add del mod">
          <ac:chgData name="Göransson, Ulla" userId="69157f8e-56de-44c6-907f-2cafaa14a054" providerId="ADAL" clId="{6001F087-D4A4-4AE3-AA36-E778C5B777BB}" dt="2021-06-02T09:12:28.455" v="1296" actId="478"/>
          <ac:spMkLst>
            <pc:docMk/>
            <pc:sldMk cId="1407166463" sldId="343"/>
            <ac:spMk id="14" creationId="{EC0CC958-09CE-4308-9A66-76FE721F3101}"/>
          </ac:spMkLst>
        </pc:spChg>
        <pc:spChg chg="add mod ord">
          <ac:chgData name="Göransson, Ulla" userId="69157f8e-56de-44c6-907f-2cafaa14a054" providerId="ADAL" clId="{6001F087-D4A4-4AE3-AA36-E778C5B777BB}" dt="2021-06-02T12:27:33.021" v="2448" actId="166"/>
          <ac:spMkLst>
            <pc:docMk/>
            <pc:sldMk cId="1407166463" sldId="343"/>
            <ac:spMk id="15" creationId="{8B501C24-BC7D-4C4E-8F55-5BEC97EB2F44}"/>
          </ac:spMkLst>
        </pc:spChg>
        <pc:spChg chg="add mod">
          <ac:chgData name="Göransson, Ulla" userId="69157f8e-56de-44c6-907f-2cafaa14a054" providerId="ADAL" clId="{6001F087-D4A4-4AE3-AA36-E778C5B777BB}" dt="2021-06-02T12:24:35.920" v="2443" actId="164"/>
          <ac:spMkLst>
            <pc:docMk/>
            <pc:sldMk cId="1407166463" sldId="343"/>
            <ac:spMk id="16" creationId="{23AD4986-5F8F-4235-8730-51D88181988C}"/>
          </ac:spMkLst>
        </pc:spChg>
        <pc:grpChg chg="add mod">
          <ac:chgData name="Göransson, Ulla" userId="69157f8e-56de-44c6-907f-2cafaa14a054" providerId="ADAL" clId="{6001F087-D4A4-4AE3-AA36-E778C5B777BB}" dt="2021-06-02T12:24:35.920" v="2443" actId="164"/>
          <ac:grpSpMkLst>
            <pc:docMk/>
            <pc:sldMk cId="1407166463" sldId="343"/>
            <ac:grpSpMk id="17" creationId="{EDD917C5-5C88-4900-BB1E-F66D22BFECCA}"/>
          </ac:grpSpMkLst>
        </pc:grpChg>
        <pc:picChg chg="add del mod">
          <ac:chgData name="Göransson, Ulla" userId="69157f8e-56de-44c6-907f-2cafaa14a054" providerId="ADAL" clId="{6001F087-D4A4-4AE3-AA36-E778C5B777BB}" dt="2021-06-02T09:07:57.595" v="1242" actId="478"/>
          <ac:picMkLst>
            <pc:docMk/>
            <pc:sldMk cId="1407166463" sldId="343"/>
            <ac:picMk id="5" creationId="{CC08C83D-242C-4776-9B18-9592FA3C7D47}"/>
          </ac:picMkLst>
        </pc:picChg>
        <pc:picChg chg="add del mod">
          <ac:chgData name="Göransson, Ulla" userId="69157f8e-56de-44c6-907f-2cafaa14a054" providerId="ADAL" clId="{6001F087-D4A4-4AE3-AA36-E778C5B777BB}" dt="2021-06-02T08:48:17.136" v="1054" actId="478"/>
          <ac:picMkLst>
            <pc:docMk/>
            <pc:sldMk cId="1407166463" sldId="343"/>
            <ac:picMk id="6" creationId="{DBFEFA79-FE92-4E95-A4DA-392D40183A38}"/>
          </ac:picMkLst>
        </pc:picChg>
        <pc:picChg chg="del">
          <ac:chgData name="Göransson, Ulla" userId="69157f8e-56de-44c6-907f-2cafaa14a054" providerId="ADAL" clId="{6001F087-D4A4-4AE3-AA36-E778C5B777BB}" dt="2021-06-02T08:36:21.924" v="802" actId="478"/>
          <ac:picMkLst>
            <pc:docMk/>
            <pc:sldMk cId="1407166463" sldId="343"/>
            <ac:picMk id="7" creationId="{C70C4DE2-64C7-4C1C-867D-DED3439469E8}"/>
          </ac:picMkLst>
        </pc:picChg>
        <pc:picChg chg="del">
          <ac:chgData name="Göransson, Ulla" userId="69157f8e-56de-44c6-907f-2cafaa14a054" providerId="ADAL" clId="{6001F087-D4A4-4AE3-AA36-E778C5B777BB}" dt="2021-06-02T08:36:20.966" v="801" actId="478"/>
          <ac:picMkLst>
            <pc:docMk/>
            <pc:sldMk cId="1407166463" sldId="343"/>
            <ac:picMk id="8" creationId="{AAE0B54C-F5E8-45DC-BD25-B3F6F729E5D8}"/>
          </ac:picMkLst>
        </pc:picChg>
        <pc:picChg chg="add mod">
          <ac:chgData name="Göransson, Ulla" userId="69157f8e-56de-44c6-907f-2cafaa14a054" providerId="ADAL" clId="{6001F087-D4A4-4AE3-AA36-E778C5B777BB}" dt="2021-06-02T12:24:35.920" v="2443" actId="164"/>
          <ac:picMkLst>
            <pc:docMk/>
            <pc:sldMk cId="1407166463" sldId="343"/>
            <ac:picMk id="10" creationId="{A7B31A25-6232-4AA9-8016-6C1104C65F7F}"/>
          </ac:picMkLst>
        </pc:picChg>
        <pc:picChg chg="add mod ord">
          <ac:chgData name="Göransson, Ulla" userId="69157f8e-56de-44c6-907f-2cafaa14a054" providerId="ADAL" clId="{6001F087-D4A4-4AE3-AA36-E778C5B777BB}" dt="2021-06-02T12:26:29.809" v="2447" actId="1076"/>
          <ac:picMkLst>
            <pc:docMk/>
            <pc:sldMk cId="1407166463" sldId="343"/>
            <ac:picMk id="11" creationId="{12752E28-865B-45D7-B28E-16DD15216E68}"/>
          </ac:picMkLst>
        </pc:picChg>
      </pc:sldChg>
      <pc:sldChg chg="add del ord">
        <pc:chgData name="Göransson, Ulla" userId="69157f8e-56de-44c6-907f-2cafaa14a054" providerId="ADAL" clId="{6001F087-D4A4-4AE3-AA36-E778C5B777BB}" dt="2021-06-02T12:16:30.709" v="2387" actId="47"/>
        <pc:sldMkLst>
          <pc:docMk/>
          <pc:sldMk cId="783987734" sldId="344"/>
        </pc:sldMkLst>
      </pc:sldChg>
      <pc:sldChg chg="add del ord replId">
        <pc:chgData name="Göransson, Ulla" userId="69157f8e-56de-44c6-907f-2cafaa14a054" providerId="ADAL" clId="{6001F087-D4A4-4AE3-AA36-E778C5B777BB}" dt="2021-06-02T12:16:30.709" v="2387" actId="47"/>
        <pc:sldMkLst>
          <pc:docMk/>
          <pc:sldMk cId="17090777" sldId="345"/>
        </pc:sldMkLst>
      </pc:sldChg>
      <pc:sldChg chg="addSp delSp modSp add mod">
        <pc:chgData name="Göransson, Ulla" userId="69157f8e-56de-44c6-907f-2cafaa14a054" providerId="ADAL" clId="{6001F087-D4A4-4AE3-AA36-E778C5B777BB}" dt="2021-06-02T12:58:07.200" v="2475"/>
        <pc:sldMkLst>
          <pc:docMk/>
          <pc:sldMk cId="647849722" sldId="346"/>
        </pc:sldMkLst>
        <pc:spChg chg="add mod">
          <ac:chgData name="Göransson, Ulla" userId="69157f8e-56de-44c6-907f-2cafaa14a054" providerId="ADAL" clId="{6001F087-D4A4-4AE3-AA36-E778C5B777BB}" dt="2021-06-02T12:57:56.641" v="2470"/>
          <ac:spMkLst>
            <pc:docMk/>
            <pc:sldMk cId="647849722" sldId="346"/>
            <ac:spMk id="4" creationId="{4834F251-E48B-4ED5-839D-AF9BD66AE044}"/>
          </ac:spMkLst>
        </pc:spChg>
        <pc:spChg chg="mod">
          <ac:chgData name="Göransson, Ulla" userId="69157f8e-56de-44c6-907f-2cafaa14a054" providerId="ADAL" clId="{6001F087-D4A4-4AE3-AA36-E778C5B777BB}" dt="2021-06-02T09:49:18.532" v="1678"/>
          <ac:spMkLst>
            <pc:docMk/>
            <pc:sldMk cId="647849722" sldId="346"/>
            <ac:spMk id="10" creationId="{262F9F2E-BAEE-44CB-830B-9013DDC6C6FB}"/>
          </ac:spMkLst>
        </pc:spChg>
        <pc:graphicFrameChg chg="add mod">
          <ac:chgData name="Göransson, Ulla" userId="69157f8e-56de-44c6-907f-2cafaa14a054" providerId="ADAL" clId="{6001F087-D4A4-4AE3-AA36-E778C5B777BB}" dt="2021-06-02T12:58:07.200" v="2475"/>
          <ac:graphicFrameMkLst>
            <pc:docMk/>
            <pc:sldMk cId="647849722" sldId="346"/>
            <ac:graphicFrameMk id="5" creationId="{F279D29E-F0BD-4C52-A96B-9ED0B401CE4F}"/>
          </ac:graphicFrameMkLst>
        </pc:graphicFrameChg>
        <pc:graphicFrameChg chg="del mod modGraphic">
          <ac:chgData name="Göransson, Ulla" userId="69157f8e-56de-44c6-907f-2cafaa14a054" providerId="ADAL" clId="{6001F087-D4A4-4AE3-AA36-E778C5B777BB}" dt="2021-06-02T12:58:06.930" v="2474" actId="478"/>
          <ac:graphicFrameMkLst>
            <pc:docMk/>
            <pc:sldMk cId="647849722" sldId="346"/>
            <ac:graphicFrameMk id="11" creationId="{AD9D6CF2-76F4-4757-889A-00BD3660D0F0}"/>
          </ac:graphicFrameMkLst>
        </pc:graphicFrameChg>
      </pc:sldChg>
      <pc:sldChg chg="addSp delSp modSp new del mod">
        <pc:chgData name="Göransson, Ulla" userId="69157f8e-56de-44c6-907f-2cafaa14a054" providerId="ADAL" clId="{6001F087-D4A4-4AE3-AA36-E778C5B777BB}" dt="2021-06-02T09:49:08.831" v="1676" actId="47"/>
        <pc:sldMkLst>
          <pc:docMk/>
          <pc:sldMk cId="2881864016" sldId="346"/>
        </pc:sldMkLst>
        <pc:spChg chg="del">
          <ac:chgData name="Göransson, Ulla" userId="69157f8e-56de-44c6-907f-2cafaa14a054" providerId="ADAL" clId="{6001F087-D4A4-4AE3-AA36-E778C5B777BB}" dt="2021-06-02T09:45:50.563" v="1615" actId="478"/>
          <ac:spMkLst>
            <pc:docMk/>
            <pc:sldMk cId="2881864016" sldId="346"/>
            <ac:spMk id="3" creationId="{C93258B3-CA65-47DD-BE30-BF58935D4D9C}"/>
          </ac:spMkLst>
        </pc:spChg>
        <pc:graphicFrameChg chg="add mod modGraphic">
          <ac:chgData name="Göransson, Ulla" userId="69157f8e-56de-44c6-907f-2cafaa14a054" providerId="ADAL" clId="{6001F087-D4A4-4AE3-AA36-E778C5B777BB}" dt="2021-06-02T09:46:12.309" v="1621" actId="14734"/>
          <ac:graphicFrameMkLst>
            <pc:docMk/>
            <pc:sldMk cId="2881864016" sldId="346"/>
            <ac:graphicFrameMk id="4" creationId="{B636FC4D-442B-487C-8411-2535EE2D0005}"/>
          </ac:graphicFrameMkLst>
        </pc:graphicFrameChg>
      </pc:sldChg>
      <pc:sldChg chg="addSp delSp modSp add mod">
        <pc:chgData name="Göransson, Ulla" userId="69157f8e-56de-44c6-907f-2cafaa14a054" providerId="ADAL" clId="{6001F087-D4A4-4AE3-AA36-E778C5B777BB}" dt="2021-06-02T10:04:33.312" v="2067" actId="1076"/>
        <pc:sldMkLst>
          <pc:docMk/>
          <pc:sldMk cId="3993732271" sldId="347"/>
        </pc:sldMkLst>
        <pc:spChg chg="mod">
          <ac:chgData name="Göransson, Ulla" userId="69157f8e-56de-44c6-907f-2cafaa14a054" providerId="ADAL" clId="{6001F087-D4A4-4AE3-AA36-E778C5B777BB}" dt="2021-06-02T09:58:18.176" v="1972"/>
          <ac:spMkLst>
            <pc:docMk/>
            <pc:sldMk cId="3993732271" sldId="347"/>
            <ac:spMk id="2" creationId="{832089EA-403C-44E3-BC3C-63AEA4187F7C}"/>
          </ac:spMkLst>
        </pc:spChg>
        <pc:spChg chg="mod">
          <ac:chgData name="Göransson, Ulla" userId="69157f8e-56de-44c6-907f-2cafaa14a054" providerId="ADAL" clId="{6001F087-D4A4-4AE3-AA36-E778C5B777BB}" dt="2021-06-02T10:02:22.589" v="2037" actId="20577"/>
          <ac:spMkLst>
            <pc:docMk/>
            <pc:sldMk cId="3993732271" sldId="347"/>
            <ac:spMk id="6" creationId="{0B09ACC0-1DA1-48FC-B29B-7BCB9B484F43}"/>
          </ac:spMkLst>
        </pc:spChg>
        <pc:picChg chg="del">
          <ac:chgData name="Göransson, Ulla" userId="69157f8e-56de-44c6-907f-2cafaa14a054" providerId="ADAL" clId="{6001F087-D4A4-4AE3-AA36-E778C5B777BB}" dt="2021-06-02T10:02:29.490" v="2038" actId="478"/>
          <ac:picMkLst>
            <pc:docMk/>
            <pc:sldMk cId="3993732271" sldId="347"/>
            <ac:picMk id="5" creationId="{714429FE-71EC-4ED8-BAAF-91E7F2731F0F}"/>
          </ac:picMkLst>
        </pc:picChg>
        <pc:picChg chg="add mod">
          <ac:chgData name="Göransson, Ulla" userId="69157f8e-56de-44c6-907f-2cafaa14a054" providerId="ADAL" clId="{6001F087-D4A4-4AE3-AA36-E778C5B777BB}" dt="2021-06-02T10:04:33.312" v="2067" actId="1076"/>
          <ac:picMkLst>
            <pc:docMk/>
            <pc:sldMk cId="3993732271" sldId="347"/>
            <ac:picMk id="7" creationId="{ADFC1868-B427-4F98-9D0F-A95FDC8F826D}"/>
          </ac:picMkLst>
        </pc:picChg>
      </pc:sldChg>
      <pc:sldChg chg="addSp delSp modSp add mod setBg">
        <pc:chgData name="Göransson, Ulla" userId="69157f8e-56de-44c6-907f-2cafaa14a054" providerId="ADAL" clId="{6001F087-D4A4-4AE3-AA36-E778C5B777BB}" dt="2021-06-02T10:04:27.229" v="2066" actId="26606"/>
        <pc:sldMkLst>
          <pc:docMk/>
          <pc:sldMk cId="2778102687" sldId="348"/>
        </pc:sldMkLst>
        <pc:spChg chg="mod">
          <ac:chgData name="Göransson, Ulla" userId="69157f8e-56de-44c6-907f-2cafaa14a054" providerId="ADAL" clId="{6001F087-D4A4-4AE3-AA36-E778C5B777BB}" dt="2021-06-02T10:04:27.229" v="2066" actId="26606"/>
          <ac:spMkLst>
            <pc:docMk/>
            <pc:sldMk cId="2778102687" sldId="348"/>
            <ac:spMk id="2" creationId="{832089EA-403C-44E3-BC3C-63AEA4187F7C}"/>
          </ac:spMkLst>
        </pc:spChg>
        <pc:spChg chg="mod">
          <ac:chgData name="Göransson, Ulla" userId="69157f8e-56de-44c6-907f-2cafaa14a054" providerId="ADAL" clId="{6001F087-D4A4-4AE3-AA36-E778C5B777BB}" dt="2021-06-02T10:04:27.229" v="2066" actId="26606"/>
          <ac:spMkLst>
            <pc:docMk/>
            <pc:sldMk cId="2778102687" sldId="348"/>
            <ac:spMk id="6" creationId="{0B09ACC0-1DA1-48FC-B29B-7BCB9B484F43}"/>
          </ac:spMkLst>
        </pc:spChg>
        <pc:spChg chg="ord">
          <ac:chgData name="Göransson, Ulla" userId="69157f8e-56de-44c6-907f-2cafaa14a054" providerId="ADAL" clId="{6001F087-D4A4-4AE3-AA36-E778C5B777BB}" dt="2021-06-02T10:04:27.229" v="2066" actId="26606"/>
          <ac:spMkLst>
            <pc:docMk/>
            <pc:sldMk cId="2778102687" sldId="348"/>
            <ac:spMk id="8" creationId="{67B8BBFD-0855-43D0-B42A-80B9C2760C0A}"/>
          </ac:spMkLst>
        </pc:spChg>
        <pc:spChg chg="add del">
          <ac:chgData name="Göransson, Ulla" userId="69157f8e-56de-44c6-907f-2cafaa14a054" providerId="ADAL" clId="{6001F087-D4A4-4AE3-AA36-E778C5B777BB}" dt="2021-06-02T10:04:27.229" v="2066" actId="26606"/>
          <ac:spMkLst>
            <pc:docMk/>
            <pc:sldMk cId="2778102687" sldId="348"/>
            <ac:spMk id="14" creationId="{D2854001-B4AF-4E18-9D2E-33E37F97A82D}"/>
          </ac:spMkLst>
        </pc:spChg>
        <pc:spChg chg="add del">
          <ac:chgData name="Göransson, Ulla" userId="69157f8e-56de-44c6-907f-2cafaa14a054" providerId="ADAL" clId="{6001F087-D4A4-4AE3-AA36-E778C5B777BB}" dt="2021-06-02T10:04:27.229" v="2066" actId="26606"/>
          <ac:spMkLst>
            <pc:docMk/>
            <pc:sldMk cId="2778102687" sldId="348"/>
            <ac:spMk id="16" creationId="{8AEA628B-C8FF-4D0B-B111-F101F580B15D}"/>
          </ac:spMkLst>
        </pc:spChg>
        <pc:spChg chg="add del">
          <ac:chgData name="Göransson, Ulla" userId="69157f8e-56de-44c6-907f-2cafaa14a054" providerId="ADAL" clId="{6001F087-D4A4-4AE3-AA36-E778C5B777BB}" dt="2021-06-02T10:04:27.229" v="2066" actId="26606"/>
          <ac:spMkLst>
            <pc:docMk/>
            <pc:sldMk cId="2778102687" sldId="348"/>
            <ac:spMk id="18" creationId="{42663BD0-064C-40FC-A331-F49FCA9536AA}"/>
          </ac:spMkLst>
        </pc:spChg>
        <pc:picChg chg="del">
          <ac:chgData name="Göransson, Ulla" userId="69157f8e-56de-44c6-907f-2cafaa14a054" providerId="ADAL" clId="{6001F087-D4A4-4AE3-AA36-E778C5B777BB}" dt="2021-06-02T10:04:21.260" v="2062" actId="478"/>
          <ac:picMkLst>
            <pc:docMk/>
            <pc:sldMk cId="2778102687" sldId="348"/>
            <ac:picMk id="7" creationId="{ADFC1868-B427-4F98-9D0F-A95FDC8F826D}"/>
          </ac:picMkLst>
        </pc:picChg>
        <pc:picChg chg="add mod">
          <ac:chgData name="Göransson, Ulla" userId="69157f8e-56de-44c6-907f-2cafaa14a054" providerId="ADAL" clId="{6001F087-D4A4-4AE3-AA36-E778C5B777BB}" dt="2021-06-02T10:04:27.229" v="2066" actId="26606"/>
          <ac:picMkLst>
            <pc:docMk/>
            <pc:sldMk cId="2778102687" sldId="348"/>
            <ac:picMk id="9" creationId="{1C1435BA-602A-4D36-A0E4-C88D6AA2582C}"/>
          </ac:picMkLst>
        </pc:picChg>
      </pc:sldChg>
      <pc:sldChg chg="addSp delSp modSp add mod">
        <pc:chgData name="Göransson, Ulla" userId="69157f8e-56de-44c6-907f-2cafaa14a054" providerId="ADAL" clId="{6001F087-D4A4-4AE3-AA36-E778C5B777BB}" dt="2021-06-02T10:06:12.131" v="2086" actId="1076"/>
        <pc:sldMkLst>
          <pc:docMk/>
          <pc:sldMk cId="936028300" sldId="349"/>
        </pc:sldMkLst>
        <pc:spChg chg="mod">
          <ac:chgData name="Göransson, Ulla" userId="69157f8e-56de-44c6-907f-2cafaa14a054" providerId="ADAL" clId="{6001F087-D4A4-4AE3-AA36-E778C5B777BB}" dt="2021-06-02T10:05:19.402" v="2071"/>
          <ac:spMkLst>
            <pc:docMk/>
            <pc:sldMk cId="936028300" sldId="349"/>
            <ac:spMk id="2" creationId="{832089EA-403C-44E3-BC3C-63AEA4187F7C}"/>
          </ac:spMkLst>
        </pc:spChg>
        <pc:spChg chg="mod">
          <ac:chgData name="Göransson, Ulla" userId="69157f8e-56de-44c6-907f-2cafaa14a054" providerId="ADAL" clId="{6001F087-D4A4-4AE3-AA36-E778C5B777BB}" dt="2021-06-02T10:05:59.009" v="2083" actId="20577"/>
          <ac:spMkLst>
            <pc:docMk/>
            <pc:sldMk cId="936028300" sldId="349"/>
            <ac:spMk id="6" creationId="{0B09ACC0-1DA1-48FC-B29B-7BCB9B484F43}"/>
          </ac:spMkLst>
        </pc:spChg>
        <pc:picChg chg="add mod">
          <ac:chgData name="Göransson, Ulla" userId="69157f8e-56de-44c6-907f-2cafaa14a054" providerId="ADAL" clId="{6001F087-D4A4-4AE3-AA36-E778C5B777BB}" dt="2021-06-02T10:06:12.131" v="2086" actId="1076"/>
          <ac:picMkLst>
            <pc:docMk/>
            <pc:sldMk cId="936028300" sldId="349"/>
            <ac:picMk id="7" creationId="{00552AB8-C64C-4B83-8DA3-CF0012B826E4}"/>
          </ac:picMkLst>
        </pc:picChg>
        <pc:picChg chg="del">
          <ac:chgData name="Göransson, Ulla" userId="69157f8e-56de-44c6-907f-2cafaa14a054" providerId="ADAL" clId="{6001F087-D4A4-4AE3-AA36-E778C5B777BB}" dt="2021-06-02T10:06:09.334" v="2084" actId="478"/>
          <ac:picMkLst>
            <pc:docMk/>
            <pc:sldMk cId="936028300" sldId="349"/>
            <ac:picMk id="9" creationId="{1C1435BA-602A-4D36-A0E4-C88D6AA2582C}"/>
          </ac:picMkLst>
        </pc:picChg>
      </pc:sldChg>
      <pc:sldChg chg="addSp delSp modSp add mod">
        <pc:chgData name="Göransson, Ulla" userId="69157f8e-56de-44c6-907f-2cafaa14a054" providerId="ADAL" clId="{6001F087-D4A4-4AE3-AA36-E778C5B777BB}" dt="2021-06-02T10:07:37.507" v="2113" actId="1076"/>
        <pc:sldMkLst>
          <pc:docMk/>
          <pc:sldMk cId="1329612218" sldId="350"/>
        </pc:sldMkLst>
        <pc:spChg chg="mod">
          <ac:chgData name="Göransson, Ulla" userId="69157f8e-56de-44c6-907f-2cafaa14a054" providerId="ADAL" clId="{6001F087-D4A4-4AE3-AA36-E778C5B777BB}" dt="2021-06-02T10:06:28.910" v="2089"/>
          <ac:spMkLst>
            <pc:docMk/>
            <pc:sldMk cId="1329612218" sldId="350"/>
            <ac:spMk id="2" creationId="{832089EA-403C-44E3-BC3C-63AEA4187F7C}"/>
          </ac:spMkLst>
        </pc:spChg>
        <pc:spChg chg="mod">
          <ac:chgData name="Göransson, Ulla" userId="69157f8e-56de-44c6-907f-2cafaa14a054" providerId="ADAL" clId="{6001F087-D4A4-4AE3-AA36-E778C5B777BB}" dt="2021-06-02T10:07:26.482" v="2110" actId="20577"/>
          <ac:spMkLst>
            <pc:docMk/>
            <pc:sldMk cId="1329612218" sldId="350"/>
            <ac:spMk id="6" creationId="{0B09ACC0-1DA1-48FC-B29B-7BCB9B484F43}"/>
          </ac:spMkLst>
        </pc:spChg>
        <pc:picChg chg="del">
          <ac:chgData name="Göransson, Ulla" userId="69157f8e-56de-44c6-907f-2cafaa14a054" providerId="ADAL" clId="{6001F087-D4A4-4AE3-AA36-E778C5B777BB}" dt="2021-06-02T10:07:34.605" v="2111" actId="478"/>
          <ac:picMkLst>
            <pc:docMk/>
            <pc:sldMk cId="1329612218" sldId="350"/>
            <ac:picMk id="7" creationId="{00552AB8-C64C-4B83-8DA3-CF0012B826E4}"/>
          </ac:picMkLst>
        </pc:picChg>
        <pc:picChg chg="add mod">
          <ac:chgData name="Göransson, Ulla" userId="69157f8e-56de-44c6-907f-2cafaa14a054" providerId="ADAL" clId="{6001F087-D4A4-4AE3-AA36-E778C5B777BB}" dt="2021-06-02T10:07:37.507" v="2113" actId="1076"/>
          <ac:picMkLst>
            <pc:docMk/>
            <pc:sldMk cId="1329612218" sldId="350"/>
            <ac:picMk id="9" creationId="{089C82CE-78AD-4BF5-BAE0-A57F0A6C1E2D}"/>
          </ac:picMkLst>
        </pc:picChg>
      </pc:sldChg>
      <pc:sldChg chg="addSp delSp modSp add mod">
        <pc:chgData name="Göransson, Ulla" userId="69157f8e-56de-44c6-907f-2cafaa14a054" providerId="ADAL" clId="{6001F087-D4A4-4AE3-AA36-E778C5B777BB}" dt="2021-06-02T10:10:37.724" v="2191" actId="1076"/>
        <pc:sldMkLst>
          <pc:docMk/>
          <pc:sldMk cId="822900307" sldId="351"/>
        </pc:sldMkLst>
        <pc:spChg chg="mod">
          <ac:chgData name="Göransson, Ulla" userId="69157f8e-56de-44c6-907f-2cafaa14a054" providerId="ADAL" clId="{6001F087-D4A4-4AE3-AA36-E778C5B777BB}" dt="2021-06-02T10:08:28.365" v="2139"/>
          <ac:spMkLst>
            <pc:docMk/>
            <pc:sldMk cId="822900307" sldId="351"/>
            <ac:spMk id="2" creationId="{832089EA-403C-44E3-BC3C-63AEA4187F7C}"/>
          </ac:spMkLst>
        </pc:spChg>
        <pc:spChg chg="mod">
          <ac:chgData name="Göransson, Ulla" userId="69157f8e-56de-44c6-907f-2cafaa14a054" providerId="ADAL" clId="{6001F087-D4A4-4AE3-AA36-E778C5B777BB}" dt="2021-06-02T10:10:02.056" v="2183" actId="5793"/>
          <ac:spMkLst>
            <pc:docMk/>
            <pc:sldMk cId="822900307" sldId="351"/>
            <ac:spMk id="6" creationId="{0B09ACC0-1DA1-48FC-B29B-7BCB9B484F43}"/>
          </ac:spMkLst>
        </pc:spChg>
        <pc:spChg chg="add mod">
          <ac:chgData name="Göransson, Ulla" userId="69157f8e-56de-44c6-907f-2cafaa14a054" providerId="ADAL" clId="{6001F087-D4A4-4AE3-AA36-E778C5B777BB}" dt="2021-06-02T10:10:37.724" v="2191" actId="1076"/>
          <ac:spMkLst>
            <pc:docMk/>
            <pc:sldMk cId="822900307" sldId="351"/>
            <ac:spMk id="10" creationId="{0FAEDA95-749D-4BDD-89A1-8835867B5B4F}"/>
          </ac:spMkLst>
        </pc:spChg>
        <pc:picChg chg="add mod">
          <ac:chgData name="Göransson, Ulla" userId="69157f8e-56de-44c6-907f-2cafaa14a054" providerId="ADAL" clId="{6001F087-D4A4-4AE3-AA36-E778C5B777BB}" dt="2021-06-02T10:10:21.183" v="2186" actId="1076"/>
          <ac:picMkLst>
            <pc:docMk/>
            <pc:sldMk cId="822900307" sldId="351"/>
            <ac:picMk id="7" creationId="{CDC09E70-7EB6-420E-8210-98A05D11EB8A}"/>
          </ac:picMkLst>
        </pc:picChg>
        <pc:picChg chg="del">
          <ac:chgData name="Göransson, Ulla" userId="69157f8e-56de-44c6-907f-2cafaa14a054" providerId="ADAL" clId="{6001F087-D4A4-4AE3-AA36-E778C5B777BB}" dt="2021-06-02T10:10:12.522" v="2184" actId="478"/>
          <ac:picMkLst>
            <pc:docMk/>
            <pc:sldMk cId="822900307" sldId="351"/>
            <ac:picMk id="9" creationId="{089C82CE-78AD-4BF5-BAE0-A57F0A6C1E2D}"/>
          </ac:picMkLst>
        </pc:picChg>
      </pc:sldChg>
      <pc:sldChg chg="addSp delSp modSp add mod ord">
        <pc:chgData name="Göransson, Ulla" userId="69157f8e-56de-44c6-907f-2cafaa14a054" providerId="ADAL" clId="{6001F087-D4A4-4AE3-AA36-E778C5B777BB}" dt="2021-06-02T10:21:39.610" v="2271" actId="1076"/>
        <pc:sldMkLst>
          <pc:docMk/>
          <pc:sldMk cId="1088321308" sldId="352"/>
        </pc:sldMkLst>
        <pc:spChg chg="mod">
          <ac:chgData name="Göransson, Ulla" userId="69157f8e-56de-44c6-907f-2cafaa14a054" providerId="ADAL" clId="{6001F087-D4A4-4AE3-AA36-E778C5B777BB}" dt="2021-06-02T10:15:27.468" v="2223" actId="20577"/>
          <ac:spMkLst>
            <pc:docMk/>
            <pc:sldMk cId="1088321308" sldId="352"/>
            <ac:spMk id="5" creationId="{E7A2A834-91A5-4587-B2BC-66C810A5C8E3}"/>
          </ac:spMkLst>
        </pc:spChg>
        <pc:spChg chg="mod">
          <ac:chgData name="Göransson, Ulla" userId="69157f8e-56de-44c6-907f-2cafaa14a054" providerId="ADAL" clId="{6001F087-D4A4-4AE3-AA36-E778C5B777BB}" dt="2021-06-02T10:20:57.200" v="2261" actId="207"/>
          <ac:spMkLst>
            <pc:docMk/>
            <pc:sldMk cId="1088321308" sldId="352"/>
            <ac:spMk id="9" creationId="{63D0F5A5-DCDB-4A1F-80AA-34CDD3DAA849}"/>
          </ac:spMkLst>
        </pc:spChg>
        <pc:spChg chg="mod">
          <ac:chgData name="Göransson, Ulla" userId="69157f8e-56de-44c6-907f-2cafaa14a054" providerId="ADAL" clId="{6001F087-D4A4-4AE3-AA36-E778C5B777BB}" dt="2021-06-02T10:21:04.993" v="2263" actId="207"/>
          <ac:spMkLst>
            <pc:docMk/>
            <pc:sldMk cId="1088321308" sldId="352"/>
            <ac:spMk id="10" creationId="{3E5AFCE3-8169-4F34-9048-263C232F35EF}"/>
          </ac:spMkLst>
        </pc:spChg>
        <pc:grpChg chg="add mod">
          <ac:chgData name="Göransson, Ulla" userId="69157f8e-56de-44c6-907f-2cafaa14a054" providerId="ADAL" clId="{6001F087-D4A4-4AE3-AA36-E778C5B777BB}" dt="2021-06-02T10:21:26.224" v="2268" actId="1076"/>
          <ac:grpSpMkLst>
            <pc:docMk/>
            <pc:sldMk cId="1088321308" sldId="352"/>
            <ac:grpSpMk id="8" creationId="{E0F07659-6BEC-4618-97B0-31E3D4632A00}"/>
          </ac:grpSpMkLst>
        </pc:grpChg>
        <pc:picChg chg="add mod modCrop">
          <ac:chgData name="Göransson, Ulla" userId="69157f8e-56de-44c6-907f-2cafaa14a054" providerId="ADAL" clId="{6001F087-D4A4-4AE3-AA36-E778C5B777BB}" dt="2021-06-02T10:21:39.610" v="2271" actId="1076"/>
          <ac:picMkLst>
            <pc:docMk/>
            <pc:sldMk cId="1088321308" sldId="352"/>
            <ac:picMk id="4" creationId="{95DD1255-FEE9-472B-9173-629D18A3FD8F}"/>
          </ac:picMkLst>
        </pc:picChg>
        <pc:picChg chg="add del mod modCrop">
          <ac:chgData name="Göransson, Ulla" userId="69157f8e-56de-44c6-907f-2cafaa14a054" providerId="ADAL" clId="{6001F087-D4A4-4AE3-AA36-E778C5B777BB}" dt="2021-06-02T10:20:12.593" v="2256" actId="478"/>
          <ac:picMkLst>
            <pc:docMk/>
            <pc:sldMk cId="1088321308" sldId="352"/>
            <ac:picMk id="7" creationId="{94C3C037-571C-4089-B8A7-19F17361991C}"/>
          </ac:picMkLst>
        </pc:picChg>
      </pc:sldChg>
    </pc:docChg>
  </pc:docChgLst>
  <pc:docChgLst>
    <pc:chgData name="Grotzfeld, Claudia" userId="e45a4c30-6f52-4960-b995-3eb4b79be813" providerId="ADAL" clId="{3EFCCC09-6329-4D62-BA51-2101A59B2C38}"/>
    <pc:docChg chg="undo custSel delSld modSld">
      <pc:chgData name="Grotzfeld, Claudia" userId="e45a4c30-6f52-4960-b995-3eb4b79be813" providerId="ADAL" clId="{3EFCCC09-6329-4D62-BA51-2101A59B2C38}" dt="2021-09-01T10:45:38.322" v="4966" actId="1037"/>
      <pc:docMkLst>
        <pc:docMk/>
      </pc:docMkLst>
      <pc:sldChg chg="addSp delSp modSp mod">
        <pc:chgData name="Grotzfeld, Claudia" userId="e45a4c30-6f52-4960-b995-3eb4b79be813" providerId="ADAL" clId="{3EFCCC09-6329-4D62-BA51-2101A59B2C38}" dt="2021-08-26T13:51:10.880" v="4616" actId="478"/>
        <pc:sldMkLst>
          <pc:docMk/>
          <pc:sldMk cId="3349524324" sldId="256"/>
        </pc:sldMkLst>
        <pc:spChg chg="mod">
          <ac:chgData name="Grotzfeld, Claudia" userId="e45a4c30-6f52-4960-b995-3eb4b79be813" providerId="ADAL" clId="{3EFCCC09-6329-4D62-BA51-2101A59B2C38}" dt="2021-08-25T08:30:38.938" v="7" actId="20577"/>
          <ac:spMkLst>
            <pc:docMk/>
            <pc:sldMk cId="3349524324" sldId="256"/>
            <ac:spMk id="2" creationId="{00000000-0000-0000-0000-000000000000}"/>
          </ac:spMkLst>
        </pc:spChg>
        <pc:spChg chg="mod">
          <ac:chgData name="Grotzfeld, Claudia" userId="e45a4c30-6f52-4960-b995-3eb4b79be813" providerId="ADAL" clId="{3EFCCC09-6329-4D62-BA51-2101A59B2C38}" dt="2021-08-25T09:30:40.720" v="24" actId="20577"/>
          <ac:spMkLst>
            <pc:docMk/>
            <pc:sldMk cId="3349524324" sldId="256"/>
            <ac:spMk id="3" creationId="{00000000-0000-0000-0000-000000000000}"/>
          </ac:spMkLst>
        </pc:spChg>
        <pc:picChg chg="add del mod">
          <ac:chgData name="Grotzfeld, Claudia" userId="e45a4c30-6f52-4960-b995-3eb4b79be813" providerId="ADAL" clId="{3EFCCC09-6329-4D62-BA51-2101A59B2C38}" dt="2021-08-26T13:51:10.880" v="4616" actId="478"/>
          <ac:picMkLst>
            <pc:docMk/>
            <pc:sldMk cId="3349524324" sldId="256"/>
            <ac:picMk id="6" creationId="{21297286-BF8E-4CC7-ADA3-0F6DD3CA2187}"/>
          </ac:picMkLst>
        </pc:picChg>
      </pc:sldChg>
      <pc:sldChg chg="del">
        <pc:chgData name="Grotzfeld, Claudia" userId="e45a4c30-6f52-4960-b995-3eb4b79be813" providerId="ADAL" clId="{3EFCCC09-6329-4D62-BA51-2101A59B2C38}" dt="2021-08-25T13:55:40.799" v="3437" actId="47"/>
        <pc:sldMkLst>
          <pc:docMk/>
          <pc:sldMk cId="12183455" sldId="306"/>
        </pc:sldMkLst>
      </pc:sldChg>
      <pc:sldChg chg="del">
        <pc:chgData name="Grotzfeld, Claudia" userId="e45a4c30-6f52-4960-b995-3eb4b79be813" providerId="ADAL" clId="{3EFCCC09-6329-4D62-BA51-2101A59B2C38}" dt="2021-08-25T13:55:33.798" v="3435" actId="2696"/>
        <pc:sldMkLst>
          <pc:docMk/>
          <pc:sldMk cId="3431681386" sldId="323"/>
        </pc:sldMkLst>
      </pc:sldChg>
      <pc:sldChg chg="addSp delSp modSp mod">
        <pc:chgData name="Grotzfeld, Claudia" userId="e45a4c30-6f52-4960-b995-3eb4b79be813" providerId="ADAL" clId="{3EFCCC09-6329-4D62-BA51-2101A59B2C38}" dt="2021-08-26T13:59:43.027" v="4632" actId="1076"/>
        <pc:sldMkLst>
          <pc:docMk/>
          <pc:sldMk cId="431716946" sldId="328"/>
        </pc:sldMkLst>
        <pc:spChg chg="mod">
          <ac:chgData name="Grotzfeld, Claudia" userId="e45a4c30-6f52-4960-b995-3eb4b79be813" providerId="ADAL" clId="{3EFCCC09-6329-4D62-BA51-2101A59B2C38}" dt="2021-08-25T12:44:35.735" v="1054" actId="20577"/>
          <ac:spMkLst>
            <pc:docMk/>
            <pc:sldMk cId="431716946" sldId="328"/>
            <ac:spMk id="2" creationId="{9E494906-E548-4D5C-90F9-DFBBBEDE88EA}"/>
          </ac:spMkLst>
        </pc:spChg>
        <pc:spChg chg="mod">
          <ac:chgData name="Grotzfeld, Claudia" userId="e45a4c30-6f52-4960-b995-3eb4b79be813" providerId="ADAL" clId="{3EFCCC09-6329-4D62-BA51-2101A59B2C38}" dt="2021-08-25T12:49:27.933" v="1156" actId="108"/>
          <ac:spMkLst>
            <pc:docMk/>
            <pc:sldMk cId="431716946" sldId="328"/>
            <ac:spMk id="5" creationId="{E7A2A834-91A5-4587-B2BC-66C810A5C8E3}"/>
          </ac:spMkLst>
        </pc:spChg>
        <pc:spChg chg="del">
          <ac:chgData name="Grotzfeld, Claudia" userId="e45a4c30-6f52-4960-b995-3eb4b79be813" providerId="ADAL" clId="{3EFCCC09-6329-4D62-BA51-2101A59B2C38}" dt="2021-08-25T11:56:16.325" v="309" actId="478"/>
          <ac:spMkLst>
            <pc:docMk/>
            <pc:sldMk cId="431716946" sldId="328"/>
            <ac:spMk id="10" creationId="{848D45D9-D965-41B1-8A9B-8471F9EFEE32}"/>
          </ac:spMkLst>
        </pc:spChg>
        <pc:picChg chg="add del mod ord">
          <ac:chgData name="Grotzfeld, Claudia" userId="e45a4c30-6f52-4960-b995-3eb4b79be813" providerId="ADAL" clId="{3EFCCC09-6329-4D62-BA51-2101A59B2C38}" dt="2021-08-26T13:27:49.954" v="4586" actId="478"/>
          <ac:picMkLst>
            <pc:docMk/>
            <pc:sldMk cId="431716946" sldId="328"/>
            <ac:picMk id="4" creationId="{89A52926-84BA-4813-87E3-BF82B7E9449F}"/>
          </ac:picMkLst>
        </pc:picChg>
        <pc:picChg chg="add mod">
          <ac:chgData name="Grotzfeld, Claudia" userId="e45a4c30-6f52-4960-b995-3eb4b79be813" providerId="ADAL" clId="{3EFCCC09-6329-4D62-BA51-2101A59B2C38}" dt="2021-08-26T13:51:31.791" v="4617" actId="1076"/>
          <ac:picMkLst>
            <pc:docMk/>
            <pc:sldMk cId="431716946" sldId="328"/>
            <ac:picMk id="6" creationId="{0E200D81-24EA-4479-A775-DF6734F84C67}"/>
          </ac:picMkLst>
        </pc:picChg>
        <pc:picChg chg="add del mod ord">
          <ac:chgData name="Grotzfeld, Claudia" userId="e45a4c30-6f52-4960-b995-3eb4b79be813" providerId="ADAL" clId="{3EFCCC09-6329-4D62-BA51-2101A59B2C38}" dt="2021-08-25T12:03:49.431" v="435" actId="167"/>
          <ac:picMkLst>
            <pc:docMk/>
            <pc:sldMk cId="431716946" sldId="328"/>
            <ac:picMk id="7" creationId="{0F86C83D-B2A7-4D96-8353-82D7F09B96D3}"/>
          </ac:picMkLst>
        </pc:picChg>
        <pc:picChg chg="add mod">
          <ac:chgData name="Grotzfeld, Claudia" userId="e45a4c30-6f52-4960-b995-3eb4b79be813" providerId="ADAL" clId="{3EFCCC09-6329-4D62-BA51-2101A59B2C38}" dt="2021-08-26T13:59:43.027" v="4632" actId="1076"/>
          <ac:picMkLst>
            <pc:docMk/>
            <pc:sldMk cId="431716946" sldId="328"/>
            <ac:picMk id="14" creationId="{76C0327E-0CF7-48D0-B387-497466B16168}"/>
          </ac:picMkLst>
        </pc:picChg>
      </pc:sldChg>
      <pc:sldChg chg="addSp delSp modSp mod">
        <pc:chgData name="Grotzfeld, Claudia" userId="e45a4c30-6f52-4960-b995-3eb4b79be813" providerId="ADAL" clId="{3EFCCC09-6329-4D62-BA51-2101A59B2C38}" dt="2021-08-26T13:31:40.542" v="4615" actId="1076"/>
        <pc:sldMkLst>
          <pc:docMk/>
          <pc:sldMk cId="129948603" sldId="329"/>
        </pc:sldMkLst>
        <pc:spChg chg="mod">
          <ac:chgData name="Grotzfeld, Claudia" userId="e45a4c30-6f52-4960-b995-3eb4b79be813" providerId="ADAL" clId="{3EFCCC09-6329-4D62-BA51-2101A59B2C38}" dt="2021-08-25T13:57:32.324" v="3493" actId="6549"/>
          <ac:spMkLst>
            <pc:docMk/>
            <pc:sldMk cId="129948603" sldId="329"/>
            <ac:spMk id="6" creationId="{E7815A96-D0FB-44B5-83EF-866195CBD740}"/>
          </ac:spMkLst>
        </pc:spChg>
        <pc:spChg chg="mod">
          <ac:chgData name="Grotzfeld, Claudia" userId="e45a4c30-6f52-4960-b995-3eb4b79be813" providerId="ADAL" clId="{3EFCCC09-6329-4D62-BA51-2101A59B2C38}" dt="2021-08-25T13:56:39.070" v="3485" actId="20577"/>
          <ac:spMkLst>
            <pc:docMk/>
            <pc:sldMk cId="129948603" sldId="329"/>
            <ac:spMk id="9" creationId="{73C392C7-71BC-436D-BAC9-4BD6C7320955}"/>
          </ac:spMkLst>
        </pc:spChg>
        <pc:spChg chg="add mod">
          <ac:chgData name="Grotzfeld, Claudia" userId="e45a4c30-6f52-4960-b995-3eb4b79be813" providerId="ADAL" clId="{3EFCCC09-6329-4D62-BA51-2101A59B2C38}" dt="2021-08-26T13:31:39.028" v="4614" actId="1076"/>
          <ac:spMkLst>
            <pc:docMk/>
            <pc:sldMk cId="129948603" sldId="329"/>
            <ac:spMk id="18" creationId="{465E0CE4-D0BF-49B2-A0CF-EA861EB827BE}"/>
          </ac:spMkLst>
        </pc:spChg>
        <pc:spChg chg="add del mod">
          <ac:chgData name="Grotzfeld, Claudia" userId="e45a4c30-6f52-4960-b995-3eb4b79be813" providerId="ADAL" clId="{3EFCCC09-6329-4D62-BA51-2101A59B2C38}" dt="2021-08-25T14:02:58.687" v="3980" actId="478"/>
          <ac:spMkLst>
            <pc:docMk/>
            <pc:sldMk cId="129948603" sldId="329"/>
            <ac:spMk id="19" creationId="{21551797-CA60-4162-822E-56B34E0D9ABF}"/>
          </ac:spMkLst>
        </pc:spChg>
        <pc:spChg chg="mod">
          <ac:chgData name="Grotzfeld, Claudia" userId="e45a4c30-6f52-4960-b995-3eb4b79be813" providerId="ADAL" clId="{3EFCCC09-6329-4D62-BA51-2101A59B2C38}" dt="2021-08-25T14:10:56.523" v="4268" actId="20577"/>
          <ac:spMkLst>
            <pc:docMk/>
            <pc:sldMk cId="129948603" sldId="329"/>
            <ac:spMk id="23" creationId="{0436721E-FFDE-4D3A-AE0D-DDE5F994CED9}"/>
          </ac:spMkLst>
        </pc:spChg>
        <pc:grpChg chg="del">
          <ac:chgData name="Grotzfeld, Claudia" userId="e45a4c30-6f52-4960-b995-3eb4b79be813" providerId="ADAL" clId="{3EFCCC09-6329-4D62-BA51-2101A59B2C38}" dt="2021-08-25T13:56:48.888" v="3486" actId="478"/>
          <ac:grpSpMkLst>
            <pc:docMk/>
            <pc:sldMk cId="129948603" sldId="329"/>
            <ac:grpSpMk id="28" creationId="{AFD62F9F-35F3-4B94-8661-195DABED791F}"/>
          </ac:grpSpMkLst>
        </pc:grpChg>
        <pc:picChg chg="add del mod ord">
          <ac:chgData name="Grotzfeld, Claudia" userId="e45a4c30-6f52-4960-b995-3eb4b79be813" providerId="ADAL" clId="{3EFCCC09-6329-4D62-BA51-2101A59B2C38}" dt="2021-08-25T14:03:19.385" v="3986" actId="478"/>
          <ac:picMkLst>
            <pc:docMk/>
            <pc:sldMk cId="129948603" sldId="329"/>
            <ac:picMk id="3" creationId="{6D258633-7882-42FF-80E0-D3A859AB2776}"/>
          </ac:picMkLst>
        </pc:picChg>
        <pc:picChg chg="add del mod">
          <ac:chgData name="Grotzfeld, Claudia" userId="e45a4c30-6f52-4960-b995-3eb4b79be813" providerId="ADAL" clId="{3EFCCC09-6329-4D62-BA51-2101A59B2C38}" dt="2021-08-26T13:28:28.004" v="4591" actId="478"/>
          <ac:picMkLst>
            <pc:docMk/>
            <pc:sldMk cId="129948603" sldId="329"/>
            <ac:picMk id="7" creationId="{F7BF2187-2537-4291-B5EF-478DAF3E5247}"/>
          </ac:picMkLst>
        </pc:picChg>
        <pc:picChg chg="add mod">
          <ac:chgData name="Grotzfeld, Claudia" userId="e45a4c30-6f52-4960-b995-3eb4b79be813" providerId="ADAL" clId="{3EFCCC09-6329-4D62-BA51-2101A59B2C38}" dt="2021-08-26T13:31:40.542" v="4615" actId="1076"/>
          <ac:picMkLst>
            <pc:docMk/>
            <pc:sldMk cId="129948603" sldId="329"/>
            <ac:picMk id="14" creationId="{AC9AD6EB-9173-4EAB-A7D0-D50B22BB9EA3}"/>
          </ac:picMkLst>
        </pc:picChg>
      </pc:sldChg>
      <pc:sldChg chg="addSp delSp modSp mod">
        <pc:chgData name="Grotzfeld, Claudia" userId="e45a4c30-6f52-4960-b995-3eb4b79be813" providerId="ADAL" clId="{3EFCCC09-6329-4D62-BA51-2101A59B2C38}" dt="2021-09-01T10:45:38.322" v="4966" actId="1037"/>
        <pc:sldMkLst>
          <pc:docMk/>
          <pc:sldMk cId="414122114" sldId="335"/>
        </pc:sldMkLst>
        <pc:spChg chg="mod">
          <ac:chgData name="Grotzfeld, Claudia" userId="e45a4c30-6f52-4960-b995-3eb4b79be813" providerId="ADAL" clId="{3EFCCC09-6329-4D62-BA51-2101A59B2C38}" dt="2021-08-25T13:53:29.686" v="3358" actId="20577"/>
          <ac:spMkLst>
            <pc:docMk/>
            <pc:sldMk cId="414122114" sldId="335"/>
            <ac:spMk id="2" creationId="{9E494906-E548-4D5C-90F9-DFBBBEDE88EA}"/>
          </ac:spMkLst>
        </pc:spChg>
        <pc:spChg chg="mod topLvl">
          <ac:chgData name="Grotzfeld, Claudia" userId="e45a4c30-6f52-4960-b995-3eb4b79be813" providerId="ADAL" clId="{3EFCCC09-6329-4D62-BA51-2101A59B2C38}" dt="2021-09-01T10:44:24.910" v="4872" actId="20577"/>
          <ac:spMkLst>
            <pc:docMk/>
            <pc:sldMk cId="414122114" sldId="335"/>
            <ac:spMk id="3" creationId="{A3C31950-E4D2-470C-ABF4-8C08CB7F5A42}"/>
          </ac:spMkLst>
        </pc:spChg>
        <pc:spChg chg="mod topLvl">
          <ac:chgData name="Grotzfeld, Claudia" userId="e45a4c30-6f52-4960-b995-3eb4b79be813" providerId="ADAL" clId="{3EFCCC09-6329-4D62-BA51-2101A59B2C38}" dt="2021-09-01T09:45:31.874" v="4697" actId="165"/>
          <ac:spMkLst>
            <pc:docMk/>
            <pc:sldMk cId="414122114" sldId="335"/>
            <ac:spMk id="4" creationId="{102CA1AD-78F6-4A70-93D1-220CDC20CD5C}"/>
          </ac:spMkLst>
        </pc:spChg>
        <pc:spChg chg="mod">
          <ac:chgData name="Grotzfeld, Claudia" userId="e45a4c30-6f52-4960-b995-3eb4b79be813" providerId="ADAL" clId="{3EFCCC09-6329-4D62-BA51-2101A59B2C38}" dt="2021-08-25T13:54:02.991" v="3434" actId="20577"/>
          <ac:spMkLst>
            <pc:docMk/>
            <pc:sldMk cId="414122114" sldId="335"/>
            <ac:spMk id="5" creationId="{E7A2A834-91A5-4587-B2BC-66C810A5C8E3}"/>
          </ac:spMkLst>
        </pc:spChg>
        <pc:spChg chg="mod topLvl">
          <ac:chgData name="Grotzfeld, Claudia" userId="e45a4c30-6f52-4960-b995-3eb4b79be813" providerId="ADAL" clId="{3EFCCC09-6329-4D62-BA51-2101A59B2C38}" dt="2021-09-01T10:45:38.322" v="4966" actId="1037"/>
          <ac:spMkLst>
            <pc:docMk/>
            <pc:sldMk cId="414122114" sldId="335"/>
            <ac:spMk id="6" creationId="{DF822F4A-7EFC-482B-A6A0-AED995AF2297}"/>
          </ac:spMkLst>
        </pc:spChg>
        <pc:spChg chg="mod topLvl">
          <ac:chgData name="Grotzfeld, Claudia" userId="e45a4c30-6f52-4960-b995-3eb4b79be813" providerId="ADAL" clId="{3EFCCC09-6329-4D62-BA51-2101A59B2C38}" dt="2021-09-01T09:47:16.532" v="4749" actId="1036"/>
          <ac:spMkLst>
            <pc:docMk/>
            <pc:sldMk cId="414122114" sldId="335"/>
            <ac:spMk id="11" creationId="{003B7938-89DE-4758-B1E5-C6C34E03909A}"/>
          </ac:spMkLst>
        </pc:spChg>
        <pc:spChg chg="mod topLvl">
          <ac:chgData name="Grotzfeld, Claudia" userId="e45a4c30-6f52-4960-b995-3eb4b79be813" providerId="ADAL" clId="{3EFCCC09-6329-4D62-BA51-2101A59B2C38}" dt="2021-09-01T10:45:19.225" v="4914" actId="14100"/>
          <ac:spMkLst>
            <pc:docMk/>
            <pc:sldMk cId="414122114" sldId="335"/>
            <ac:spMk id="12" creationId="{D753A82E-9C42-431F-A584-C93AAFFAEB71}"/>
          </ac:spMkLst>
        </pc:spChg>
        <pc:spChg chg="mod topLvl">
          <ac:chgData name="Grotzfeld, Claudia" userId="e45a4c30-6f52-4960-b995-3eb4b79be813" providerId="ADAL" clId="{3EFCCC09-6329-4D62-BA51-2101A59B2C38}" dt="2021-09-01T10:45:10.174" v="4913" actId="113"/>
          <ac:spMkLst>
            <pc:docMk/>
            <pc:sldMk cId="414122114" sldId="335"/>
            <ac:spMk id="13" creationId="{231B2FF8-0F40-4C39-A46E-573C29B23158}"/>
          </ac:spMkLst>
        </pc:spChg>
        <pc:spChg chg="add mod">
          <ac:chgData name="Grotzfeld, Claudia" userId="e45a4c30-6f52-4960-b995-3eb4b79be813" providerId="ADAL" clId="{3EFCCC09-6329-4D62-BA51-2101A59B2C38}" dt="2021-08-25T14:06:21.266" v="3991"/>
          <ac:spMkLst>
            <pc:docMk/>
            <pc:sldMk cId="414122114" sldId="335"/>
            <ac:spMk id="16" creationId="{18928C01-EA5E-45AF-90CB-A89A1232EB8A}"/>
          </ac:spMkLst>
        </pc:spChg>
        <pc:spChg chg="mod topLvl">
          <ac:chgData name="Grotzfeld, Claudia" userId="e45a4c30-6f52-4960-b995-3eb4b79be813" providerId="ADAL" clId="{3EFCCC09-6329-4D62-BA51-2101A59B2C38}" dt="2021-09-01T09:45:31.874" v="4697" actId="165"/>
          <ac:spMkLst>
            <pc:docMk/>
            <pc:sldMk cId="414122114" sldId="335"/>
            <ac:spMk id="17" creationId="{785A53EF-7EFB-4217-993D-0DA09943B5D9}"/>
          </ac:spMkLst>
        </pc:spChg>
        <pc:spChg chg="mod topLvl">
          <ac:chgData name="Grotzfeld, Claudia" userId="e45a4c30-6f52-4960-b995-3eb4b79be813" providerId="ADAL" clId="{3EFCCC09-6329-4D62-BA51-2101A59B2C38}" dt="2021-09-01T09:45:31.874" v="4697" actId="165"/>
          <ac:spMkLst>
            <pc:docMk/>
            <pc:sldMk cId="414122114" sldId="335"/>
            <ac:spMk id="18" creationId="{B7495FD2-E969-410A-88C5-857ABFC8AD32}"/>
          </ac:spMkLst>
        </pc:spChg>
        <pc:spChg chg="mod topLvl">
          <ac:chgData name="Grotzfeld, Claudia" userId="e45a4c30-6f52-4960-b995-3eb4b79be813" providerId="ADAL" clId="{3EFCCC09-6329-4D62-BA51-2101A59B2C38}" dt="2021-09-01T09:45:31.874" v="4697" actId="165"/>
          <ac:spMkLst>
            <pc:docMk/>
            <pc:sldMk cId="414122114" sldId="335"/>
            <ac:spMk id="21" creationId="{729EB641-587B-42F8-8EC0-84DAA0C6C869}"/>
          </ac:spMkLst>
        </pc:spChg>
        <pc:spChg chg="mod topLvl">
          <ac:chgData name="Grotzfeld, Claudia" userId="e45a4c30-6f52-4960-b995-3eb4b79be813" providerId="ADAL" clId="{3EFCCC09-6329-4D62-BA51-2101A59B2C38}" dt="2021-09-01T09:45:31.874" v="4697" actId="165"/>
          <ac:spMkLst>
            <pc:docMk/>
            <pc:sldMk cId="414122114" sldId="335"/>
            <ac:spMk id="25" creationId="{03C7D106-BB57-42E7-8776-807D8568A5C2}"/>
          </ac:spMkLst>
        </pc:spChg>
        <pc:spChg chg="mod">
          <ac:chgData name="Grotzfeld, Claudia" userId="e45a4c30-6f52-4960-b995-3eb4b79be813" providerId="ADAL" clId="{3EFCCC09-6329-4D62-BA51-2101A59B2C38}" dt="2021-09-01T09:44:57.404" v="4693" actId="20577"/>
          <ac:spMkLst>
            <pc:docMk/>
            <pc:sldMk cId="414122114" sldId="335"/>
            <ac:spMk id="28" creationId="{CF116640-4ED2-40D4-8905-AC00531B17CB}"/>
          </ac:spMkLst>
        </pc:spChg>
        <pc:grpChg chg="del">
          <ac:chgData name="Grotzfeld, Claudia" userId="e45a4c30-6f52-4960-b995-3eb4b79be813" providerId="ADAL" clId="{3EFCCC09-6329-4D62-BA51-2101A59B2C38}" dt="2021-08-25T13:33:48.671" v="2413" actId="478"/>
          <ac:grpSpMkLst>
            <pc:docMk/>
            <pc:sldMk cId="414122114" sldId="335"/>
            <ac:grpSpMk id="20" creationId="{A24CC1A1-F497-4358-B890-E713047CFE1E}"/>
          </ac:grpSpMkLst>
        </pc:grpChg>
        <pc:grpChg chg="del mod">
          <ac:chgData name="Grotzfeld, Claudia" userId="e45a4c30-6f52-4960-b995-3eb4b79be813" providerId="ADAL" clId="{3EFCCC09-6329-4D62-BA51-2101A59B2C38}" dt="2021-09-01T09:45:31.874" v="4697" actId="165"/>
          <ac:grpSpMkLst>
            <pc:docMk/>
            <pc:sldMk cId="414122114" sldId="335"/>
            <ac:grpSpMk id="37" creationId="{89C9850F-4A08-4D43-82B2-BAB78ABA141C}"/>
          </ac:grpSpMkLst>
        </pc:grpChg>
        <pc:picChg chg="add del mod">
          <ac:chgData name="Grotzfeld, Claudia" userId="e45a4c30-6f52-4960-b995-3eb4b79be813" providerId="ADAL" clId="{3EFCCC09-6329-4D62-BA51-2101A59B2C38}" dt="2021-08-25T13:34:03.078" v="2417" actId="478"/>
          <ac:picMkLst>
            <pc:docMk/>
            <pc:sldMk cId="414122114" sldId="335"/>
            <ac:picMk id="4" creationId="{E5A02455-35F6-419B-A157-24C8DB409AC5}"/>
          </ac:picMkLst>
        </pc:picChg>
        <pc:picChg chg="add mod">
          <ac:chgData name="Grotzfeld, Claudia" userId="e45a4c30-6f52-4960-b995-3eb4b79be813" providerId="ADAL" clId="{3EFCCC09-6329-4D62-BA51-2101A59B2C38}" dt="2021-08-26T13:55:31.296" v="4630" actId="14100"/>
          <ac:picMkLst>
            <pc:docMk/>
            <pc:sldMk cId="414122114" sldId="335"/>
            <ac:picMk id="7" creationId="{B5E25117-1BBE-4C64-8BE4-EC8E512BE53F}"/>
          </ac:picMkLst>
        </pc:picChg>
        <pc:picChg chg="mod topLvl">
          <ac:chgData name="Grotzfeld, Claudia" userId="e45a4c30-6f52-4960-b995-3eb4b79be813" providerId="ADAL" clId="{3EFCCC09-6329-4D62-BA51-2101A59B2C38}" dt="2021-09-01T09:48:34.401" v="4760" actId="1076"/>
          <ac:picMkLst>
            <pc:docMk/>
            <pc:sldMk cId="414122114" sldId="335"/>
            <ac:picMk id="20" creationId="{C099D7C2-9F5A-4559-9E9C-BC51F9E1D8D8}"/>
          </ac:picMkLst>
        </pc:picChg>
        <pc:picChg chg="mod topLvl">
          <ac:chgData name="Grotzfeld, Claudia" userId="e45a4c30-6f52-4960-b995-3eb4b79be813" providerId="ADAL" clId="{3EFCCC09-6329-4D62-BA51-2101A59B2C38}" dt="2021-09-01T09:51:09.469" v="4801" actId="14100"/>
          <ac:picMkLst>
            <pc:docMk/>
            <pc:sldMk cId="414122114" sldId="335"/>
            <ac:picMk id="22" creationId="{98CDC4D3-1CEC-484C-A1FA-E813AF4FA783}"/>
          </ac:picMkLst>
        </pc:picChg>
        <pc:picChg chg="mod topLvl">
          <ac:chgData name="Grotzfeld, Claudia" userId="e45a4c30-6f52-4960-b995-3eb4b79be813" providerId="ADAL" clId="{3EFCCC09-6329-4D62-BA51-2101A59B2C38}" dt="2021-09-01T09:48:31.449" v="4759" actId="1076"/>
          <ac:picMkLst>
            <pc:docMk/>
            <pc:sldMk cId="414122114" sldId="335"/>
            <ac:picMk id="23" creationId="{DC1F2E75-AB13-4610-B909-4C87A5193701}"/>
          </ac:picMkLst>
        </pc:picChg>
        <pc:picChg chg="mod topLvl">
          <ac:chgData name="Grotzfeld, Claudia" userId="e45a4c30-6f52-4960-b995-3eb4b79be813" providerId="ADAL" clId="{3EFCCC09-6329-4D62-BA51-2101A59B2C38}" dt="2021-09-01T10:43:31.771" v="4858" actId="1076"/>
          <ac:picMkLst>
            <pc:docMk/>
            <pc:sldMk cId="414122114" sldId="335"/>
            <ac:picMk id="26" creationId="{07F74196-9ECB-4042-A03B-8B314C9D4783}"/>
          </ac:picMkLst>
        </pc:picChg>
        <pc:picChg chg="mod topLvl">
          <ac:chgData name="Grotzfeld, Claudia" userId="e45a4c30-6f52-4960-b995-3eb4b79be813" providerId="ADAL" clId="{3EFCCC09-6329-4D62-BA51-2101A59B2C38}" dt="2021-09-01T10:43:36.521" v="4859" actId="1366"/>
          <ac:picMkLst>
            <pc:docMk/>
            <pc:sldMk cId="414122114" sldId="335"/>
            <ac:picMk id="27" creationId="{5C6C2086-BF6E-4D39-AFE9-4C262AA5B9BD}"/>
          </ac:picMkLst>
        </pc:picChg>
        <pc:picChg chg="mod topLvl">
          <ac:chgData name="Grotzfeld, Claudia" userId="e45a4c30-6f52-4960-b995-3eb4b79be813" providerId="ADAL" clId="{3EFCCC09-6329-4D62-BA51-2101A59B2C38}" dt="2021-09-01T10:43:45.530" v="4861" actId="1366"/>
          <ac:picMkLst>
            <pc:docMk/>
            <pc:sldMk cId="414122114" sldId="335"/>
            <ac:picMk id="29" creationId="{B8DF54D2-8B69-43D8-9A99-83A546AB2E02}"/>
          </ac:picMkLst>
        </pc:picChg>
        <pc:picChg chg="add mod">
          <ac:chgData name="Grotzfeld, Claudia" userId="e45a4c30-6f52-4960-b995-3eb4b79be813" providerId="ADAL" clId="{3EFCCC09-6329-4D62-BA51-2101A59B2C38}" dt="2021-09-01T10:43:41.277" v="4860" actId="1366"/>
          <ac:picMkLst>
            <pc:docMk/>
            <pc:sldMk cId="414122114" sldId="335"/>
            <ac:picMk id="33" creationId="{D9F60B04-861D-4A12-9F76-872D913B2264}"/>
          </ac:picMkLst>
        </pc:picChg>
        <pc:cxnChg chg="mod topLvl">
          <ac:chgData name="Grotzfeld, Claudia" userId="e45a4c30-6f52-4960-b995-3eb4b79be813" providerId="ADAL" clId="{3EFCCC09-6329-4D62-BA51-2101A59B2C38}" dt="2021-09-01T09:45:31.874" v="4697" actId="165"/>
          <ac:cxnSpMkLst>
            <pc:docMk/>
            <pc:sldMk cId="414122114" sldId="335"/>
            <ac:cxnSpMk id="30" creationId="{CA3A845C-A93F-4869-A81C-8B3E0C0E721A}"/>
          </ac:cxnSpMkLst>
        </pc:cxnChg>
        <pc:cxnChg chg="mod topLvl">
          <ac:chgData name="Grotzfeld, Claudia" userId="e45a4c30-6f52-4960-b995-3eb4b79be813" providerId="ADAL" clId="{3EFCCC09-6329-4D62-BA51-2101A59B2C38}" dt="2021-09-01T09:45:31.874" v="4697" actId="165"/>
          <ac:cxnSpMkLst>
            <pc:docMk/>
            <pc:sldMk cId="414122114" sldId="335"/>
            <ac:cxnSpMk id="31" creationId="{E6627318-45BE-48D6-B73E-ECDCC61EF938}"/>
          </ac:cxnSpMkLst>
        </pc:cxnChg>
        <pc:cxnChg chg="mod topLvl">
          <ac:chgData name="Grotzfeld, Claudia" userId="e45a4c30-6f52-4960-b995-3eb4b79be813" providerId="ADAL" clId="{3EFCCC09-6329-4D62-BA51-2101A59B2C38}" dt="2021-09-01T09:45:31.874" v="4697" actId="165"/>
          <ac:cxnSpMkLst>
            <pc:docMk/>
            <pc:sldMk cId="414122114" sldId="335"/>
            <ac:cxnSpMk id="32" creationId="{E09E0A82-9962-4D5C-8917-C3789C526968}"/>
          </ac:cxnSpMkLst>
        </pc:cxnChg>
        <pc:cxnChg chg="mod topLvl">
          <ac:chgData name="Grotzfeld, Claudia" userId="e45a4c30-6f52-4960-b995-3eb4b79be813" providerId="ADAL" clId="{3EFCCC09-6329-4D62-BA51-2101A59B2C38}" dt="2021-09-01T09:45:31.874" v="4697" actId="165"/>
          <ac:cxnSpMkLst>
            <pc:docMk/>
            <pc:sldMk cId="414122114" sldId="335"/>
            <ac:cxnSpMk id="34" creationId="{F3655F7A-2E4E-4F9E-84B8-12F08C22676A}"/>
          </ac:cxnSpMkLst>
        </pc:cxnChg>
        <pc:cxnChg chg="mod topLvl">
          <ac:chgData name="Grotzfeld, Claudia" userId="e45a4c30-6f52-4960-b995-3eb4b79be813" providerId="ADAL" clId="{3EFCCC09-6329-4D62-BA51-2101A59B2C38}" dt="2021-09-01T09:45:31.874" v="4697" actId="165"/>
          <ac:cxnSpMkLst>
            <pc:docMk/>
            <pc:sldMk cId="414122114" sldId="335"/>
            <ac:cxnSpMk id="35" creationId="{F28E73D6-31D9-494C-8E2E-16797BA33A00}"/>
          </ac:cxnSpMkLst>
        </pc:cxnChg>
        <pc:cxnChg chg="mod topLvl">
          <ac:chgData name="Grotzfeld, Claudia" userId="e45a4c30-6f52-4960-b995-3eb4b79be813" providerId="ADAL" clId="{3EFCCC09-6329-4D62-BA51-2101A59B2C38}" dt="2021-09-01T09:45:31.874" v="4697" actId="165"/>
          <ac:cxnSpMkLst>
            <pc:docMk/>
            <pc:sldMk cId="414122114" sldId="335"/>
            <ac:cxnSpMk id="36" creationId="{68DEC772-5DE0-41DF-94D7-46E3E97FF7C3}"/>
          </ac:cxnSpMkLst>
        </pc:cxnChg>
      </pc:sldChg>
      <pc:sldChg chg="addSp delSp modSp mod">
        <pc:chgData name="Grotzfeld, Claudia" userId="e45a4c30-6f52-4960-b995-3eb4b79be813" providerId="ADAL" clId="{3EFCCC09-6329-4D62-BA51-2101A59B2C38}" dt="2021-08-27T13:16:19.742" v="4638" actId="255"/>
        <pc:sldMkLst>
          <pc:docMk/>
          <pc:sldMk cId="2267757770" sldId="336"/>
        </pc:sldMkLst>
        <pc:spChg chg="mod">
          <ac:chgData name="Grotzfeld, Claudia" userId="e45a4c30-6f52-4960-b995-3eb4b79be813" providerId="ADAL" clId="{3EFCCC09-6329-4D62-BA51-2101A59B2C38}" dt="2021-08-25T14:08:08.959" v="4092" actId="20577"/>
          <ac:spMkLst>
            <pc:docMk/>
            <pc:sldMk cId="2267757770" sldId="336"/>
            <ac:spMk id="2" creationId="{9E494906-E548-4D5C-90F9-DFBBBEDE88EA}"/>
          </ac:spMkLst>
        </pc:spChg>
        <pc:spChg chg="mod">
          <ac:chgData name="Grotzfeld, Claudia" userId="e45a4c30-6f52-4960-b995-3eb4b79be813" providerId="ADAL" clId="{3EFCCC09-6329-4D62-BA51-2101A59B2C38}" dt="2021-08-27T13:16:19.742" v="4638" actId="255"/>
          <ac:spMkLst>
            <pc:docMk/>
            <pc:sldMk cId="2267757770" sldId="336"/>
            <ac:spMk id="5" creationId="{E7A2A834-91A5-4587-B2BC-66C810A5C8E3}"/>
          </ac:spMkLst>
        </pc:spChg>
        <pc:spChg chg="del">
          <ac:chgData name="Grotzfeld, Claudia" userId="e45a4c30-6f52-4960-b995-3eb4b79be813" providerId="ADAL" clId="{3EFCCC09-6329-4D62-BA51-2101A59B2C38}" dt="2021-08-25T14:14:23.294" v="4459" actId="478"/>
          <ac:spMkLst>
            <pc:docMk/>
            <pc:sldMk cId="2267757770" sldId="336"/>
            <ac:spMk id="20" creationId="{E56A9169-33AE-4CB8-BAEC-0E1536198604}"/>
          </ac:spMkLst>
        </pc:spChg>
        <pc:picChg chg="add del mod ord">
          <ac:chgData name="Grotzfeld, Claudia" userId="e45a4c30-6f52-4960-b995-3eb4b79be813" providerId="ADAL" clId="{3EFCCC09-6329-4D62-BA51-2101A59B2C38}" dt="2021-08-26T13:28:34.969" v="4592" actId="478"/>
          <ac:picMkLst>
            <pc:docMk/>
            <pc:sldMk cId="2267757770" sldId="336"/>
            <ac:picMk id="4" creationId="{7F91C45C-4479-4C6F-846A-AD2A76C937DC}"/>
          </ac:picMkLst>
        </pc:picChg>
        <pc:picChg chg="add mod">
          <ac:chgData name="Grotzfeld, Claudia" userId="e45a4c30-6f52-4960-b995-3eb4b79be813" providerId="ADAL" clId="{3EFCCC09-6329-4D62-BA51-2101A59B2C38}" dt="2021-08-26T13:29:10.052" v="4599" actId="1076"/>
          <ac:picMkLst>
            <pc:docMk/>
            <pc:sldMk cId="2267757770" sldId="336"/>
            <ac:picMk id="6" creationId="{8413BDAB-9FE6-4AD2-828A-444E9956AE7D}"/>
          </ac:picMkLst>
        </pc:picChg>
        <pc:picChg chg="del">
          <ac:chgData name="Grotzfeld, Claudia" userId="e45a4c30-6f52-4960-b995-3eb4b79be813" providerId="ADAL" clId="{3EFCCC09-6329-4D62-BA51-2101A59B2C38}" dt="2021-08-25T14:13:47.877" v="4449" actId="478"/>
          <ac:picMkLst>
            <pc:docMk/>
            <pc:sldMk cId="2267757770" sldId="336"/>
            <ac:picMk id="9" creationId="{0D85E10F-4734-40D5-8B2E-11F48F8B056D}"/>
          </ac:picMkLst>
        </pc:picChg>
        <pc:picChg chg="del">
          <ac:chgData name="Grotzfeld, Claudia" userId="e45a4c30-6f52-4960-b995-3eb4b79be813" providerId="ADAL" clId="{3EFCCC09-6329-4D62-BA51-2101A59B2C38}" dt="2021-08-25T14:13:46.988" v="4448" actId="478"/>
          <ac:picMkLst>
            <pc:docMk/>
            <pc:sldMk cId="2267757770" sldId="336"/>
            <ac:picMk id="15" creationId="{84747235-5B88-4E93-BDD3-87E08750DC72}"/>
          </ac:picMkLst>
        </pc:picChg>
      </pc:sldChg>
      <pc:sldChg chg="addSp delSp modSp mod">
        <pc:chgData name="Grotzfeld, Claudia" userId="e45a4c30-6f52-4960-b995-3eb4b79be813" providerId="ADAL" clId="{3EFCCC09-6329-4D62-BA51-2101A59B2C38}" dt="2021-08-27T13:15:54.635" v="4637" actId="5793"/>
        <pc:sldMkLst>
          <pc:docMk/>
          <pc:sldMk cId="1333045600" sldId="338"/>
        </pc:sldMkLst>
        <pc:spChg chg="mod">
          <ac:chgData name="Grotzfeld, Claudia" userId="e45a4c30-6f52-4960-b995-3eb4b79be813" providerId="ADAL" clId="{3EFCCC09-6329-4D62-BA51-2101A59B2C38}" dt="2021-08-27T13:15:54.635" v="4637" actId="5793"/>
          <ac:spMkLst>
            <pc:docMk/>
            <pc:sldMk cId="1333045600" sldId="338"/>
            <ac:spMk id="2" creationId="{9E494906-E548-4D5C-90F9-DFBBBEDE88EA}"/>
          </ac:spMkLst>
        </pc:spChg>
        <pc:spChg chg="mod">
          <ac:chgData name="Grotzfeld, Claudia" userId="e45a4c30-6f52-4960-b995-3eb4b79be813" providerId="ADAL" clId="{3EFCCC09-6329-4D62-BA51-2101A59B2C38}" dt="2021-08-25T12:51:01.042" v="1184" actId="113"/>
          <ac:spMkLst>
            <pc:docMk/>
            <pc:sldMk cId="1333045600" sldId="338"/>
            <ac:spMk id="5" creationId="{E7A2A834-91A5-4587-B2BC-66C810A5C8E3}"/>
          </ac:spMkLst>
        </pc:spChg>
        <pc:spChg chg="add mod">
          <ac:chgData name="Grotzfeld, Claudia" userId="e45a4c30-6f52-4960-b995-3eb4b79be813" providerId="ADAL" clId="{3EFCCC09-6329-4D62-BA51-2101A59B2C38}" dt="2021-08-25T13:51:10.638" v="3305" actId="948"/>
          <ac:spMkLst>
            <pc:docMk/>
            <pc:sldMk cId="1333045600" sldId="338"/>
            <ac:spMk id="10" creationId="{BB1869F9-2BEF-4F71-8240-CF1C8855B419}"/>
          </ac:spMkLst>
        </pc:spChg>
        <pc:spChg chg="mod">
          <ac:chgData name="Grotzfeld, Claudia" userId="e45a4c30-6f52-4960-b995-3eb4b79be813" providerId="ADAL" clId="{3EFCCC09-6329-4D62-BA51-2101A59B2C38}" dt="2021-08-25T13:25:11.152" v="2164"/>
          <ac:spMkLst>
            <pc:docMk/>
            <pc:sldMk cId="1333045600" sldId="338"/>
            <ac:spMk id="13" creationId="{D7688477-D796-43E2-A95E-C7981049FC6B}"/>
          </ac:spMkLst>
        </pc:spChg>
        <pc:spChg chg="del mod">
          <ac:chgData name="Grotzfeld, Claudia" userId="e45a4c30-6f52-4960-b995-3eb4b79be813" providerId="ADAL" clId="{3EFCCC09-6329-4D62-BA51-2101A59B2C38}" dt="2021-08-25T12:51:46.877" v="1190" actId="478"/>
          <ac:spMkLst>
            <pc:docMk/>
            <pc:sldMk cId="1333045600" sldId="338"/>
            <ac:spMk id="14" creationId="{26650F84-2DDC-4E0B-8569-13AB68A8E8F1}"/>
          </ac:spMkLst>
        </pc:spChg>
        <pc:spChg chg="mod">
          <ac:chgData name="Grotzfeld, Claudia" userId="e45a4c30-6f52-4960-b995-3eb4b79be813" providerId="ADAL" clId="{3EFCCC09-6329-4D62-BA51-2101A59B2C38}" dt="2021-08-25T13:25:11.152" v="2164"/>
          <ac:spMkLst>
            <pc:docMk/>
            <pc:sldMk cId="1333045600" sldId="338"/>
            <ac:spMk id="15" creationId="{C07CE9BA-2BD3-4F66-A6F6-FF29E8DC9BC7}"/>
          </ac:spMkLst>
        </pc:spChg>
        <pc:grpChg chg="del">
          <ac:chgData name="Grotzfeld, Claudia" userId="e45a4c30-6f52-4960-b995-3eb4b79be813" providerId="ADAL" clId="{3EFCCC09-6329-4D62-BA51-2101A59B2C38}" dt="2021-08-25T12:44:58.820" v="1059" actId="478"/>
          <ac:grpSpMkLst>
            <pc:docMk/>
            <pc:sldMk cId="1333045600" sldId="338"/>
            <ac:grpSpMk id="3" creationId="{708485C1-8FF6-4CF5-B5D1-3798B7170F6D}"/>
          </ac:grpSpMkLst>
        </pc:grpChg>
        <pc:grpChg chg="add del mod ord">
          <ac:chgData name="Grotzfeld, Claudia" userId="e45a4c30-6f52-4960-b995-3eb4b79be813" providerId="ADAL" clId="{3EFCCC09-6329-4D62-BA51-2101A59B2C38}" dt="2021-08-25T13:32:14.422" v="2336" actId="478"/>
          <ac:grpSpMkLst>
            <pc:docMk/>
            <pc:sldMk cId="1333045600" sldId="338"/>
            <ac:grpSpMk id="12" creationId="{B70A7FD0-88E4-4378-9CED-191A4FEDEEC3}"/>
          </ac:grpSpMkLst>
        </pc:grpChg>
        <pc:picChg chg="add mod ord">
          <ac:chgData name="Grotzfeld, Claudia" userId="e45a4c30-6f52-4960-b995-3eb4b79be813" providerId="ADAL" clId="{3EFCCC09-6329-4D62-BA51-2101A59B2C38}" dt="2021-08-25T13:24:45.692" v="2161" actId="167"/>
          <ac:picMkLst>
            <pc:docMk/>
            <pc:sldMk cId="1333045600" sldId="338"/>
            <ac:picMk id="11" creationId="{E0B8E742-11D0-449F-BBD3-99145E8F8E0F}"/>
          </ac:picMkLst>
        </pc:picChg>
      </pc:sldChg>
      <pc:sldChg chg="modSp mod">
        <pc:chgData name="Grotzfeld, Claudia" userId="e45a4c30-6f52-4960-b995-3eb4b79be813" providerId="ADAL" clId="{3EFCCC09-6329-4D62-BA51-2101A59B2C38}" dt="2021-08-25T09:31:18.097" v="34" actId="20577"/>
        <pc:sldMkLst>
          <pc:docMk/>
          <pc:sldMk cId="112709289" sldId="339"/>
        </pc:sldMkLst>
        <pc:spChg chg="mod">
          <ac:chgData name="Grotzfeld, Claudia" userId="e45a4c30-6f52-4960-b995-3eb4b79be813" providerId="ADAL" clId="{3EFCCC09-6329-4D62-BA51-2101A59B2C38}" dt="2021-08-25T09:31:18.097" v="34" actId="20577"/>
          <ac:spMkLst>
            <pc:docMk/>
            <pc:sldMk cId="112709289" sldId="339"/>
            <ac:spMk id="2" creationId="{D9B6AF8A-1D94-4D68-9967-7DEC47B9FC2A}"/>
          </ac:spMkLst>
        </pc:spChg>
      </pc:sldChg>
      <pc:sldChg chg="modSp mod">
        <pc:chgData name="Grotzfeld, Claudia" userId="e45a4c30-6f52-4960-b995-3eb4b79be813" providerId="ADAL" clId="{3EFCCC09-6329-4D62-BA51-2101A59B2C38}" dt="2021-08-25T09:30:53.704" v="30" actId="20577"/>
        <pc:sldMkLst>
          <pc:docMk/>
          <pc:sldMk cId="3718673305" sldId="342"/>
        </pc:sldMkLst>
        <pc:spChg chg="mod">
          <ac:chgData name="Grotzfeld, Claudia" userId="e45a4c30-6f52-4960-b995-3eb4b79be813" providerId="ADAL" clId="{3EFCCC09-6329-4D62-BA51-2101A59B2C38}" dt="2021-08-25T09:30:53.704" v="30" actId="20577"/>
          <ac:spMkLst>
            <pc:docMk/>
            <pc:sldMk cId="3718673305" sldId="342"/>
            <ac:spMk id="2" creationId="{D9B6AF8A-1D94-4D68-9967-7DEC47B9FC2A}"/>
          </ac:spMkLst>
        </pc:spChg>
      </pc:sldChg>
      <pc:sldChg chg="del">
        <pc:chgData name="Grotzfeld, Claudia" userId="e45a4c30-6f52-4960-b995-3eb4b79be813" providerId="ADAL" clId="{3EFCCC09-6329-4D62-BA51-2101A59B2C38}" dt="2021-08-25T13:55:36.280" v="3436" actId="47"/>
        <pc:sldMkLst>
          <pc:docMk/>
          <pc:sldMk cId="647849722" sldId="346"/>
        </pc:sldMkLst>
      </pc:sldChg>
      <pc:sldChg chg="del">
        <pc:chgData name="Grotzfeld, Claudia" userId="e45a4c30-6f52-4960-b995-3eb4b79be813" providerId="ADAL" clId="{3EFCCC09-6329-4D62-BA51-2101A59B2C38}" dt="2021-08-25T13:55:41.563" v="3438" actId="47"/>
        <pc:sldMkLst>
          <pc:docMk/>
          <pc:sldMk cId="3993732271" sldId="347"/>
        </pc:sldMkLst>
      </pc:sldChg>
      <pc:sldChg chg="del">
        <pc:chgData name="Grotzfeld, Claudia" userId="e45a4c30-6f52-4960-b995-3eb4b79be813" providerId="ADAL" clId="{3EFCCC09-6329-4D62-BA51-2101A59B2C38}" dt="2021-08-25T13:55:43.363" v="3439" actId="47"/>
        <pc:sldMkLst>
          <pc:docMk/>
          <pc:sldMk cId="2778102687" sldId="348"/>
        </pc:sldMkLst>
      </pc:sldChg>
      <pc:sldChg chg="del">
        <pc:chgData name="Grotzfeld, Claudia" userId="e45a4c30-6f52-4960-b995-3eb4b79be813" providerId="ADAL" clId="{3EFCCC09-6329-4D62-BA51-2101A59B2C38}" dt="2021-08-25T13:55:45.176" v="3440" actId="47"/>
        <pc:sldMkLst>
          <pc:docMk/>
          <pc:sldMk cId="936028300" sldId="349"/>
        </pc:sldMkLst>
      </pc:sldChg>
      <pc:sldChg chg="del">
        <pc:chgData name="Grotzfeld, Claudia" userId="e45a4c30-6f52-4960-b995-3eb4b79be813" providerId="ADAL" clId="{3EFCCC09-6329-4D62-BA51-2101A59B2C38}" dt="2021-08-25T14:06:27.960" v="3992" actId="2696"/>
        <pc:sldMkLst>
          <pc:docMk/>
          <pc:sldMk cId="1329612218" sldId="350"/>
        </pc:sldMkLst>
      </pc:sldChg>
      <pc:sldChg chg="del">
        <pc:chgData name="Grotzfeld, Claudia" userId="e45a4c30-6f52-4960-b995-3eb4b79be813" providerId="ADAL" clId="{3EFCCC09-6329-4D62-BA51-2101A59B2C38}" dt="2021-08-25T13:55:49.612" v="3441" actId="47"/>
        <pc:sldMkLst>
          <pc:docMk/>
          <pc:sldMk cId="822900307" sldId="351"/>
        </pc:sldMkLst>
      </pc:sldChg>
      <pc:sldChg chg="del">
        <pc:chgData name="Grotzfeld, Claudia" userId="e45a4c30-6f52-4960-b995-3eb4b79be813" providerId="ADAL" clId="{3EFCCC09-6329-4D62-BA51-2101A59B2C38}" dt="2021-08-25T13:29:29.235" v="2166" actId="2696"/>
        <pc:sldMkLst>
          <pc:docMk/>
          <pc:sldMk cId="1088321308" sldId="352"/>
        </pc:sldMkLst>
      </pc:sldChg>
    </pc:docChg>
  </pc:docChgLst>
  <pc:docChgLst>
    <pc:chgData name="Grotzfeld, Claudia" userId="e45a4c30-6f52-4960-b995-3eb4b79be813" providerId="ADAL" clId="{ECAD0341-3B9D-43BE-B3D8-804C3F4CA4DF}"/>
    <pc:docChg chg="undo custSel addSld delSld modSld sldOrd">
      <pc:chgData name="Grotzfeld, Claudia" userId="e45a4c30-6f52-4960-b995-3eb4b79be813" providerId="ADAL" clId="{ECAD0341-3B9D-43BE-B3D8-804C3F4CA4DF}" dt="2021-06-15T12:19:43.235" v="983" actId="6549"/>
      <pc:docMkLst>
        <pc:docMk/>
      </pc:docMkLst>
      <pc:sldChg chg="modSp mod">
        <pc:chgData name="Grotzfeld, Claudia" userId="e45a4c30-6f52-4960-b995-3eb4b79be813" providerId="ADAL" clId="{ECAD0341-3B9D-43BE-B3D8-804C3F4CA4DF}" dt="2021-06-14T14:49:28.190" v="881" actId="20577"/>
        <pc:sldMkLst>
          <pc:docMk/>
          <pc:sldMk cId="3349524324" sldId="256"/>
        </pc:sldMkLst>
        <pc:spChg chg="mod">
          <ac:chgData name="Grotzfeld, Claudia" userId="e45a4c30-6f52-4960-b995-3eb4b79be813" providerId="ADAL" clId="{ECAD0341-3B9D-43BE-B3D8-804C3F4CA4DF}" dt="2021-06-14T14:49:28.190" v="881" actId="20577"/>
          <ac:spMkLst>
            <pc:docMk/>
            <pc:sldMk cId="3349524324" sldId="256"/>
            <ac:spMk id="3" creationId="{00000000-0000-0000-0000-000000000000}"/>
          </ac:spMkLst>
        </pc:spChg>
      </pc:sldChg>
      <pc:sldChg chg="modSp mod">
        <pc:chgData name="Grotzfeld, Claudia" userId="e45a4c30-6f52-4960-b995-3eb4b79be813" providerId="ADAL" clId="{ECAD0341-3B9D-43BE-B3D8-804C3F4CA4DF}" dt="2021-06-01T15:49:49.906" v="204" actId="20577"/>
        <pc:sldMkLst>
          <pc:docMk/>
          <pc:sldMk cId="624759878" sldId="300"/>
        </pc:sldMkLst>
        <pc:spChg chg="mod">
          <ac:chgData name="Grotzfeld, Claudia" userId="e45a4c30-6f52-4960-b995-3eb4b79be813" providerId="ADAL" clId="{ECAD0341-3B9D-43BE-B3D8-804C3F4CA4DF}" dt="2021-06-01T15:49:49.906" v="204" actId="20577"/>
          <ac:spMkLst>
            <pc:docMk/>
            <pc:sldMk cId="624759878" sldId="300"/>
            <ac:spMk id="3" creationId="{AA8A3B75-8AAE-4B3B-B8C2-D3593517695A}"/>
          </ac:spMkLst>
        </pc:spChg>
      </pc:sldChg>
      <pc:sldChg chg="modSp mod">
        <pc:chgData name="Grotzfeld, Claudia" userId="e45a4c30-6f52-4960-b995-3eb4b79be813" providerId="ADAL" clId="{ECAD0341-3B9D-43BE-B3D8-804C3F4CA4DF}" dt="2021-06-14T15:06:27.568" v="943" actId="6549"/>
        <pc:sldMkLst>
          <pc:docMk/>
          <pc:sldMk cId="12183455" sldId="306"/>
        </pc:sldMkLst>
        <pc:spChg chg="mod">
          <ac:chgData name="Grotzfeld, Claudia" userId="e45a4c30-6f52-4960-b995-3eb4b79be813" providerId="ADAL" clId="{ECAD0341-3B9D-43BE-B3D8-804C3F4CA4DF}" dt="2021-06-14T15:06:27.568" v="943" actId="6549"/>
          <ac:spMkLst>
            <pc:docMk/>
            <pc:sldMk cId="12183455" sldId="306"/>
            <ac:spMk id="6" creationId="{0B09ACC0-1DA1-48FC-B29B-7BCB9B484F43}"/>
          </ac:spMkLst>
        </pc:spChg>
      </pc:sldChg>
      <pc:sldChg chg="delSp mod">
        <pc:chgData name="Grotzfeld, Claudia" userId="e45a4c30-6f52-4960-b995-3eb4b79be813" providerId="ADAL" clId="{ECAD0341-3B9D-43BE-B3D8-804C3F4CA4DF}" dt="2021-06-01T15:48:16.810" v="203" actId="478"/>
        <pc:sldMkLst>
          <pc:docMk/>
          <pc:sldMk cId="1853485662" sldId="307"/>
        </pc:sldMkLst>
        <pc:spChg chg="del">
          <ac:chgData name="Grotzfeld, Claudia" userId="e45a4c30-6f52-4960-b995-3eb4b79be813" providerId="ADAL" clId="{ECAD0341-3B9D-43BE-B3D8-804C3F4CA4DF}" dt="2021-06-01T15:48:16.810" v="203" actId="478"/>
          <ac:spMkLst>
            <pc:docMk/>
            <pc:sldMk cId="1853485662" sldId="307"/>
            <ac:spMk id="8" creationId="{4CD3DEE8-6EA8-4245-99F6-115C5EEC0602}"/>
          </ac:spMkLst>
        </pc:spChg>
      </pc:sldChg>
      <pc:sldChg chg="delSp modSp mod ord">
        <pc:chgData name="Grotzfeld, Claudia" userId="e45a4c30-6f52-4960-b995-3eb4b79be813" providerId="ADAL" clId="{ECAD0341-3B9D-43BE-B3D8-804C3F4CA4DF}" dt="2021-06-14T15:02:44.695" v="928" actId="20577"/>
        <pc:sldMkLst>
          <pc:docMk/>
          <pc:sldMk cId="3431681386" sldId="323"/>
        </pc:sldMkLst>
        <pc:spChg chg="del mod">
          <ac:chgData name="Grotzfeld, Claudia" userId="e45a4c30-6f52-4960-b995-3eb4b79be813" providerId="ADAL" clId="{ECAD0341-3B9D-43BE-B3D8-804C3F4CA4DF}" dt="2021-06-14T15:00:26.496" v="911" actId="478"/>
          <ac:spMkLst>
            <pc:docMk/>
            <pc:sldMk cId="3431681386" sldId="323"/>
            <ac:spMk id="5" creationId="{55187236-A6F6-4AFC-AB10-AAAF739A375B}"/>
          </ac:spMkLst>
        </pc:spChg>
        <pc:spChg chg="mod">
          <ac:chgData name="Grotzfeld, Claudia" userId="e45a4c30-6f52-4960-b995-3eb4b79be813" providerId="ADAL" clId="{ECAD0341-3B9D-43BE-B3D8-804C3F4CA4DF}" dt="2021-06-14T14:59:48.680" v="893" actId="20577"/>
          <ac:spMkLst>
            <pc:docMk/>
            <pc:sldMk cId="3431681386" sldId="323"/>
            <ac:spMk id="10" creationId="{262F9F2E-BAEE-44CB-830B-9013DDC6C6FB}"/>
          </ac:spMkLst>
        </pc:spChg>
        <pc:graphicFrameChg chg="modGraphic">
          <ac:chgData name="Grotzfeld, Claudia" userId="e45a4c30-6f52-4960-b995-3eb4b79be813" providerId="ADAL" clId="{ECAD0341-3B9D-43BE-B3D8-804C3F4CA4DF}" dt="2021-06-01T15:39:21.557" v="0" actId="20577"/>
          <ac:graphicFrameMkLst>
            <pc:docMk/>
            <pc:sldMk cId="3431681386" sldId="323"/>
            <ac:graphicFrameMk id="4" creationId="{7D1EBBEC-BEAD-44D6-A32F-8E95D4B82F85}"/>
          </ac:graphicFrameMkLst>
        </pc:graphicFrameChg>
        <pc:graphicFrameChg chg="mod modGraphic">
          <ac:chgData name="Grotzfeld, Claudia" userId="e45a4c30-6f52-4960-b995-3eb4b79be813" providerId="ADAL" clId="{ECAD0341-3B9D-43BE-B3D8-804C3F4CA4DF}" dt="2021-06-14T15:02:44.695" v="928" actId="20577"/>
          <ac:graphicFrameMkLst>
            <pc:docMk/>
            <pc:sldMk cId="3431681386" sldId="323"/>
            <ac:graphicFrameMk id="11" creationId="{AD9D6CF2-76F4-4757-889A-00BD3660D0F0}"/>
          </ac:graphicFrameMkLst>
        </pc:graphicFrameChg>
      </pc:sldChg>
      <pc:sldChg chg="del">
        <pc:chgData name="Grotzfeld, Claudia" userId="e45a4c30-6f52-4960-b995-3eb4b79be813" providerId="ADAL" clId="{ECAD0341-3B9D-43BE-B3D8-804C3F4CA4DF}" dt="2021-06-01T15:40:30.649" v="1" actId="2696"/>
        <pc:sldMkLst>
          <pc:docMk/>
          <pc:sldMk cId="3163842904" sldId="327"/>
        </pc:sldMkLst>
      </pc:sldChg>
      <pc:sldChg chg="modSp mod">
        <pc:chgData name="Grotzfeld, Claudia" userId="e45a4c30-6f52-4960-b995-3eb4b79be813" providerId="ADAL" clId="{ECAD0341-3B9D-43BE-B3D8-804C3F4CA4DF}" dt="2021-06-14T14:51:59.904" v="887" actId="6549"/>
        <pc:sldMkLst>
          <pc:docMk/>
          <pc:sldMk cId="431716946" sldId="328"/>
        </pc:sldMkLst>
        <pc:spChg chg="mod">
          <ac:chgData name="Grotzfeld, Claudia" userId="e45a4c30-6f52-4960-b995-3eb4b79be813" providerId="ADAL" clId="{ECAD0341-3B9D-43BE-B3D8-804C3F4CA4DF}" dt="2021-06-02T11:33:30.822" v="241" actId="20577"/>
          <ac:spMkLst>
            <pc:docMk/>
            <pc:sldMk cId="431716946" sldId="328"/>
            <ac:spMk id="2" creationId="{9E494906-E548-4D5C-90F9-DFBBBEDE88EA}"/>
          </ac:spMkLst>
        </pc:spChg>
        <pc:spChg chg="mod">
          <ac:chgData name="Grotzfeld, Claudia" userId="e45a4c30-6f52-4960-b995-3eb4b79be813" providerId="ADAL" clId="{ECAD0341-3B9D-43BE-B3D8-804C3F4CA4DF}" dt="2021-06-14T14:51:59.904" v="887" actId="6549"/>
          <ac:spMkLst>
            <pc:docMk/>
            <pc:sldMk cId="431716946" sldId="328"/>
            <ac:spMk id="5" creationId="{E7A2A834-91A5-4587-B2BC-66C810A5C8E3}"/>
          </ac:spMkLst>
        </pc:spChg>
      </pc:sldChg>
      <pc:sldChg chg="addSp modSp mod ord">
        <pc:chgData name="Grotzfeld, Claudia" userId="e45a4c30-6f52-4960-b995-3eb4b79be813" providerId="ADAL" clId="{ECAD0341-3B9D-43BE-B3D8-804C3F4CA4DF}" dt="2021-06-14T14:59:10.377" v="889" actId="20577"/>
        <pc:sldMkLst>
          <pc:docMk/>
          <pc:sldMk cId="129948603" sldId="329"/>
        </pc:sldMkLst>
        <pc:spChg chg="mod">
          <ac:chgData name="Grotzfeld, Claudia" userId="e45a4c30-6f52-4960-b995-3eb4b79be813" providerId="ADAL" clId="{ECAD0341-3B9D-43BE-B3D8-804C3F4CA4DF}" dt="2021-06-14T14:59:10.377" v="889" actId="20577"/>
          <ac:spMkLst>
            <pc:docMk/>
            <pc:sldMk cId="129948603" sldId="329"/>
            <ac:spMk id="6" creationId="{E7815A96-D0FB-44B5-83EF-866195CBD740}"/>
          </ac:spMkLst>
        </pc:spChg>
        <pc:spChg chg="mod">
          <ac:chgData name="Grotzfeld, Claudia" userId="e45a4c30-6f52-4960-b995-3eb4b79be813" providerId="ADAL" clId="{ECAD0341-3B9D-43BE-B3D8-804C3F4CA4DF}" dt="2021-06-14T14:18:39.122" v="644" actId="20577"/>
          <ac:spMkLst>
            <pc:docMk/>
            <pc:sldMk cId="129948603" sldId="329"/>
            <ac:spMk id="23" creationId="{0436721E-FFDE-4D3A-AE0D-DDE5F994CED9}"/>
          </ac:spMkLst>
        </pc:spChg>
        <pc:picChg chg="add mod">
          <ac:chgData name="Grotzfeld, Claudia" userId="e45a4c30-6f52-4960-b995-3eb4b79be813" providerId="ADAL" clId="{ECAD0341-3B9D-43BE-B3D8-804C3F4CA4DF}" dt="2021-06-02T12:11:44.121" v="491" actId="1076"/>
          <ac:picMkLst>
            <pc:docMk/>
            <pc:sldMk cId="129948603" sldId="329"/>
            <ac:picMk id="14" creationId="{7F7E0739-B1E0-4C2C-A168-079D23F2C822}"/>
          </ac:picMkLst>
        </pc:picChg>
        <pc:picChg chg="add mod">
          <ac:chgData name="Grotzfeld, Claudia" userId="e45a4c30-6f52-4960-b995-3eb4b79be813" providerId="ADAL" clId="{ECAD0341-3B9D-43BE-B3D8-804C3F4CA4DF}" dt="2021-06-02T12:11:46.731" v="492" actId="1076"/>
          <ac:picMkLst>
            <pc:docMk/>
            <pc:sldMk cId="129948603" sldId="329"/>
            <ac:picMk id="15" creationId="{B69DE069-700F-4ACA-91BC-8525CCADB4F1}"/>
          </ac:picMkLst>
        </pc:picChg>
        <pc:picChg chg="add mod">
          <ac:chgData name="Grotzfeld, Claudia" userId="e45a4c30-6f52-4960-b995-3eb4b79be813" providerId="ADAL" clId="{ECAD0341-3B9D-43BE-B3D8-804C3F4CA4DF}" dt="2021-06-02T12:11:49.444" v="493" actId="1076"/>
          <ac:picMkLst>
            <pc:docMk/>
            <pc:sldMk cId="129948603" sldId="329"/>
            <ac:picMk id="16" creationId="{ECF5DC31-EC65-4573-A80C-05812AE72479}"/>
          </ac:picMkLst>
        </pc:picChg>
      </pc:sldChg>
      <pc:sldChg chg="modSp mod ord">
        <pc:chgData name="Grotzfeld, Claudia" userId="e45a4c30-6f52-4960-b995-3eb4b79be813" providerId="ADAL" clId="{ECAD0341-3B9D-43BE-B3D8-804C3F4CA4DF}" dt="2021-06-01T15:45:33.796" v="132"/>
        <pc:sldMkLst>
          <pc:docMk/>
          <pc:sldMk cId="472092640" sldId="330"/>
        </pc:sldMkLst>
        <pc:spChg chg="mod">
          <ac:chgData name="Grotzfeld, Claudia" userId="e45a4c30-6f52-4960-b995-3eb4b79be813" providerId="ADAL" clId="{ECAD0341-3B9D-43BE-B3D8-804C3F4CA4DF}" dt="2021-06-01T15:42:46.932" v="122" actId="20577"/>
          <ac:spMkLst>
            <pc:docMk/>
            <pc:sldMk cId="472092640" sldId="330"/>
            <ac:spMk id="7" creationId="{5BF7CC0A-E1F2-44AA-B3D0-18B119C9BE00}"/>
          </ac:spMkLst>
        </pc:spChg>
        <pc:picChg chg="mod">
          <ac:chgData name="Grotzfeld, Claudia" userId="e45a4c30-6f52-4960-b995-3eb4b79be813" providerId="ADAL" clId="{ECAD0341-3B9D-43BE-B3D8-804C3F4CA4DF}" dt="2021-06-01T15:41:21.079" v="12" actId="1076"/>
          <ac:picMkLst>
            <pc:docMk/>
            <pc:sldMk cId="472092640" sldId="330"/>
            <ac:picMk id="12" creationId="{0E3E8C55-1476-4682-B999-521F8B5C55C8}"/>
          </ac:picMkLst>
        </pc:picChg>
        <pc:picChg chg="mod">
          <ac:chgData name="Grotzfeld, Claudia" userId="e45a4c30-6f52-4960-b995-3eb4b79be813" providerId="ADAL" clId="{ECAD0341-3B9D-43BE-B3D8-804C3F4CA4DF}" dt="2021-06-01T15:42:01.172" v="19" actId="14100"/>
          <ac:picMkLst>
            <pc:docMk/>
            <pc:sldMk cId="472092640" sldId="330"/>
            <ac:picMk id="13" creationId="{39682FDC-434B-48B3-8274-C49875C10DFF}"/>
          </ac:picMkLst>
        </pc:picChg>
        <pc:picChg chg="mod">
          <ac:chgData name="Grotzfeld, Claudia" userId="e45a4c30-6f52-4960-b995-3eb4b79be813" providerId="ADAL" clId="{ECAD0341-3B9D-43BE-B3D8-804C3F4CA4DF}" dt="2021-06-01T15:41:50.562" v="17" actId="1076"/>
          <ac:picMkLst>
            <pc:docMk/>
            <pc:sldMk cId="472092640" sldId="330"/>
            <ac:picMk id="15" creationId="{F93C0ADE-DA77-407B-9130-34F1FF1EF509}"/>
          </ac:picMkLst>
        </pc:picChg>
        <pc:picChg chg="mod">
          <ac:chgData name="Grotzfeld, Claudia" userId="e45a4c30-6f52-4960-b995-3eb4b79be813" providerId="ADAL" clId="{ECAD0341-3B9D-43BE-B3D8-804C3F4CA4DF}" dt="2021-06-01T15:41:42.003" v="13" actId="1076"/>
          <ac:picMkLst>
            <pc:docMk/>
            <pc:sldMk cId="472092640" sldId="330"/>
            <ac:picMk id="17" creationId="{94AE49D0-FC8A-4BB1-843B-CB1D232D039A}"/>
          </ac:picMkLst>
        </pc:picChg>
      </pc:sldChg>
      <pc:sldChg chg="modSp mod ord">
        <pc:chgData name="Grotzfeld, Claudia" userId="e45a4c30-6f52-4960-b995-3eb4b79be813" providerId="ADAL" clId="{ECAD0341-3B9D-43BE-B3D8-804C3F4CA4DF}" dt="2021-06-14T14:18:05.502" v="642" actId="255"/>
        <pc:sldMkLst>
          <pc:docMk/>
          <pc:sldMk cId="414122114" sldId="335"/>
        </pc:sldMkLst>
        <pc:spChg chg="mod">
          <ac:chgData name="Grotzfeld, Claudia" userId="e45a4c30-6f52-4960-b995-3eb4b79be813" providerId="ADAL" clId="{ECAD0341-3B9D-43BE-B3D8-804C3F4CA4DF}" dt="2021-06-02T12:25:30.479" v="513" actId="20577"/>
          <ac:spMkLst>
            <pc:docMk/>
            <pc:sldMk cId="414122114" sldId="335"/>
            <ac:spMk id="5" creationId="{E7A2A834-91A5-4587-B2BC-66C810A5C8E3}"/>
          </ac:spMkLst>
        </pc:spChg>
        <pc:spChg chg="mod">
          <ac:chgData name="Grotzfeld, Claudia" userId="e45a4c30-6f52-4960-b995-3eb4b79be813" providerId="ADAL" clId="{ECAD0341-3B9D-43BE-B3D8-804C3F4CA4DF}" dt="2021-06-14T14:18:05.502" v="642" actId="255"/>
          <ac:spMkLst>
            <pc:docMk/>
            <pc:sldMk cId="414122114" sldId="335"/>
            <ac:spMk id="28" creationId="{CF116640-4ED2-40D4-8905-AC00531B17CB}"/>
          </ac:spMkLst>
        </pc:spChg>
      </pc:sldChg>
      <pc:sldChg chg="addSp delSp modSp mod">
        <pc:chgData name="Grotzfeld, Claudia" userId="e45a4c30-6f52-4960-b995-3eb4b79be813" providerId="ADAL" clId="{ECAD0341-3B9D-43BE-B3D8-804C3F4CA4DF}" dt="2021-06-14T14:39:55.002" v="874" actId="20577"/>
        <pc:sldMkLst>
          <pc:docMk/>
          <pc:sldMk cId="2267757770" sldId="336"/>
        </pc:sldMkLst>
        <pc:spChg chg="mod">
          <ac:chgData name="Grotzfeld, Claudia" userId="e45a4c30-6f52-4960-b995-3eb4b79be813" providerId="ADAL" clId="{ECAD0341-3B9D-43BE-B3D8-804C3F4CA4DF}" dt="2021-06-14T14:39:55.002" v="874" actId="20577"/>
          <ac:spMkLst>
            <pc:docMk/>
            <pc:sldMk cId="2267757770" sldId="336"/>
            <ac:spMk id="5" creationId="{E7A2A834-91A5-4587-B2BC-66C810A5C8E3}"/>
          </ac:spMkLst>
        </pc:spChg>
        <pc:picChg chg="add del mod ord modCrop">
          <ac:chgData name="Grotzfeld, Claudia" userId="e45a4c30-6f52-4960-b995-3eb4b79be813" providerId="ADAL" clId="{ECAD0341-3B9D-43BE-B3D8-804C3F4CA4DF}" dt="2021-06-02T12:11:33.028" v="487" actId="21"/>
          <ac:picMkLst>
            <pc:docMk/>
            <pc:sldMk cId="2267757770" sldId="336"/>
            <ac:picMk id="4" creationId="{F8B66EEB-BC4F-4BBD-9506-1D9A90A2D49D}"/>
          </ac:picMkLst>
        </pc:picChg>
        <pc:picChg chg="add del mod modCrop">
          <ac:chgData name="Grotzfeld, Claudia" userId="e45a4c30-6f52-4960-b995-3eb4b79be813" providerId="ADAL" clId="{ECAD0341-3B9D-43BE-B3D8-804C3F4CA4DF}" dt="2021-06-02T12:11:33.028" v="487" actId="21"/>
          <ac:picMkLst>
            <pc:docMk/>
            <pc:sldMk cId="2267757770" sldId="336"/>
            <ac:picMk id="7" creationId="{A0EC29EB-6C0F-458C-97F0-D5E23A8FF27A}"/>
          </ac:picMkLst>
        </pc:picChg>
        <pc:picChg chg="add del mod">
          <ac:chgData name="Grotzfeld, Claudia" userId="e45a4c30-6f52-4960-b995-3eb4b79be813" providerId="ADAL" clId="{ECAD0341-3B9D-43BE-B3D8-804C3F4CA4DF}" dt="2021-06-02T12:09:28.922" v="485" actId="1076"/>
          <ac:picMkLst>
            <pc:docMk/>
            <pc:sldMk cId="2267757770" sldId="336"/>
            <ac:picMk id="9" creationId="{0D85E10F-4734-40D5-8B2E-11F48F8B056D}"/>
          </ac:picMkLst>
        </pc:picChg>
        <pc:picChg chg="add mod">
          <ac:chgData name="Grotzfeld, Claudia" userId="e45a4c30-6f52-4960-b995-3eb4b79be813" providerId="ADAL" clId="{ECAD0341-3B9D-43BE-B3D8-804C3F4CA4DF}" dt="2021-06-02T12:08:17.988" v="477" actId="1076"/>
          <ac:picMkLst>
            <pc:docMk/>
            <pc:sldMk cId="2267757770" sldId="336"/>
            <ac:picMk id="11" creationId="{11194C6C-5DE8-4D9B-A345-C437355F3D48}"/>
          </ac:picMkLst>
        </pc:picChg>
        <pc:picChg chg="add del mod ord">
          <ac:chgData name="Grotzfeld, Claudia" userId="e45a4c30-6f52-4960-b995-3eb4b79be813" providerId="ADAL" clId="{ECAD0341-3B9D-43BE-B3D8-804C3F4CA4DF}" dt="2021-06-02T12:11:33.028" v="487" actId="21"/>
          <ac:picMkLst>
            <pc:docMk/>
            <pc:sldMk cId="2267757770" sldId="336"/>
            <ac:picMk id="13" creationId="{83266248-EA33-499D-8CAC-D567F2711DC7}"/>
          </ac:picMkLst>
        </pc:picChg>
        <pc:picChg chg="add mod">
          <ac:chgData name="Grotzfeld, Claudia" userId="e45a4c30-6f52-4960-b995-3eb4b79be813" providerId="ADAL" clId="{ECAD0341-3B9D-43BE-B3D8-804C3F4CA4DF}" dt="2021-06-02T12:08:36.747" v="482" actId="1076"/>
          <ac:picMkLst>
            <pc:docMk/>
            <pc:sldMk cId="2267757770" sldId="336"/>
            <ac:picMk id="15" creationId="{84747235-5B88-4E93-BDD3-87E08750DC72}"/>
          </ac:picMkLst>
        </pc:picChg>
      </pc:sldChg>
      <pc:sldChg chg="ord">
        <pc:chgData name="Grotzfeld, Claudia" userId="e45a4c30-6f52-4960-b995-3eb4b79be813" providerId="ADAL" clId="{ECAD0341-3B9D-43BE-B3D8-804C3F4CA4DF}" dt="2021-06-01T15:44:11.537" v="124"/>
        <pc:sldMkLst>
          <pc:docMk/>
          <pc:sldMk cId="3911929854" sldId="337"/>
        </pc:sldMkLst>
      </pc:sldChg>
      <pc:sldChg chg="modSp mod ord">
        <pc:chgData name="Grotzfeld, Claudia" userId="e45a4c30-6f52-4960-b995-3eb4b79be813" providerId="ADAL" clId="{ECAD0341-3B9D-43BE-B3D8-804C3F4CA4DF}" dt="2021-06-15T12:16:56.271" v="981" actId="6549"/>
        <pc:sldMkLst>
          <pc:docMk/>
          <pc:sldMk cId="1333045600" sldId="338"/>
        </pc:sldMkLst>
        <pc:spChg chg="mod">
          <ac:chgData name="Grotzfeld, Claudia" userId="e45a4c30-6f52-4960-b995-3eb4b79be813" providerId="ADAL" clId="{ECAD0341-3B9D-43BE-B3D8-804C3F4CA4DF}" dt="2021-06-02T12:25:37.544" v="516" actId="20577"/>
          <ac:spMkLst>
            <pc:docMk/>
            <pc:sldMk cId="1333045600" sldId="338"/>
            <ac:spMk id="5" creationId="{E7A2A834-91A5-4587-B2BC-66C810A5C8E3}"/>
          </ac:spMkLst>
        </pc:spChg>
        <pc:spChg chg="mod">
          <ac:chgData name="Grotzfeld, Claudia" userId="e45a4c30-6f52-4960-b995-3eb4b79be813" providerId="ADAL" clId="{ECAD0341-3B9D-43BE-B3D8-804C3F4CA4DF}" dt="2021-06-15T12:16:56.271" v="981" actId="6549"/>
          <ac:spMkLst>
            <pc:docMk/>
            <pc:sldMk cId="1333045600" sldId="338"/>
            <ac:spMk id="14" creationId="{26650F84-2DDC-4E0B-8569-13AB68A8E8F1}"/>
          </ac:spMkLst>
        </pc:spChg>
        <pc:spChg chg="mod">
          <ac:chgData name="Grotzfeld, Claudia" userId="e45a4c30-6f52-4960-b995-3eb4b79be813" providerId="ADAL" clId="{ECAD0341-3B9D-43BE-B3D8-804C3F4CA4DF}" dt="2021-06-01T15:47:58.347" v="202" actId="20577"/>
          <ac:spMkLst>
            <pc:docMk/>
            <pc:sldMk cId="1333045600" sldId="338"/>
            <ac:spMk id="27" creationId="{6DFEF4BA-D02B-4843-AABD-48FD2E96198A}"/>
          </ac:spMkLst>
        </pc:spChg>
      </pc:sldChg>
      <pc:sldChg chg="modSp new mod">
        <pc:chgData name="Grotzfeld, Claudia" userId="e45a4c30-6f52-4960-b995-3eb4b79be813" providerId="ADAL" clId="{ECAD0341-3B9D-43BE-B3D8-804C3F4CA4DF}" dt="2021-06-14T14:01:53.039" v="521" actId="6549"/>
        <pc:sldMkLst>
          <pc:docMk/>
          <pc:sldMk cId="112709289" sldId="339"/>
        </pc:sldMkLst>
        <pc:spChg chg="mod">
          <ac:chgData name="Grotzfeld, Claudia" userId="e45a4c30-6f52-4960-b995-3eb4b79be813" providerId="ADAL" clId="{ECAD0341-3B9D-43BE-B3D8-804C3F4CA4DF}" dt="2021-06-01T15:47:07.877" v="193" actId="20577"/>
          <ac:spMkLst>
            <pc:docMk/>
            <pc:sldMk cId="112709289" sldId="339"/>
            <ac:spMk id="2" creationId="{D9B6AF8A-1D94-4D68-9967-7DEC47B9FC2A}"/>
          </ac:spMkLst>
        </pc:spChg>
        <pc:spChg chg="mod">
          <ac:chgData name="Grotzfeld, Claudia" userId="e45a4c30-6f52-4960-b995-3eb4b79be813" providerId="ADAL" clId="{ECAD0341-3B9D-43BE-B3D8-804C3F4CA4DF}" dt="2021-06-14T14:01:53.039" v="521" actId="6549"/>
          <ac:spMkLst>
            <pc:docMk/>
            <pc:sldMk cId="112709289" sldId="339"/>
            <ac:spMk id="3" creationId="{971C0F12-6620-4403-A766-493C3A715B33}"/>
          </ac:spMkLst>
        </pc:spChg>
      </pc:sldChg>
      <pc:sldChg chg="modSp mod">
        <pc:chgData name="Grotzfeld, Claudia" userId="e45a4c30-6f52-4960-b995-3eb4b79be813" providerId="ADAL" clId="{ECAD0341-3B9D-43BE-B3D8-804C3F4CA4DF}" dt="2021-06-14T14:49:51.297" v="884" actId="20577"/>
        <pc:sldMkLst>
          <pc:docMk/>
          <pc:sldMk cId="3718673305" sldId="342"/>
        </pc:sldMkLst>
        <pc:spChg chg="mod">
          <ac:chgData name="Grotzfeld, Claudia" userId="e45a4c30-6f52-4960-b995-3eb4b79be813" providerId="ADAL" clId="{ECAD0341-3B9D-43BE-B3D8-804C3F4CA4DF}" dt="2021-06-14T14:49:51.297" v="884" actId="20577"/>
          <ac:spMkLst>
            <pc:docMk/>
            <pc:sldMk cId="3718673305" sldId="342"/>
            <ac:spMk id="3" creationId="{971C0F12-6620-4403-A766-493C3A715B33}"/>
          </ac:spMkLst>
        </pc:spChg>
      </pc:sldChg>
      <pc:sldChg chg="modSp mod">
        <pc:chgData name="Grotzfeld, Claudia" userId="e45a4c30-6f52-4960-b995-3eb4b79be813" providerId="ADAL" clId="{ECAD0341-3B9D-43BE-B3D8-804C3F4CA4DF}" dt="2021-06-15T12:14:31.487" v="972" actId="207"/>
        <pc:sldMkLst>
          <pc:docMk/>
          <pc:sldMk cId="1407166463" sldId="343"/>
        </pc:sldMkLst>
        <pc:spChg chg="mod">
          <ac:chgData name="Grotzfeld, Claudia" userId="e45a4c30-6f52-4960-b995-3eb4b79be813" providerId="ADAL" clId="{ECAD0341-3B9D-43BE-B3D8-804C3F4CA4DF}" dt="2021-06-02T11:32:57.988" v="226" actId="20577"/>
          <ac:spMkLst>
            <pc:docMk/>
            <pc:sldMk cId="1407166463" sldId="343"/>
            <ac:spMk id="2" creationId="{D9B6AF8A-1D94-4D68-9967-7DEC47B9FC2A}"/>
          </ac:spMkLst>
        </pc:spChg>
        <pc:spChg chg="mod">
          <ac:chgData name="Grotzfeld, Claudia" userId="e45a4c30-6f52-4960-b995-3eb4b79be813" providerId="ADAL" clId="{ECAD0341-3B9D-43BE-B3D8-804C3F4CA4DF}" dt="2021-06-15T12:14:31.487" v="972" actId="207"/>
          <ac:spMkLst>
            <pc:docMk/>
            <pc:sldMk cId="1407166463" sldId="343"/>
            <ac:spMk id="15" creationId="{8B501C24-BC7D-4C4E-8F55-5BEC97EB2F44}"/>
          </ac:spMkLst>
        </pc:spChg>
      </pc:sldChg>
      <pc:sldChg chg="delSp modSp mod">
        <pc:chgData name="Grotzfeld, Claudia" userId="e45a4c30-6f52-4960-b995-3eb4b79be813" providerId="ADAL" clId="{ECAD0341-3B9D-43BE-B3D8-804C3F4CA4DF}" dt="2021-06-14T15:02:54.505" v="930" actId="20577"/>
        <pc:sldMkLst>
          <pc:docMk/>
          <pc:sldMk cId="647849722" sldId="346"/>
        </pc:sldMkLst>
        <pc:spChg chg="del mod">
          <ac:chgData name="Grotzfeld, Claudia" userId="e45a4c30-6f52-4960-b995-3eb4b79be813" providerId="ADAL" clId="{ECAD0341-3B9D-43BE-B3D8-804C3F4CA4DF}" dt="2021-06-14T15:00:19.356" v="910" actId="478"/>
          <ac:spMkLst>
            <pc:docMk/>
            <pc:sldMk cId="647849722" sldId="346"/>
            <ac:spMk id="4" creationId="{4834F251-E48B-4ED5-839D-AF9BD66AE044}"/>
          </ac:spMkLst>
        </pc:spChg>
        <pc:spChg chg="mod">
          <ac:chgData name="Grotzfeld, Claudia" userId="e45a4c30-6f52-4960-b995-3eb4b79be813" providerId="ADAL" clId="{ECAD0341-3B9D-43BE-B3D8-804C3F4CA4DF}" dt="2021-06-14T15:01:02.094" v="912" actId="20577"/>
          <ac:spMkLst>
            <pc:docMk/>
            <pc:sldMk cId="647849722" sldId="346"/>
            <ac:spMk id="10" creationId="{262F9F2E-BAEE-44CB-830B-9013DDC6C6FB}"/>
          </ac:spMkLst>
        </pc:spChg>
        <pc:graphicFrameChg chg="modGraphic">
          <ac:chgData name="Grotzfeld, Claudia" userId="e45a4c30-6f52-4960-b995-3eb4b79be813" providerId="ADAL" clId="{ECAD0341-3B9D-43BE-B3D8-804C3F4CA4DF}" dt="2021-06-14T15:02:54.505" v="930" actId="20577"/>
          <ac:graphicFrameMkLst>
            <pc:docMk/>
            <pc:sldMk cId="647849722" sldId="346"/>
            <ac:graphicFrameMk id="5" creationId="{F279D29E-F0BD-4C52-A96B-9ED0B401CE4F}"/>
          </ac:graphicFrameMkLst>
        </pc:graphicFrameChg>
        <pc:graphicFrameChg chg="modGraphic">
          <ac:chgData name="Grotzfeld, Claudia" userId="e45a4c30-6f52-4960-b995-3eb4b79be813" providerId="ADAL" clId="{ECAD0341-3B9D-43BE-B3D8-804C3F4CA4DF}" dt="2021-06-02T11:42:51.850" v="326" actId="20577"/>
          <ac:graphicFrameMkLst>
            <pc:docMk/>
            <pc:sldMk cId="647849722" sldId="346"/>
            <ac:graphicFrameMk id="11" creationId="{AD9D6CF2-76F4-4757-889A-00BD3660D0F0}"/>
          </ac:graphicFrameMkLst>
        </pc:graphicFrameChg>
      </pc:sldChg>
      <pc:sldChg chg="modSp mod">
        <pc:chgData name="Grotzfeld, Claudia" userId="e45a4c30-6f52-4960-b995-3eb4b79be813" providerId="ADAL" clId="{ECAD0341-3B9D-43BE-B3D8-804C3F4CA4DF}" dt="2021-06-14T15:06:36.629" v="944"/>
        <pc:sldMkLst>
          <pc:docMk/>
          <pc:sldMk cId="3993732271" sldId="347"/>
        </pc:sldMkLst>
        <pc:spChg chg="mod">
          <ac:chgData name="Grotzfeld, Claudia" userId="e45a4c30-6f52-4960-b995-3eb4b79be813" providerId="ADAL" clId="{ECAD0341-3B9D-43BE-B3D8-804C3F4CA4DF}" dt="2021-06-14T15:06:36.629" v="944"/>
          <ac:spMkLst>
            <pc:docMk/>
            <pc:sldMk cId="3993732271" sldId="347"/>
            <ac:spMk id="6" creationId="{0B09ACC0-1DA1-48FC-B29B-7BCB9B484F43}"/>
          </ac:spMkLst>
        </pc:spChg>
      </pc:sldChg>
      <pc:sldChg chg="modSp mod">
        <pc:chgData name="Grotzfeld, Claudia" userId="e45a4c30-6f52-4960-b995-3eb4b79be813" providerId="ADAL" clId="{ECAD0341-3B9D-43BE-B3D8-804C3F4CA4DF}" dt="2021-06-14T15:06:41.781" v="945"/>
        <pc:sldMkLst>
          <pc:docMk/>
          <pc:sldMk cId="2778102687" sldId="348"/>
        </pc:sldMkLst>
        <pc:spChg chg="mod">
          <ac:chgData name="Grotzfeld, Claudia" userId="e45a4c30-6f52-4960-b995-3eb4b79be813" providerId="ADAL" clId="{ECAD0341-3B9D-43BE-B3D8-804C3F4CA4DF}" dt="2021-06-14T14:20:44.184" v="647" actId="20577"/>
          <ac:spMkLst>
            <pc:docMk/>
            <pc:sldMk cId="2778102687" sldId="348"/>
            <ac:spMk id="2" creationId="{832089EA-403C-44E3-BC3C-63AEA4187F7C}"/>
          </ac:spMkLst>
        </pc:spChg>
        <pc:spChg chg="mod">
          <ac:chgData name="Grotzfeld, Claudia" userId="e45a4c30-6f52-4960-b995-3eb4b79be813" providerId="ADAL" clId="{ECAD0341-3B9D-43BE-B3D8-804C3F4CA4DF}" dt="2021-06-14T15:06:41.781" v="945"/>
          <ac:spMkLst>
            <pc:docMk/>
            <pc:sldMk cId="2778102687" sldId="348"/>
            <ac:spMk id="6" creationId="{0B09ACC0-1DA1-48FC-B29B-7BCB9B484F43}"/>
          </ac:spMkLst>
        </pc:spChg>
      </pc:sldChg>
      <pc:sldChg chg="modSp mod">
        <pc:chgData name="Grotzfeld, Claudia" userId="e45a4c30-6f52-4960-b995-3eb4b79be813" providerId="ADAL" clId="{ECAD0341-3B9D-43BE-B3D8-804C3F4CA4DF}" dt="2021-06-14T14:36:08.052" v="750" actId="6549"/>
        <pc:sldMkLst>
          <pc:docMk/>
          <pc:sldMk cId="936028300" sldId="349"/>
        </pc:sldMkLst>
        <pc:spChg chg="mod">
          <ac:chgData name="Grotzfeld, Claudia" userId="e45a4c30-6f52-4960-b995-3eb4b79be813" providerId="ADAL" clId="{ECAD0341-3B9D-43BE-B3D8-804C3F4CA4DF}" dt="2021-06-14T14:36:08.052" v="750" actId="6549"/>
          <ac:spMkLst>
            <pc:docMk/>
            <pc:sldMk cId="936028300" sldId="349"/>
            <ac:spMk id="6" creationId="{0B09ACC0-1DA1-48FC-B29B-7BCB9B484F43}"/>
          </ac:spMkLst>
        </pc:spChg>
      </pc:sldChg>
      <pc:sldChg chg="modSp mod">
        <pc:chgData name="Grotzfeld, Claudia" userId="e45a4c30-6f52-4960-b995-3eb4b79be813" providerId="ADAL" clId="{ECAD0341-3B9D-43BE-B3D8-804C3F4CA4DF}" dt="2021-06-14T15:11:49.758" v="970" actId="255"/>
        <pc:sldMkLst>
          <pc:docMk/>
          <pc:sldMk cId="1329612218" sldId="350"/>
        </pc:sldMkLst>
        <pc:spChg chg="mod">
          <ac:chgData name="Grotzfeld, Claudia" userId="e45a4c30-6f52-4960-b995-3eb4b79be813" providerId="ADAL" clId="{ECAD0341-3B9D-43BE-B3D8-804C3F4CA4DF}" dt="2021-06-14T15:11:49.758" v="970" actId="255"/>
          <ac:spMkLst>
            <pc:docMk/>
            <pc:sldMk cId="1329612218" sldId="350"/>
            <ac:spMk id="6" creationId="{0B09ACC0-1DA1-48FC-B29B-7BCB9B484F43}"/>
          </ac:spMkLst>
        </pc:spChg>
      </pc:sldChg>
      <pc:sldChg chg="delSp modSp mod">
        <pc:chgData name="Grotzfeld, Claudia" userId="e45a4c30-6f52-4960-b995-3eb4b79be813" providerId="ADAL" clId="{ECAD0341-3B9D-43BE-B3D8-804C3F4CA4DF}" dt="2021-06-15T12:19:43.235" v="983" actId="6549"/>
        <pc:sldMkLst>
          <pc:docMk/>
          <pc:sldMk cId="822900307" sldId="351"/>
        </pc:sldMkLst>
        <pc:spChg chg="mod">
          <ac:chgData name="Grotzfeld, Claudia" userId="e45a4c30-6f52-4960-b995-3eb4b79be813" providerId="ADAL" clId="{ECAD0341-3B9D-43BE-B3D8-804C3F4CA4DF}" dt="2021-06-15T12:19:43.235" v="983" actId="6549"/>
          <ac:spMkLst>
            <pc:docMk/>
            <pc:sldMk cId="822900307" sldId="351"/>
            <ac:spMk id="6" creationId="{0B09ACC0-1DA1-48FC-B29B-7BCB9B484F43}"/>
          </ac:spMkLst>
        </pc:spChg>
        <pc:spChg chg="del">
          <ac:chgData name="Grotzfeld, Claudia" userId="e45a4c30-6f52-4960-b995-3eb4b79be813" providerId="ADAL" clId="{ECAD0341-3B9D-43BE-B3D8-804C3F4CA4DF}" dt="2021-06-14T15:11:25.472" v="969" actId="478"/>
          <ac:spMkLst>
            <pc:docMk/>
            <pc:sldMk cId="822900307" sldId="351"/>
            <ac:spMk id="10" creationId="{0FAEDA95-749D-4BDD-89A1-8835867B5B4F}"/>
          </ac:spMkLst>
        </pc:spChg>
      </pc:sldChg>
      <pc:sldChg chg="addSp delSp modSp mod">
        <pc:chgData name="Grotzfeld, Claudia" userId="e45a4c30-6f52-4960-b995-3eb4b79be813" providerId="ADAL" clId="{ECAD0341-3B9D-43BE-B3D8-804C3F4CA4DF}" dt="2021-06-14T14:39:04.291" v="861" actId="20577"/>
        <pc:sldMkLst>
          <pc:docMk/>
          <pc:sldMk cId="1088321308" sldId="352"/>
        </pc:sldMkLst>
        <pc:spChg chg="mod">
          <ac:chgData name="Grotzfeld, Claudia" userId="e45a4c30-6f52-4960-b995-3eb4b79be813" providerId="ADAL" clId="{ECAD0341-3B9D-43BE-B3D8-804C3F4CA4DF}" dt="2021-06-14T14:39:04.291" v="861" actId="20577"/>
          <ac:spMkLst>
            <pc:docMk/>
            <pc:sldMk cId="1088321308" sldId="352"/>
            <ac:spMk id="5" creationId="{E7A2A834-91A5-4587-B2BC-66C810A5C8E3}"/>
          </ac:spMkLst>
        </pc:spChg>
        <pc:picChg chg="add del mod">
          <ac:chgData name="Grotzfeld, Claudia" userId="e45a4c30-6f52-4960-b995-3eb4b79be813" providerId="ADAL" clId="{ECAD0341-3B9D-43BE-B3D8-804C3F4CA4DF}" dt="2021-06-02T12:10:55.107" v="486" actId="478"/>
          <ac:picMkLst>
            <pc:docMk/>
            <pc:sldMk cId="1088321308" sldId="352"/>
            <ac:picMk id="11" creationId="{1B7F5B34-4774-41C7-8D81-C4B4BC78EF6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2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>
            <a:noAutofit/>
          </a:bodyPr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FFA86E-70FD-4ED7-971F-19F75EF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CB7A8E-3883-4B8B-8D2B-1C3EE3168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174750"/>
            <a:ext cx="5245033" cy="635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/>
              <a:t>Text durch Doppelklick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DFAE58-A779-486A-85B6-608FBE5C03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809750"/>
            <a:ext cx="5244782" cy="45621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Text durch Doppelklick hinzufügen</a:t>
            </a:r>
          </a:p>
          <a:p>
            <a:pPr lvl="0"/>
            <a:endParaRPr lang="de-DE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EE395DD-57B5-40B5-8B09-03782464A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0399" y="1173346"/>
            <a:ext cx="5245033" cy="635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/>
              <a:t>Text durch Doppelklick hinzufügen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61C66C9-EBBF-4E36-AF62-D4A443DE85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808346"/>
            <a:ext cx="5244782" cy="45621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Text durch Doppelklick hinzufügen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9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009D1-3427-4610-9FFC-3390DE0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67B44FA-4344-4C42-9984-409D309E9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1030288"/>
            <a:ext cx="8469313" cy="434022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A855298-25E6-4AF7-888E-E8C4B3650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524500"/>
            <a:ext cx="8469313" cy="7794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Bildunterschrift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8037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48FE18-9242-41FE-9623-D0DD0D431B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100" y="1077913"/>
            <a:ext cx="7042150" cy="53324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566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ED340692-74E6-41C6-8608-577B467B3A1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1525" y="1077913"/>
            <a:ext cx="7070725" cy="53324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7381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8748A-91EA-4D8B-865E-C906308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F130F313-2472-43F1-B79D-725F8BA57A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126156"/>
            <a:ext cx="5244782" cy="52457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Text durch Doppelklick hinzufügen</a:t>
            </a:r>
          </a:p>
          <a:p>
            <a:pPr lvl="0"/>
            <a:endParaRPr lang="de-DE"/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ED33610E-C335-427F-8866-A7A6C50C8D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124752"/>
            <a:ext cx="5244782" cy="52457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Text durch Doppelklick hinzufügen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65C63-9FD7-4BB0-B647-6481940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003EE5-3F76-4707-A0E6-1BFFF90A5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5409A5-780A-44F0-B736-94BFCB7EF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378075"/>
            <a:ext cx="10515600" cy="2136173"/>
          </a:xfrm>
        </p:spPr>
        <p:txBody>
          <a:bodyPr numCol="1" anchor="b">
            <a:no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de-DE"/>
              <a:t>Titel durch Doppelklick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60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341887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A75CD3E-870F-439E-8EC1-378B5C7B68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53800" y="6529604"/>
            <a:ext cx="7429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b"/>
          <a:lstStyle/>
          <a:p>
            <a:pPr algn="r" defTabSz="1019175" eaLnBrk="0" hangingPunct="0"/>
            <a:fld id="{51CB384A-0536-4360-B28A-1B00EEFBB37D}" type="slidenum">
              <a:rPr lang="de-DE" altLang="de-DE" sz="1300" b="1">
                <a:solidFill>
                  <a:srgbClr val="808080"/>
                </a:solidFill>
              </a:rPr>
              <a:pPr algn="r" defTabSz="1019175" eaLnBrk="0" hangingPunct="0"/>
              <a:t>‹Nr.›</a:t>
            </a:fld>
            <a:endParaRPr lang="de-DE" altLang="de-DE" sz="1300" b="1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STÖBER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PROFIsafe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1200" dirty="0"/>
              <a:t>Realisierung von Safety-Funktionen mit STÖBER und Siemens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6880CD9-7652-4C0D-ABF6-53D1377453A9}"/>
              </a:ext>
            </a:extLst>
          </p:cNvPr>
          <p:cNvSpPr txBox="1"/>
          <p:nvPr/>
        </p:nvSpPr>
        <p:spPr>
          <a:xfrm>
            <a:off x="97378" y="6390305"/>
            <a:ext cx="1204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Frei verwendbar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D30BD0C-1EC6-4D58-968D-5E5FF3E6C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400" y="4804945"/>
            <a:ext cx="2396163" cy="1110149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AFEE0B44-B8D7-405A-9479-6C4FE63FD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659" y="4808674"/>
            <a:ext cx="1983168" cy="104916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FED9870-D08C-4562-9EB0-BA23C91B4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8647" y="4917856"/>
            <a:ext cx="1008372" cy="87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2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6AF8A-1D94-4D68-9967-7DEC47B9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STÖBER Systemvorteile jetzt auch mit </a:t>
            </a:r>
            <a:r>
              <a:rPr lang="de-DE" dirty="0" err="1"/>
              <a:t>PROFIsafe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C0F12-6620-4403-A766-493C3A715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dirty="0"/>
              <a:t>Profitieren Sie von den Vorteilen des STÖBER Antriebssystems aus</a:t>
            </a:r>
          </a:p>
          <a:p>
            <a:r>
              <a:rPr lang="de-DE" b="1" dirty="0">
                <a:solidFill>
                  <a:schemeClr val="accent3"/>
                </a:solidFill>
              </a:rPr>
              <a:t>Getrieben,</a:t>
            </a:r>
            <a:r>
              <a:rPr lang="de-DE" b="1" dirty="0"/>
              <a:t> </a:t>
            </a:r>
          </a:p>
          <a:p>
            <a:r>
              <a:rPr lang="de-DE" b="1" dirty="0">
                <a:solidFill>
                  <a:schemeClr val="accent5"/>
                </a:solidFill>
              </a:rPr>
              <a:t>Motoren, </a:t>
            </a:r>
          </a:p>
          <a:p>
            <a:r>
              <a:rPr lang="de-DE" b="1" dirty="0">
                <a:solidFill>
                  <a:schemeClr val="accent6"/>
                </a:solidFill>
              </a:rPr>
              <a:t>Antriebsreglern und Kabeln</a:t>
            </a:r>
            <a:r>
              <a:rPr lang="de-DE" dirty="0">
                <a:solidFill>
                  <a:schemeClr val="accent6"/>
                </a:solidFill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dirty="0"/>
              <a:t>In Kombination mit einem SIMATIC Controller.</a:t>
            </a:r>
            <a:br>
              <a:rPr lang="de-DE" dirty="0"/>
            </a:br>
            <a:br>
              <a:rPr lang="de-DE" dirty="0"/>
            </a:br>
            <a:r>
              <a:rPr lang="de-DE" b="1" dirty="0"/>
              <a:t>Für schnellen Erfolg und anspruchsvolle Bewegung. </a:t>
            </a:r>
            <a:br>
              <a:rPr lang="de-DE" b="1" dirty="0"/>
            </a:br>
            <a:r>
              <a:rPr lang="de-DE" b="1" dirty="0"/>
              <a:t>In jeder Branche. Für jede Anwendung.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74A1597-A900-4413-BA15-7837A4DDC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333" y="5336645"/>
            <a:ext cx="2506567" cy="11613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E44A70E-CC9C-4901-BF1C-F36C39642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781" y="1978118"/>
            <a:ext cx="7319824" cy="487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7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6AF8A-1D94-4D68-9967-7DEC47B9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STÖBER Systemvorteile jetzt auch mit </a:t>
            </a:r>
            <a:r>
              <a:rPr lang="de-DE" dirty="0" err="1"/>
              <a:t>PROFIsafe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C0F12-6620-4403-A766-493C3A71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0000"/>
            <a:ext cx="5880121" cy="43513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de-DE" sz="1800" b="1" dirty="0"/>
              <a:t>Zahnstangentriebe</a:t>
            </a:r>
            <a:r>
              <a:rPr lang="de-DE" sz="1800" dirty="0"/>
              <a:t> mit höchster</a:t>
            </a:r>
            <a:br>
              <a:rPr lang="de-DE" sz="1800" dirty="0"/>
            </a:br>
            <a:r>
              <a:rPr lang="de-DE" sz="1800" dirty="0"/>
              <a:t>Verzahnungsqualität.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de-DE" sz="1800" dirty="0"/>
              <a:t>Hochwertige </a:t>
            </a:r>
            <a:r>
              <a:rPr lang="de-DE" sz="1800" b="1" dirty="0"/>
              <a:t>Schräg­verzahnung</a:t>
            </a:r>
            <a:r>
              <a:rPr lang="de-DE" sz="1800" dirty="0"/>
              <a:t> für geringe Geräuschentwicklung und beste Laufruhe.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de-DE" sz="1800" b="1" dirty="0"/>
              <a:t>Spielarme Planetengetriebe </a:t>
            </a:r>
            <a:r>
              <a:rPr lang="de-DE" sz="1800" dirty="0"/>
              <a:t>für µm-genaue </a:t>
            </a:r>
            <a:br>
              <a:rPr lang="de-DE" sz="1800" dirty="0"/>
            </a:br>
            <a:r>
              <a:rPr lang="de-DE" sz="1800" dirty="0"/>
              <a:t>Positionierung und maximale Verdrehsteifigkeit. 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de-DE" sz="1800" dirty="0"/>
              <a:t>Große Auswahl an </a:t>
            </a:r>
            <a:r>
              <a:rPr lang="de-DE" sz="1800" b="1" dirty="0"/>
              <a:t>Koaxial- und Winkelgetrieben</a:t>
            </a:r>
            <a:r>
              <a:rPr lang="de-DE" sz="1800" dirty="0"/>
              <a:t>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de-DE" sz="1800" b="1" dirty="0"/>
              <a:t>Hohe Übersetzungsvarianzen </a:t>
            </a:r>
            <a:r>
              <a:rPr lang="de-DE" sz="1800" dirty="0"/>
              <a:t>für die bestmögliche Optimierung von Massenträgheitsverhältnissen.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de-DE" sz="1800" b="1" dirty="0"/>
              <a:t>Kompakte Getriebemotoren </a:t>
            </a:r>
            <a:r>
              <a:rPr lang="de-DE" sz="1800" dirty="0"/>
              <a:t>im Direktanbau.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de-DE" sz="1800" dirty="0"/>
              <a:t>Superkompakte </a:t>
            </a:r>
            <a:r>
              <a:rPr lang="de-DE" sz="1800" b="1" dirty="0"/>
              <a:t>Synchron-Servomotoren</a:t>
            </a:r>
            <a:r>
              <a:rPr lang="de-DE" sz="1800" dirty="0"/>
              <a:t>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de-DE" sz="1800" b="1" dirty="0" err="1"/>
              <a:t>Hoch­performante</a:t>
            </a:r>
            <a:r>
              <a:rPr lang="de-DE" sz="1800" b="1" dirty="0"/>
              <a:t> Antriebs­regler </a:t>
            </a:r>
            <a:r>
              <a:rPr lang="de-DE" sz="1800" dirty="0"/>
              <a:t>mit zahlreichen zertifizierten Sicherheitsfunktionen.</a:t>
            </a:r>
          </a:p>
          <a:p>
            <a:pPr>
              <a:lnSpc>
                <a:spcPct val="100000"/>
              </a:lnSpc>
            </a:pPr>
            <a:endParaRPr lang="de-DE" sz="1800" dirty="0"/>
          </a:p>
          <a:p>
            <a:endParaRPr lang="de-DE" sz="18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AE0B54C-F5E8-45DC-BD25-B3F6F729E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447" y="1609322"/>
            <a:ext cx="5880121" cy="471022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D228BE6-75E2-49C6-BBD6-8A904BAB87E5}"/>
              </a:ext>
            </a:extLst>
          </p:cNvPr>
          <p:cNvSpPr txBox="1"/>
          <p:nvPr/>
        </p:nvSpPr>
        <p:spPr>
          <a:xfrm>
            <a:off x="8434508" y="1609322"/>
            <a:ext cx="2434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b="1">
                <a:solidFill>
                  <a:schemeClr val="accent1"/>
                </a:solidFill>
              </a:rPr>
              <a:t>Modular aufgebaut </a:t>
            </a:r>
          </a:p>
          <a:p>
            <a:pPr algn="r"/>
            <a:r>
              <a:rPr lang="de-DE" b="1">
                <a:solidFill>
                  <a:schemeClr val="accent1"/>
                </a:solidFill>
              </a:rPr>
              <a:t>und frei skalierbar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61167F1-5CC2-4457-BD3C-D5C0F740684D}"/>
              </a:ext>
            </a:extLst>
          </p:cNvPr>
          <p:cNvGrpSpPr/>
          <p:nvPr/>
        </p:nvGrpSpPr>
        <p:grpSpPr>
          <a:xfrm flipH="1" flipV="1">
            <a:off x="10999667" y="1171418"/>
            <a:ext cx="1195355" cy="1531429"/>
            <a:chOff x="-1" y="2079114"/>
            <a:chExt cx="3017183" cy="3364751"/>
          </a:xfrm>
        </p:grpSpPr>
        <p:sp>
          <p:nvSpPr>
            <p:cNvPr id="18" name="Rechtwinkliges Dreieck 17">
              <a:extLst>
                <a:ext uri="{FF2B5EF4-FFF2-40B4-BE49-F238E27FC236}">
                  <a16:creationId xmlns:a16="http://schemas.microsoft.com/office/drawing/2014/main" id="{8BAA3352-A654-437B-AA0F-E717D4A267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winkliges Dreieck 18">
              <a:extLst>
                <a:ext uri="{FF2B5EF4-FFF2-40B4-BE49-F238E27FC236}">
                  <a16:creationId xmlns:a16="http://schemas.microsoft.com/office/drawing/2014/main" id="{308D1E8B-00F5-4A04-816C-48D6E10474A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gradFill>
              <a:gsLst>
                <a:gs pos="100000">
                  <a:schemeClr val="accent1">
                    <a:alpha val="16000"/>
                  </a:schemeClr>
                </a:gs>
                <a:gs pos="0">
                  <a:schemeClr val="accent1">
                    <a:alpha val="83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2" name="Grafik 21" descr="Ein Bild, das Raum, Schild enthält.&#10;&#10;Automatisch generierte Beschreibung">
            <a:extLst>
              <a:ext uri="{FF2B5EF4-FFF2-40B4-BE49-F238E27FC236}">
                <a16:creationId xmlns:a16="http://schemas.microsoft.com/office/drawing/2014/main" id="{1A90147C-89F9-4159-B7A2-98EDB28369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15000"/>
          </a:blip>
          <a:srcRect l="6260" r="12840" b="32157"/>
          <a:stretch/>
        </p:blipFill>
        <p:spPr>
          <a:xfrm>
            <a:off x="6096001" y="1745991"/>
            <a:ext cx="6096000" cy="511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6AF8A-1D94-4D68-9967-7DEC47B9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Ihr Partner für die anspruchsvolle Bewegung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DD917C5-5C88-4900-BB1E-F66D22BFECCA}"/>
              </a:ext>
            </a:extLst>
          </p:cNvPr>
          <p:cNvGrpSpPr/>
          <p:nvPr/>
        </p:nvGrpSpPr>
        <p:grpSpPr>
          <a:xfrm>
            <a:off x="5741581" y="842121"/>
            <a:ext cx="6450419" cy="6015879"/>
            <a:chOff x="5741581" y="842121"/>
            <a:chExt cx="6450419" cy="6015879"/>
          </a:xfrm>
        </p:grpSpPr>
        <p:pic>
          <p:nvPicPr>
            <p:cNvPr id="10" name="Grafik 9" descr="Ein Bild, das Baum, Himmel, draußen enthält.&#10;&#10;Automatisch generierte Beschreibung">
              <a:extLst>
                <a:ext uri="{FF2B5EF4-FFF2-40B4-BE49-F238E27FC236}">
                  <a16:creationId xmlns:a16="http://schemas.microsoft.com/office/drawing/2014/main" id="{A7B31A25-6232-4AA9-8016-6C1104C65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6121" y="842121"/>
              <a:ext cx="6015879" cy="6015879"/>
            </a:xfrm>
            <a:prstGeom prst="rect">
              <a:avLst/>
            </a:prstGeom>
          </p:spPr>
        </p:pic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23AD4986-5F8F-4235-8730-51D88181988C}"/>
                </a:ext>
              </a:extLst>
            </p:cNvPr>
            <p:cNvSpPr/>
            <p:nvPr/>
          </p:nvSpPr>
          <p:spPr>
            <a:xfrm>
              <a:off x="5741581" y="4407209"/>
              <a:ext cx="3359889" cy="5050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12752E28-865B-45D7-B28E-16DD15216E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21791" y="3940996"/>
            <a:ext cx="4599467" cy="2304306"/>
          </a:xfrm>
          <a:prstGeom prst="rect">
            <a:avLst/>
          </a:prstGeom>
        </p:spPr>
      </p:pic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8B501C24-BC7D-4C4E-8F55-5BEC97EB2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81266"/>
            <a:ext cx="6243572" cy="4351338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tabLst>
                <a:tab pos="627063" algn="l"/>
              </a:tabLst>
            </a:pPr>
            <a:r>
              <a:rPr lang="de-DE" sz="1800" dirty="0"/>
              <a:t>Praxisorientierte Systemlösungen für Antrieb </a:t>
            </a:r>
            <a:br>
              <a:rPr lang="de-DE" sz="1800" dirty="0"/>
            </a:br>
            <a:r>
              <a:rPr lang="de-DE" sz="1800" dirty="0"/>
              <a:t>und Automation seit </a:t>
            </a:r>
            <a:r>
              <a:rPr lang="de-DE" sz="1800" b="1" dirty="0"/>
              <a:t>1934</a:t>
            </a:r>
            <a:r>
              <a:rPr lang="de-DE" sz="1800" dirty="0"/>
              <a:t>.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tabLst>
                <a:tab pos="627063" algn="l"/>
              </a:tabLst>
            </a:pPr>
            <a:r>
              <a:rPr lang="de-DE" sz="1800" b="1" dirty="0">
                <a:effectLst/>
                <a:ea typeface="Calibri" panose="020F0502020204030204" pitchFamily="34" charset="0"/>
              </a:rPr>
              <a:t>15.283 </a:t>
            </a:r>
            <a:r>
              <a:rPr lang="de-DE" sz="1800" dirty="0">
                <a:effectLst/>
                <a:ea typeface="Calibri" panose="020F0502020204030204" pitchFamily="34" charset="0"/>
              </a:rPr>
              <a:t>mögliche Kombinationen aus </a:t>
            </a:r>
            <a:br>
              <a:rPr lang="de-DE" sz="1800" dirty="0">
                <a:effectLst/>
                <a:ea typeface="Calibri" panose="020F0502020204030204" pitchFamily="34" charset="0"/>
              </a:rPr>
            </a:br>
            <a:r>
              <a:rPr lang="de-DE" sz="1800" dirty="0">
                <a:effectLst/>
                <a:ea typeface="Calibri" panose="020F0502020204030204" pitchFamily="34" charset="0"/>
              </a:rPr>
              <a:t>Getrieben und Motoren.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tabLst>
                <a:tab pos="627063" algn="l"/>
              </a:tabLst>
            </a:pPr>
            <a:r>
              <a:rPr lang="de-DE" sz="1800" dirty="0"/>
              <a:t>Zahlreiche einzigartige </a:t>
            </a:r>
            <a:r>
              <a:rPr lang="de-DE" sz="1800" b="1" dirty="0"/>
              <a:t>Technologie-Highlights</a:t>
            </a:r>
            <a:r>
              <a:rPr lang="de-DE" sz="1800" dirty="0"/>
              <a:t> und projektbezogene Anpassungen.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tabLst>
                <a:tab pos="627063" algn="l"/>
              </a:tabLst>
            </a:pPr>
            <a:r>
              <a:rPr lang="de-DE" sz="1800" dirty="0"/>
              <a:t>Kompetente Unterstützung bei der </a:t>
            </a:r>
            <a:r>
              <a:rPr lang="de-DE" sz="1800" b="1" dirty="0"/>
              <a:t>Antriebsauslegung</a:t>
            </a:r>
            <a:r>
              <a:rPr lang="de-DE" sz="1800" dirty="0"/>
              <a:t> und </a:t>
            </a:r>
            <a:r>
              <a:rPr lang="de-DE" sz="1800" b="1" dirty="0"/>
              <a:t>Inbetriebnahme</a:t>
            </a:r>
            <a:r>
              <a:rPr lang="de-DE" sz="1800" dirty="0"/>
              <a:t> inklusive.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tabLst>
                <a:tab pos="627063" algn="l"/>
              </a:tabLst>
            </a:pPr>
            <a:r>
              <a:rPr lang="de-DE" sz="1800" dirty="0"/>
              <a:t>Internationale </a:t>
            </a:r>
            <a:r>
              <a:rPr lang="de-DE" sz="1800" b="1" dirty="0"/>
              <a:t>Verfügbarkeit</a:t>
            </a:r>
            <a:r>
              <a:rPr lang="de-DE" sz="1800" dirty="0"/>
              <a:t> und </a:t>
            </a:r>
            <a:br>
              <a:rPr lang="de-DE" sz="1800" dirty="0"/>
            </a:br>
            <a:r>
              <a:rPr lang="de-DE" sz="1800" dirty="0"/>
              <a:t>weltweiter </a:t>
            </a:r>
            <a:r>
              <a:rPr lang="de-DE" sz="1800" b="1" dirty="0"/>
              <a:t>Service</a:t>
            </a:r>
            <a:r>
              <a:rPr lang="de-DE" sz="18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de-DE" dirty="0"/>
          </a:p>
          <a:p>
            <a:pPr>
              <a:lnSpc>
                <a:spcPct val="100000"/>
              </a:lnSpc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716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>
            <a:extLst>
              <a:ext uri="{FF2B5EF4-FFF2-40B4-BE49-F238E27FC236}">
                <a16:creationId xmlns:a16="http://schemas.microsoft.com/office/drawing/2014/main" id="{7CED7BC7-2787-49E4-9148-57EDC511C0BB}"/>
              </a:ext>
            </a:extLst>
          </p:cNvPr>
          <p:cNvSpPr>
            <a:spLocks noChangeAspect="1"/>
          </p:cNvSpPr>
          <p:nvPr/>
        </p:nvSpPr>
        <p:spPr>
          <a:xfrm flipH="1">
            <a:off x="6576037" y="3272333"/>
            <a:ext cx="5627686" cy="3585667"/>
          </a:xfrm>
          <a:prstGeom prst="rtTriangle">
            <a:avLst/>
          </a:prstGeom>
          <a:gradFill flip="none" rotWithShape="1">
            <a:gsLst>
              <a:gs pos="10000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F86C83D-B2A7-4D96-8353-82D7F09B9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472" y="5127707"/>
            <a:ext cx="2806297" cy="13001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E494906-E548-4D5C-90F9-DFBBBEDE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Fokus </a:t>
            </a:r>
            <a:r>
              <a:rPr lang="de-DE" dirty="0" err="1"/>
              <a:t>PROFIsafe</a:t>
            </a:r>
            <a:r>
              <a:rPr lang="de-DE" dirty="0"/>
              <a:t>: Funktional. Sicher. Kommunizieren.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7A2A834-91A5-4587-B2BC-66C810A5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9999"/>
            <a:ext cx="7101771" cy="5237945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de-DE" b="1" dirty="0"/>
              <a:t>Sichere industrielle Kommunikation!</a:t>
            </a:r>
          </a:p>
          <a:p>
            <a:pPr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"/>
              <a:tabLst>
                <a:tab pos="1254125" algn="l"/>
              </a:tabLst>
            </a:pPr>
            <a:r>
              <a:rPr lang="de-DE" sz="1800" b="1" dirty="0">
                <a:solidFill>
                  <a:schemeClr val="accent6"/>
                </a:solidFill>
              </a:rPr>
              <a:t>Protokoll</a:t>
            </a:r>
            <a:r>
              <a:rPr lang="de-DE" sz="1800" dirty="0"/>
              <a:t> für die Übertragung sicherheitsrelevanter Nachrichten über </a:t>
            </a:r>
            <a:r>
              <a:rPr lang="de-DE" sz="1800" b="1" dirty="0">
                <a:solidFill>
                  <a:schemeClr val="accent6"/>
                </a:solidFill>
              </a:rPr>
              <a:t>PROFINET</a:t>
            </a:r>
            <a:r>
              <a:rPr lang="de-DE" sz="1800" dirty="0"/>
              <a:t>.</a:t>
            </a:r>
          </a:p>
          <a:p>
            <a:pPr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"/>
              <a:tabLst>
                <a:tab pos="1254125" algn="l"/>
              </a:tabLst>
            </a:pPr>
            <a:r>
              <a:rPr lang="de-DE" sz="1800" dirty="0"/>
              <a:t>Design: </a:t>
            </a:r>
            <a:r>
              <a:rPr lang="de-DE" sz="1800" b="1" dirty="0">
                <a:solidFill>
                  <a:schemeClr val="accent6"/>
                </a:solidFill>
              </a:rPr>
              <a:t>Black-Channel-Prinzip</a:t>
            </a:r>
            <a:r>
              <a:rPr lang="de-DE" sz="1800" dirty="0"/>
              <a:t>.</a:t>
            </a:r>
          </a:p>
          <a:p>
            <a:pPr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"/>
              <a:tabLst>
                <a:tab pos="1254125" algn="l"/>
              </a:tabLst>
            </a:pPr>
            <a:r>
              <a:rPr lang="de-DE" sz="1800" dirty="0"/>
              <a:t>In IEC 61784-3 </a:t>
            </a:r>
            <a:r>
              <a:rPr lang="de-DE" sz="1800" b="1" dirty="0">
                <a:solidFill>
                  <a:schemeClr val="accent6"/>
                </a:solidFill>
              </a:rPr>
              <a:t>international standardisiert</a:t>
            </a:r>
            <a:r>
              <a:rPr lang="de-DE" sz="1800" dirty="0"/>
              <a:t>.</a:t>
            </a:r>
          </a:p>
          <a:p>
            <a:pPr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"/>
              <a:tabLst>
                <a:tab pos="1254125" algn="l"/>
              </a:tabLst>
            </a:pPr>
            <a:r>
              <a:rPr lang="de-DE" sz="1800" dirty="0"/>
              <a:t>Offen </a:t>
            </a:r>
            <a:r>
              <a:rPr lang="de-DE" sz="1800" b="1" dirty="0">
                <a:solidFill>
                  <a:schemeClr val="accent6"/>
                </a:solidFill>
              </a:rPr>
              <a:t>für </a:t>
            </a:r>
            <a:r>
              <a:rPr lang="de-DE" sz="1800" b="1" dirty="0" err="1">
                <a:solidFill>
                  <a:schemeClr val="accent6"/>
                </a:solidFill>
              </a:rPr>
              <a:t>PROFIsafe</a:t>
            </a:r>
            <a:r>
              <a:rPr lang="de-DE" sz="1800" b="1" dirty="0">
                <a:solidFill>
                  <a:schemeClr val="accent6"/>
                </a:solidFill>
              </a:rPr>
              <a:t>-fähige Geräte </a:t>
            </a:r>
            <a:r>
              <a:rPr lang="de-DE" sz="1800" dirty="0"/>
              <a:t>unterschiedlichster Hersteller.</a:t>
            </a:r>
          </a:p>
          <a:p>
            <a:pPr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"/>
              <a:tabLst>
                <a:tab pos="1254125" algn="l"/>
              </a:tabLst>
            </a:pPr>
            <a:r>
              <a:rPr lang="de-DE" sz="1800" dirty="0"/>
              <a:t>Erfüllt mit</a:t>
            </a:r>
            <a:r>
              <a:rPr lang="de-DE" sz="1800" b="1" dirty="0">
                <a:solidFill>
                  <a:schemeClr val="accent6"/>
                </a:solidFill>
              </a:rPr>
              <a:t> SIL 3 </a:t>
            </a:r>
            <a:r>
              <a:rPr lang="de-DE" sz="1800" dirty="0"/>
              <a:t>höchste Sicherheitsanforderungen.</a:t>
            </a:r>
          </a:p>
          <a:p>
            <a:pPr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"/>
              <a:tabLst>
                <a:tab pos="1254125" algn="l"/>
              </a:tabLst>
            </a:pPr>
            <a:r>
              <a:rPr lang="de-DE" sz="1800" dirty="0"/>
              <a:t>Für eine </a:t>
            </a:r>
            <a:r>
              <a:rPr lang="de-DE" sz="1800" b="1" dirty="0">
                <a:solidFill>
                  <a:schemeClr val="accent6"/>
                </a:solidFill>
              </a:rPr>
              <a:t>sichere</a:t>
            </a:r>
            <a:r>
              <a:rPr lang="de-DE" sz="1800" b="1" dirty="0"/>
              <a:t> </a:t>
            </a:r>
            <a:r>
              <a:rPr lang="de-DE" sz="1800" b="1" dirty="0">
                <a:solidFill>
                  <a:schemeClr val="accent6"/>
                </a:solidFill>
              </a:rPr>
              <a:t>Kommunikation</a:t>
            </a:r>
            <a:r>
              <a:rPr lang="de-DE" sz="1800" b="1" dirty="0"/>
              <a:t> </a:t>
            </a:r>
            <a:r>
              <a:rPr lang="de-DE" sz="1800" dirty="0"/>
              <a:t>in der Prozess- und Fertigungsindustrie.</a:t>
            </a:r>
            <a:endParaRPr lang="de-DE"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0E200D81-24EA-4479-A775-DF6734F84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700" y="5065166"/>
            <a:ext cx="2322612" cy="122873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6C0327E-0CF7-48D0-B387-497466B16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3899" y="5199980"/>
            <a:ext cx="1180968" cy="102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16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Text, Briefpapier enthält.&#10;&#10;Automatisch generierte Beschreibung">
            <a:extLst>
              <a:ext uri="{FF2B5EF4-FFF2-40B4-BE49-F238E27FC236}">
                <a16:creationId xmlns:a16="http://schemas.microsoft.com/office/drawing/2014/main" id="{E0B8E742-11D0-449F-BBD3-99145E8F8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22" r="29375" b="5996"/>
          <a:stretch/>
        </p:blipFill>
        <p:spPr>
          <a:xfrm>
            <a:off x="6220870" y="1402061"/>
            <a:ext cx="5971130" cy="48012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E494906-E548-4D5C-90F9-DFBBBEDE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STÖBER goes PROFIsafe …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7A2A834-91A5-4587-B2BC-66C810A5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9999"/>
            <a:ext cx="11161800" cy="5237945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Funktional sichere Kommunikation mit </a:t>
            </a:r>
            <a:r>
              <a:rPr lang="de-DE" b="1" dirty="0" err="1"/>
              <a:t>PROFIsafe</a:t>
            </a:r>
            <a:r>
              <a:rPr lang="de-DE" b="1" dirty="0"/>
              <a:t> und den Antriebsreglern SC6 und SI6!</a:t>
            </a:r>
          </a:p>
          <a:p>
            <a:pPr marL="0" indent="0">
              <a:buNone/>
            </a:pPr>
            <a:endParaRPr lang="de-DE" b="1" dirty="0"/>
          </a:p>
          <a:p>
            <a:endParaRPr lang="de-DE" b="1" dirty="0"/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BB1869F9-2BEF-4F71-8240-CF1C8855B419}"/>
              </a:ext>
            </a:extLst>
          </p:cNvPr>
          <p:cNvSpPr txBox="1">
            <a:spLocks/>
          </p:cNvSpPr>
          <p:nvPr/>
        </p:nvSpPr>
        <p:spPr>
          <a:xfrm>
            <a:off x="540000" y="1820132"/>
            <a:ext cx="9948613" cy="458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400"/>
              </a:spcAft>
              <a:buClr>
                <a:schemeClr val="accent6"/>
              </a:buClr>
              <a:tabLst>
                <a:tab pos="1254125" algn="l"/>
              </a:tabLst>
            </a:pPr>
            <a:r>
              <a:rPr lang="de-DE" sz="1800" b="1" dirty="0"/>
              <a:t>SC6</a:t>
            </a:r>
            <a:r>
              <a:rPr lang="de-DE" sz="1800" dirty="0"/>
              <a:t>: Der Innovative für unterschiedlichste Anlagendesigns. </a:t>
            </a:r>
          </a:p>
          <a:p>
            <a:pPr lvl="1">
              <a:lnSpc>
                <a:spcPct val="100000"/>
              </a:lnSpc>
              <a:spcAft>
                <a:spcPts val="400"/>
              </a:spcAft>
              <a:buClr>
                <a:schemeClr val="accent6"/>
              </a:buClr>
              <a:tabLst>
                <a:tab pos="1254125" algn="l"/>
              </a:tabLst>
            </a:pPr>
            <a:r>
              <a:rPr lang="de-DE" sz="1600" dirty="0"/>
              <a:t>Kompakter Stand-Alone-Regler.</a:t>
            </a:r>
          </a:p>
          <a:p>
            <a:pPr lvl="1">
              <a:lnSpc>
                <a:spcPct val="100000"/>
              </a:lnSpc>
              <a:spcAft>
                <a:spcPts val="400"/>
              </a:spcAft>
              <a:buClr>
                <a:schemeClr val="accent6"/>
              </a:buClr>
              <a:tabLst>
                <a:tab pos="1254125" algn="l"/>
              </a:tabLst>
            </a:pPr>
            <a:r>
              <a:rPr lang="de-DE" sz="1600" dirty="0"/>
              <a:t>Für bis zu zwei Antriebsachsen mit Nennausgangsströmen bis 2 x 19 A. </a:t>
            </a:r>
          </a:p>
          <a:p>
            <a:pPr>
              <a:lnSpc>
                <a:spcPct val="100000"/>
              </a:lnSpc>
              <a:spcAft>
                <a:spcPts val="400"/>
              </a:spcAft>
              <a:buClr>
                <a:schemeClr val="accent6"/>
              </a:buClr>
              <a:tabLst>
                <a:tab pos="1254125" algn="l"/>
              </a:tabLst>
            </a:pPr>
            <a:r>
              <a:rPr lang="de-DE" sz="1800" b="1" dirty="0"/>
              <a:t>SI6</a:t>
            </a:r>
            <a:r>
              <a:rPr lang="de-DE" sz="1800" dirty="0"/>
              <a:t>: Der Schlanke für die Anreihtechnik.</a:t>
            </a:r>
          </a:p>
          <a:p>
            <a:pPr lvl="1">
              <a:lnSpc>
                <a:spcPct val="100000"/>
              </a:lnSpc>
              <a:spcAft>
                <a:spcPts val="400"/>
              </a:spcAft>
              <a:buClr>
                <a:schemeClr val="accent6"/>
              </a:buClr>
              <a:tabLst>
                <a:tab pos="1254125" algn="l"/>
              </a:tabLst>
            </a:pPr>
            <a:r>
              <a:rPr lang="de-DE" sz="1600" dirty="0"/>
              <a:t>In Kombination mit einem zentralen Modul für die Energieversorgung.</a:t>
            </a:r>
          </a:p>
          <a:p>
            <a:pPr lvl="1">
              <a:lnSpc>
                <a:spcPct val="100000"/>
              </a:lnSpc>
              <a:spcAft>
                <a:spcPts val="400"/>
              </a:spcAft>
              <a:buClr>
                <a:schemeClr val="accent6"/>
              </a:buClr>
              <a:tabLst>
                <a:tab pos="1254125" algn="l"/>
              </a:tabLst>
            </a:pPr>
            <a:r>
              <a:rPr lang="de-DE" sz="1600" dirty="0"/>
              <a:t>Mit Nennausgangsströmen bis 50 A.</a:t>
            </a:r>
          </a:p>
          <a:p>
            <a:pPr>
              <a:lnSpc>
                <a:spcPct val="100000"/>
              </a:lnSpc>
              <a:spcAft>
                <a:spcPts val="400"/>
              </a:spcAft>
              <a:buClr>
                <a:schemeClr val="accent6"/>
              </a:buClr>
              <a:tabLst>
                <a:tab pos="1254125" algn="l"/>
              </a:tabLst>
            </a:pPr>
            <a:r>
              <a:rPr lang="de-DE" sz="1800" dirty="0"/>
              <a:t>Wirtschaftlich &amp; attraktiv: Über </a:t>
            </a:r>
            <a:r>
              <a:rPr lang="de-DE" sz="1800" b="1" dirty="0"/>
              <a:t>Sicherheitsmodul SU6 </a:t>
            </a:r>
            <a:r>
              <a:rPr lang="de-DE" sz="1800" dirty="0"/>
              <a:t>erweitert um </a:t>
            </a:r>
            <a:br>
              <a:rPr lang="de-DE" sz="1800" dirty="0"/>
            </a:br>
            <a:r>
              <a:rPr lang="de-DE" sz="1800" b="1" dirty="0"/>
              <a:t>STO und SS1-t über </a:t>
            </a:r>
            <a:r>
              <a:rPr lang="de-DE" sz="1800" b="1" dirty="0" err="1"/>
              <a:t>PROFIsafe</a:t>
            </a:r>
            <a:r>
              <a:rPr lang="de-DE" sz="1800" dirty="0"/>
              <a:t>!</a:t>
            </a:r>
          </a:p>
          <a:p>
            <a:pPr>
              <a:lnSpc>
                <a:spcPct val="100000"/>
              </a:lnSpc>
              <a:spcAft>
                <a:spcPts val="400"/>
              </a:spcAft>
              <a:buClr>
                <a:schemeClr val="accent6"/>
              </a:buClr>
              <a:tabLst>
                <a:tab pos="1254125" algn="l"/>
              </a:tabLst>
            </a:pPr>
            <a:r>
              <a:rPr lang="de-DE" sz="1800" b="1" dirty="0"/>
              <a:t>Low-Footprint-optimiert</a:t>
            </a:r>
            <a:r>
              <a:rPr lang="de-DE" sz="1800" dirty="0"/>
              <a:t>: Komfortabel und platzsparend in </a:t>
            </a:r>
            <a:br>
              <a:rPr lang="de-DE" sz="1800" dirty="0"/>
            </a:br>
            <a:r>
              <a:rPr lang="de-DE" sz="1800" b="1" dirty="0"/>
              <a:t>PROFINET</a:t>
            </a:r>
            <a:r>
              <a:rPr lang="de-DE" sz="1800" dirty="0"/>
              <a:t>-basierenden Anwendungen einsetzbar. </a:t>
            </a:r>
          </a:p>
          <a:p>
            <a:pPr>
              <a:lnSpc>
                <a:spcPct val="100000"/>
              </a:lnSpc>
              <a:spcAft>
                <a:spcPts val="400"/>
              </a:spcAft>
              <a:buClr>
                <a:schemeClr val="accent6"/>
              </a:buClr>
              <a:tabLst>
                <a:tab pos="1254125" algn="l"/>
              </a:tabLst>
            </a:pPr>
            <a:r>
              <a:rPr lang="de-DE" sz="1800" dirty="0"/>
              <a:t>Für sicherheitstechnisch anspruchsvolle Systeme bis </a:t>
            </a:r>
            <a:r>
              <a:rPr lang="de-DE" sz="1800" b="1" dirty="0"/>
              <a:t>SIL 3</a:t>
            </a:r>
            <a:r>
              <a:rPr lang="de-DE" sz="1800" dirty="0"/>
              <a:t>, </a:t>
            </a:r>
            <a:r>
              <a:rPr lang="de-DE" sz="1800" b="1" dirty="0"/>
              <a:t>PL e</a:t>
            </a:r>
            <a:r>
              <a:rPr lang="de-DE" sz="1800" dirty="0"/>
              <a:t>, </a:t>
            </a:r>
            <a:r>
              <a:rPr lang="de-DE" sz="1800" b="1" dirty="0"/>
              <a:t>Kategorie 4</a:t>
            </a:r>
            <a:r>
              <a:rPr lang="de-DE" sz="18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br>
              <a:rPr lang="de-DE" dirty="0"/>
            </a:b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304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94906-E548-4D5C-90F9-DFBBBEDE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PROFIsafe</a:t>
            </a:r>
            <a:r>
              <a:rPr lang="de-DE" dirty="0"/>
              <a:t> und STÖBER: Systemkomponenten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7A2A834-91A5-4587-B2BC-66C810A5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9999"/>
            <a:ext cx="11161800" cy="5237945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Die zentralen Komponenten des Sicherheitskonzepts – basierend auf </a:t>
            </a:r>
            <a:r>
              <a:rPr lang="de-DE" b="1" dirty="0" err="1"/>
              <a:t>PROFIsafe</a:t>
            </a:r>
            <a:r>
              <a:rPr lang="de-DE" b="1" dirty="0"/>
              <a:t>. </a:t>
            </a:r>
          </a:p>
          <a:p>
            <a:endParaRPr lang="de-DE" b="1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CF116640-4ED2-40D4-8905-AC00531B17CB}"/>
              </a:ext>
            </a:extLst>
          </p:cNvPr>
          <p:cNvSpPr txBox="1"/>
          <p:nvPr/>
        </p:nvSpPr>
        <p:spPr>
          <a:xfrm>
            <a:off x="4698552" y="1779245"/>
            <a:ext cx="709098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F-Device:</a:t>
            </a:r>
            <a:r>
              <a:rPr lang="de-DE" sz="1600" b="1" dirty="0"/>
              <a:t> </a:t>
            </a:r>
            <a:r>
              <a:rPr lang="de-DE" sz="1600" dirty="0"/>
              <a:t>Antriebsregler </a:t>
            </a:r>
            <a:r>
              <a:rPr lang="de-DE" sz="1600" b="1" dirty="0"/>
              <a:t>SC6 </a:t>
            </a:r>
            <a:r>
              <a:rPr lang="de-DE" sz="1600" dirty="0"/>
              <a:t>oder </a:t>
            </a:r>
            <a:r>
              <a:rPr lang="de-DE" sz="1600" b="1" dirty="0"/>
              <a:t>SI6</a:t>
            </a:r>
            <a:r>
              <a:rPr lang="de-DE" sz="1600" dirty="0"/>
              <a:t> mit integriertem Sicherheitsmodul </a:t>
            </a:r>
            <a:r>
              <a:rPr lang="de-DE" sz="1600" b="1" dirty="0"/>
              <a:t>SU6</a:t>
            </a:r>
          </a:p>
          <a:p>
            <a:pPr marL="742950" lvl="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für die Realisierung der Sicherheitsfunktionen STO und SS1-t.</a:t>
            </a:r>
          </a:p>
          <a:p>
            <a:pPr marL="2857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F-CPU: Steuerung mit integriertem F-Host</a:t>
            </a:r>
          </a:p>
          <a:p>
            <a:pPr marL="742950" lvl="2" indent="-28575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für die Organisation der Netzwerkkommunikation.</a:t>
            </a:r>
          </a:p>
          <a:p>
            <a:pPr marL="742950" lvl="2" indent="-28575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für die </a:t>
            </a:r>
            <a:r>
              <a:rPr lang="de-DE" sz="1600" dirty="0" err="1"/>
              <a:t>PROFIsafe</a:t>
            </a:r>
            <a:r>
              <a:rPr lang="de-DE" sz="1600" dirty="0"/>
              <a:t>-Kommunikation und die logische Verknüpfung der </a:t>
            </a:r>
            <a:r>
              <a:rPr lang="de-DE" sz="1600" dirty="0" err="1"/>
              <a:t>PROFIsafe</a:t>
            </a:r>
            <a:r>
              <a:rPr lang="de-DE" sz="1600" dirty="0"/>
              <a:t>-Teilnehmer.</a:t>
            </a:r>
          </a:p>
          <a:p>
            <a:pPr marL="742950" lvl="2" indent="-28575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de-DE" sz="1600" dirty="0"/>
              <a:t>mit zertifizierten Sicherheitsbausteinen, je nach Anwendung konfigurierbar.</a:t>
            </a:r>
            <a:endParaRPr lang="de-DE" sz="1600" dirty="0">
              <a:solidFill>
                <a:schemeClr val="accent6"/>
              </a:solidFill>
            </a:endParaRPr>
          </a:p>
          <a:p>
            <a:pPr marL="2857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600" dirty="0" err="1"/>
              <a:t>PROFIsafe</a:t>
            </a:r>
            <a:r>
              <a:rPr lang="de-DE" sz="1600" dirty="0"/>
              <a:t>-Protokoll</a:t>
            </a:r>
          </a:p>
          <a:p>
            <a:pPr marL="742950" lvl="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für die Übertragung sicherheitsrelevanter Daten.</a:t>
            </a:r>
          </a:p>
          <a:p>
            <a:pPr marL="2857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PROFINET</a:t>
            </a:r>
          </a:p>
          <a:p>
            <a:pPr marL="742950" lvl="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als zugrunde liegendes Feldbussystem. 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73B3DDC-A4AB-4D17-BDD5-C025FFBBFC24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2184955" y="4481155"/>
            <a:ext cx="1145877" cy="3607812"/>
            <a:chOff x="-1" y="3023810"/>
            <a:chExt cx="1333173" cy="1488424"/>
          </a:xfrm>
        </p:grpSpPr>
        <p:sp>
          <p:nvSpPr>
            <p:cNvPr id="9" name="Rechtwinkliges Dreieck 8">
              <a:extLst>
                <a:ext uri="{FF2B5EF4-FFF2-40B4-BE49-F238E27FC236}">
                  <a16:creationId xmlns:a16="http://schemas.microsoft.com/office/drawing/2014/main" id="{67D46268-0A1A-42D2-9543-AEB5FB2F04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3023810"/>
              <a:ext cx="1333173" cy="747883"/>
            </a:xfrm>
            <a:prstGeom prst="rtTriangle">
              <a:avLst/>
            </a:prstGeom>
            <a:solidFill>
              <a:schemeClr val="accent6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9D259796-76E1-43A3-BFA1-2BFD25E75EA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1333170" cy="740541"/>
            </a:xfrm>
            <a:prstGeom prst="rtTriangle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F3655F7A-2E4E-4F9E-84B8-12F08C22676A}"/>
              </a:ext>
            </a:extLst>
          </p:cNvPr>
          <p:cNvCxnSpPr/>
          <p:nvPr/>
        </p:nvCxnSpPr>
        <p:spPr>
          <a:xfrm>
            <a:off x="3877080" y="4526815"/>
            <a:ext cx="27537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F28E73D6-31D9-494C-8E2E-16797BA33A00}"/>
              </a:ext>
            </a:extLst>
          </p:cNvPr>
          <p:cNvCxnSpPr/>
          <p:nvPr/>
        </p:nvCxnSpPr>
        <p:spPr>
          <a:xfrm>
            <a:off x="3877079" y="4572817"/>
            <a:ext cx="27537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68DEC772-5DE0-41DF-94D7-46E3E97FF7C3}"/>
              </a:ext>
            </a:extLst>
          </p:cNvPr>
          <p:cNvCxnSpPr/>
          <p:nvPr/>
        </p:nvCxnSpPr>
        <p:spPr>
          <a:xfrm>
            <a:off x="3877079" y="4622134"/>
            <a:ext cx="27537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CA3A845C-A93F-4869-A81C-8B3E0C0E721A}"/>
              </a:ext>
            </a:extLst>
          </p:cNvPr>
          <p:cNvCxnSpPr/>
          <p:nvPr/>
        </p:nvCxnSpPr>
        <p:spPr>
          <a:xfrm>
            <a:off x="3403404" y="4526815"/>
            <a:ext cx="27537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E6627318-45BE-48D6-B73E-ECDCC61EF938}"/>
              </a:ext>
            </a:extLst>
          </p:cNvPr>
          <p:cNvCxnSpPr/>
          <p:nvPr/>
        </p:nvCxnSpPr>
        <p:spPr>
          <a:xfrm>
            <a:off x="3403403" y="4572817"/>
            <a:ext cx="27537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E09E0A82-9962-4D5C-8917-C3789C526968}"/>
              </a:ext>
            </a:extLst>
          </p:cNvPr>
          <p:cNvCxnSpPr/>
          <p:nvPr/>
        </p:nvCxnSpPr>
        <p:spPr>
          <a:xfrm>
            <a:off x="3403403" y="4622134"/>
            <a:ext cx="27537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231B2FF8-0F40-4C39-A46E-573C29B23158}"/>
              </a:ext>
            </a:extLst>
          </p:cNvPr>
          <p:cNvSpPr/>
          <p:nvPr/>
        </p:nvSpPr>
        <p:spPr>
          <a:xfrm>
            <a:off x="2315570" y="3329189"/>
            <a:ext cx="752036" cy="8514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100" dirty="0">
                <a:solidFill>
                  <a:schemeClr val="accent2"/>
                </a:solidFill>
              </a:rPr>
              <a:t>SU6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099D7C2-9F5A-4559-9E9C-BC51F9E1D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9" t="58837" r="1875"/>
          <a:stretch/>
        </p:blipFill>
        <p:spPr>
          <a:xfrm rot="5400000">
            <a:off x="1761150" y="2999084"/>
            <a:ext cx="45720" cy="70785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8CDC4D3-1CEC-484C-A1FA-E813AF4FA78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-16694" t="2659" r="1874" b="39374"/>
          <a:stretch/>
        </p:blipFill>
        <p:spPr>
          <a:xfrm>
            <a:off x="2116667" y="3329189"/>
            <a:ext cx="45719" cy="462652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D753A82E-9C42-431F-A584-C93AAFFAEB71}"/>
              </a:ext>
            </a:extLst>
          </p:cNvPr>
          <p:cNvSpPr/>
          <p:nvPr/>
        </p:nvSpPr>
        <p:spPr>
          <a:xfrm>
            <a:off x="1714679" y="2352336"/>
            <a:ext cx="2062192" cy="25111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03B7938-89DE-4758-B1E5-C6C34E03909A}"/>
              </a:ext>
            </a:extLst>
          </p:cNvPr>
          <p:cNvSpPr/>
          <p:nvPr/>
        </p:nvSpPr>
        <p:spPr>
          <a:xfrm>
            <a:off x="1609145" y="2751842"/>
            <a:ext cx="259545" cy="1117600"/>
          </a:xfrm>
          <a:prstGeom prst="rect">
            <a:avLst/>
          </a:prstGeom>
          <a:solidFill>
            <a:schemeClr val="bg1"/>
          </a:solidFill>
          <a:ln>
            <a:solidFill>
              <a:srgbClr val="009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100" dirty="0">
                <a:solidFill>
                  <a:srgbClr val="009338"/>
                </a:solidFill>
              </a:rPr>
              <a:t>PROFINET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3C31950-E4D2-470C-ABF4-8C08CB7F5A42}"/>
              </a:ext>
            </a:extLst>
          </p:cNvPr>
          <p:cNvSpPr/>
          <p:nvPr/>
        </p:nvSpPr>
        <p:spPr>
          <a:xfrm>
            <a:off x="671840" y="2751842"/>
            <a:ext cx="752036" cy="11176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>
                <a:solidFill>
                  <a:schemeClr val="accent6"/>
                </a:solidFill>
              </a:rPr>
              <a:t>Steuerung(F-CPU)</a:t>
            </a:r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F822F4A-7EFC-482B-A6A0-AED995AF2297}"/>
              </a:ext>
            </a:extLst>
          </p:cNvPr>
          <p:cNvSpPr txBox="1"/>
          <p:nvPr/>
        </p:nvSpPr>
        <p:spPr>
          <a:xfrm>
            <a:off x="3045199" y="2365221"/>
            <a:ext cx="130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2"/>
                </a:solidFill>
              </a:rPr>
              <a:t>SC6/SI6</a:t>
            </a:r>
            <a:br>
              <a:rPr lang="de-DE" sz="1100" dirty="0">
                <a:solidFill>
                  <a:schemeClr val="accent2"/>
                </a:solidFill>
              </a:rPr>
            </a:br>
            <a:r>
              <a:rPr lang="de-DE" sz="1100" dirty="0">
                <a:solidFill>
                  <a:schemeClr val="accent2"/>
                </a:solidFill>
              </a:rPr>
              <a:t>(F-Device)</a:t>
            </a:r>
            <a:endParaRPr lang="de-DE" sz="1200" dirty="0">
              <a:solidFill>
                <a:schemeClr val="accent2"/>
              </a:solidFill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DC1F2E75-AB13-4610-B909-4C87A51937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9" t="58837" r="1875"/>
          <a:stretch/>
        </p:blipFill>
        <p:spPr>
          <a:xfrm rot="16200000">
            <a:off x="2455632" y="3423849"/>
            <a:ext cx="45720" cy="707852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729EB641-587B-42F8-8EC0-84DAA0C6C869}"/>
              </a:ext>
            </a:extLst>
          </p:cNvPr>
          <p:cNvSpPr/>
          <p:nvPr/>
        </p:nvSpPr>
        <p:spPr>
          <a:xfrm>
            <a:off x="2436227" y="3596826"/>
            <a:ext cx="451438" cy="227682"/>
          </a:xfrm>
          <a:prstGeom prst="rect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07F74196-9ECB-4042-A03B-8B314C9D47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-16691" t="2659" r="13922" b="81533"/>
          <a:stretch/>
        </p:blipFill>
        <p:spPr>
          <a:xfrm>
            <a:off x="2420763" y="3801911"/>
            <a:ext cx="48818" cy="271849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03C7D106-BB57-42E7-8776-807D8568A5C2}"/>
              </a:ext>
            </a:extLst>
          </p:cNvPr>
          <p:cNvSpPr/>
          <p:nvPr/>
        </p:nvSpPr>
        <p:spPr>
          <a:xfrm>
            <a:off x="2369630" y="3663012"/>
            <a:ext cx="451438" cy="227682"/>
          </a:xfrm>
          <a:prstGeom prst="rect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5C6C2086-BF6E-4D39-AFE9-4C262AA5B9B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grayscl/>
          </a:blip>
          <a:srcRect l="1882" t="58837" r="1874" b="23327"/>
          <a:stretch/>
        </p:blipFill>
        <p:spPr>
          <a:xfrm rot="16200000">
            <a:off x="2680296" y="3781906"/>
            <a:ext cx="46800" cy="540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8DF54D2-8B69-43D8-9A99-83A546AB2E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-16693" t="2659" r="-2155" b="72420"/>
          <a:stretch/>
        </p:blipFill>
        <p:spPr>
          <a:xfrm>
            <a:off x="2691588" y="4073280"/>
            <a:ext cx="48081" cy="365005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785A53EF-7EFB-4217-993D-0DA09943B5D9}"/>
              </a:ext>
            </a:extLst>
          </p:cNvPr>
          <p:cNvSpPr/>
          <p:nvPr/>
        </p:nvSpPr>
        <p:spPr>
          <a:xfrm>
            <a:off x="2545492" y="4439406"/>
            <a:ext cx="898133" cy="26094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7495FD2-E969-410A-88C5-857ABFC8AD32}"/>
              </a:ext>
            </a:extLst>
          </p:cNvPr>
          <p:cNvSpPr/>
          <p:nvPr/>
        </p:nvSpPr>
        <p:spPr>
          <a:xfrm>
            <a:off x="3651376" y="4439406"/>
            <a:ext cx="259545" cy="26094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02CA1AD-78F6-4A70-93D1-220CDC20CD5C}"/>
              </a:ext>
            </a:extLst>
          </p:cNvPr>
          <p:cNvSpPr/>
          <p:nvPr/>
        </p:nvSpPr>
        <p:spPr>
          <a:xfrm>
            <a:off x="4052301" y="4403396"/>
            <a:ext cx="332967" cy="332967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accent5"/>
                </a:solidFill>
              </a:rPr>
              <a:t>M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D9F60B04-861D-4A12-9F76-872D913B22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-16693" t="2659" r="-2155" b="72420"/>
          <a:stretch/>
        </p:blipFill>
        <p:spPr>
          <a:xfrm>
            <a:off x="2926930" y="4067261"/>
            <a:ext cx="47896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7A2A834-91A5-4587-B2BC-66C810A5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9999"/>
            <a:ext cx="11161800" cy="5237945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E7815A96-D0FB-44B5-83EF-866195CBD740}"/>
              </a:ext>
            </a:extLst>
          </p:cNvPr>
          <p:cNvSpPr txBox="1">
            <a:spLocks/>
          </p:cNvSpPr>
          <p:nvPr/>
        </p:nvSpPr>
        <p:spPr>
          <a:xfrm>
            <a:off x="540000" y="1259999"/>
            <a:ext cx="7338726" cy="5237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3C392C7-71BC-436D-BAC9-4BD6C732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363"/>
            <a:ext cx="7988300" cy="460375"/>
          </a:xfrm>
        </p:spPr>
        <p:txBody>
          <a:bodyPr/>
          <a:lstStyle/>
          <a:p>
            <a:r>
              <a:rPr lang="de-DE" dirty="0"/>
              <a:t>Sicherheitskennzahlen und Einsatzfälle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E7C72D9-9502-4FDE-86FF-95F7AEE619F1}"/>
              </a:ext>
            </a:extLst>
          </p:cNvPr>
          <p:cNvGrpSpPr/>
          <p:nvPr/>
        </p:nvGrpSpPr>
        <p:grpSpPr>
          <a:xfrm rot="10800000" flipH="1" flipV="1">
            <a:off x="0" y="3298514"/>
            <a:ext cx="1880315" cy="2408965"/>
            <a:chOff x="-1" y="2079114"/>
            <a:chExt cx="3017183" cy="3364751"/>
          </a:xfrm>
        </p:grpSpPr>
        <p:sp>
          <p:nvSpPr>
            <p:cNvPr id="12" name="Rechtwinkliges Dreieck 11">
              <a:extLst>
                <a:ext uri="{FF2B5EF4-FFF2-40B4-BE49-F238E27FC236}">
                  <a16:creationId xmlns:a16="http://schemas.microsoft.com/office/drawing/2014/main" id="{45B9794A-0B8A-4E2D-9064-EE49D188AF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Rechtwinkliges Dreieck 12">
              <a:extLst>
                <a:ext uri="{FF2B5EF4-FFF2-40B4-BE49-F238E27FC236}">
                  <a16:creationId xmlns:a16="http://schemas.microsoft.com/office/drawing/2014/main" id="{ABEF6D5D-2A0C-4A50-8249-C0CA7150407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gradFill>
              <a:gsLst>
                <a:gs pos="100000">
                  <a:schemeClr val="accent6"/>
                </a:gs>
                <a:gs pos="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0436721E-FFDE-4D3A-AE0D-DDE5F994CED9}"/>
              </a:ext>
            </a:extLst>
          </p:cNvPr>
          <p:cNvSpPr txBox="1"/>
          <p:nvPr/>
        </p:nvSpPr>
        <p:spPr>
          <a:xfrm>
            <a:off x="1192649" y="1161350"/>
            <a:ext cx="537166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b="1" dirty="0"/>
              <a:t>Sicherheitskennzahlen.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SIL 3 nach EN 61800-5-2.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PL e (Kat. 4) nach EN ISO 13849.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Im Rahmen einer Baumusterprüfung durch das Institut für Arbeitssicherheit (IFA) der Deutschen gesetzlichen Unfallversicherung (DGUV) zertifiziert.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F3280772-6E9E-4CCA-9F11-761EC02626AA}"/>
              </a:ext>
            </a:extLst>
          </p:cNvPr>
          <p:cNvGrpSpPr/>
          <p:nvPr/>
        </p:nvGrpSpPr>
        <p:grpSpPr>
          <a:xfrm>
            <a:off x="10311310" y="2221039"/>
            <a:ext cx="1884525" cy="2871340"/>
            <a:chOff x="9639978" y="1360424"/>
            <a:chExt cx="2552025" cy="3888369"/>
          </a:xfrm>
        </p:grpSpPr>
        <p:sp>
          <p:nvSpPr>
            <p:cNvPr id="26" name="Gleichschenkliges Dreieck 25">
              <a:extLst>
                <a:ext uri="{FF2B5EF4-FFF2-40B4-BE49-F238E27FC236}">
                  <a16:creationId xmlns:a16="http://schemas.microsoft.com/office/drawing/2014/main" id="{454528F1-72B3-475B-96B7-73BBEB65EC5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281226" y="2338018"/>
              <a:ext cx="3269527" cy="2552023"/>
            </a:xfrm>
            <a:prstGeom prst="triangle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2"/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Gleichschenkliges Dreieck 26">
              <a:extLst>
                <a:ext uri="{FF2B5EF4-FFF2-40B4-BE49-F238E27FC236}">
                  <a16:creationId xmlns:a16="http://schemas.microsoft.com/office/drawing/2014/main" id="{B6B4BA7C-4473-4F5B-834E-586355F2F3A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067196" y="1622305"/>
              <a:ext cx="2386687" cy="1862926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alpha val="47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465E0CE4-D0BF-49B2-A0CF-EA861EB827BE}"/>
              </a:ext>
            </a:extLst>
          </p:cNvPr>
          <p:cNvSpPr txBox="1"/>
          <p:nvPr/>
        </p:nvSpPr>
        <p:spPr>
          <a:xfrm>
            <a:off x="2217257" y="4193828"/>
            <a:ext cx="5609777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b="1" dirty="0"/>
              <a:t>Mögliche Einsatzfälle.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STO und SS1 nach EN 61800-5-2.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Stoppkategorien 0 und 1 nach EN 60204-1.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Vermeidung von unerwartetem Anlauf nach EN 14118.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Not-Halt-Funktionen nach EN ISO 13850.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C9AD6EB-9173-4EAB-A7D0-D50B22BB9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651" y="1851162"/>
            <a:ext cx="2151296" cy="185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8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94906-E548-4D5C-90F9-DFBBBEDE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STÖBER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PROFIsafe</a:t>
            </a:r>
            <a:r>
              <a:rPr lang="de-DE" dirty="0"/>
              <a:t>: Benefits &amp; Fakten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7A2A834-91A5-4587-B2BC-66C810A5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00" y="1259999"/>
            <a:ext cx="6427960" cy="5237945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Wirtschaftliche attraktive Anbindung an </a:t>
            </a:r>
            <a:r>
              <a:rPr lang="de-DE" sz="1800" dirty="0" err="1"/>
              <a:t>PROFIsafe</a:t>
            </a:r>
            <a:r>
              <a:rPr lang="de-DE" sz="1800" dirty="0"/>
              <a:t>-fähige Steuerungen.</a:t>
            </a:r>
          </a:p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Maximales Sicherheitsniveau für maximale Flexibilität.</a:t>
            </a:r>
          </a:p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Anbindung mittels </a:t>
            </a:r>
            <a:r>
              <a:rPr lang="de-DE" sz="1800" dirty="0" err="1"/>
              <a:t>PROFIsafe</a:t>
            </a:r>
            <a:r>
              <a:rPr lang="de-DE" sz="1800" dirty="0"/>
              <a:t>-Standardtelegramm 30.</a:t>
            </a:r>
          </a:p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Kompatibel zu </a:t>
            </a:r>
            <a:r>
              <a:rPr lang="de-DE" sz="1800" dirty="0" err="1"/>
              <a:t>PROFIsafe</a:t>
            </a:r>
            <a:r>
              <a:rPr lang="de-DE" sz="1800" dirty="0"/>
              <a:t> 2.4 und 2.61.</a:t>
            </a:r>
          </a:p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PROFINET-Zertifizierung!</a:t>
            </a:r>
            <a:br>
              <a:rPr lang="de-DE" sz="1800" dirty="0"/>
            </a:br>
            <a:r>
              <a:rPr lang="de-DE" sz="1800" dirty="0"/>
              <a:t>Geprüfte und zertifizierte Funktionalität der jeweiligen Kommunikationsschnittstellen. </a:t>
            </a:r>
          </a:p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Ist unabhängig von PROFIdrive mit allen STÖBER Standard-Applikationen nutzbar. </a:t>
            </a:r>
          </a:p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Advanced-Safety-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Funktionen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SLS in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Entwicklung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DE" sz="1800" dirty="0"/>
          </a:p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de-DE" dirty="0"/>
          </a:p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1168320-2281-4D8E-A878-CA3773FB4BF2}"/>
              </a:ext>
            </a:extLst>
          </p:cNvPr>
          <p:cNvGrpSpPr/>
          <p:nvPr/>
        </p:nvGrpSpPr>
        <p:grpSpPr>
          <a:xfrm flipH="1" flipV="1">
            <a:off x="10800521" y="3256671"/>
            <a:ext cx="1391795" cy="1778738"/>
            <a:chOff x="-1" y="2079114"/>
            <a:chExt cx="3017183" cy="3356523"/>
          </a:xfrm>
        </p:grpSpPr>
        <p:sp>
          <p:nvSpPr>
            <p:cNvPr id="22" name="Rechtwinkliges Dreieck 21">
              <a:extLst>
                <a:ext uri="{FF2B5EF4-FFF2-40B4-BE49-F238E27FC236}">
                  <a16:creationId xmlns:a16="http://schemas.microsoft.com/office/drawing/2014/main" id="{06F5A2A1-5ADA-4DA5-B170-75AF6ADF8B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Rechtwinkliges Dreieck 22">
              <a:extLst>
                <a:ext uri="{FF2B5EF4-FFF2-40B4-BE49-F238E27FC236}">
                  <a16:creationId xmlns:a16="http://schemas.microsoft.com/office/drawing/2014/main" id="{6431E16A-F242-4310-9D40-0890EBC7875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29" y="3763466"/>
              <a:ext cx="3010353" cy="1672171"/>
            </a:xfrm>
            <a:prstGeom prst="rtTriangle">
              <a:avLst/>
            </a:prstGeom>
            <a:gradFill>
              <a:gsLst>
                <a:gs pos="100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6" name="Grafik 5" descr="Ein Bild, das Text, Uhr, Schild enthält.&#10;&#10;Automatisch generierte Beschreibung">
            <a:extLst>
              <a:ext uri="{FF2B5EF4-FFF2-40B4-BE49-F238E27FC236}">
                <a16:creationId xmlns:a16="http://schemas.microsoft.com/office/drawing/2014/main" id="{8413BDAB-9FE6-4AD2-828A-444E9956A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421" y="3314399"/>
            <a:ext cx="3255675" cy="186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57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BE4510B-E333-41EA-A161-387568982D9A}" vid="{D76D92FE-D632-45A9-8F0F-C5B0A5C6637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39C92AA470E941AC1178A057AC3A48" ma:contentTypeVersion="15" ma:contentTypeDescription="Ein neues Dokument erstellen." ma:contentTypeScope="" ma:versionID="a35deaa770c2a30c48bc6f4b96e457c5">
  <xsd:schema xmlns:xsd="http://www.w3.org/2001/XMLSchema" xmlns:xs="http://www.w3.org/2001/XMLSchema" xmlns:p="http://schemas.microsoft.com/office/2006/metadata/properties" xmlns:ns1="http://schemas.microsoft.com/sharepoint/v3" xmlns:ns2="4a8697f0-c76d-499e-be29-89ced1eddd9c" xmlns:ns3="352fe6d6-49b9-4a74-86bd-6ac6be2ee85c" targetNamespace="http://schemas.microsoft.com/office/2006/metadata/properties" ma:root="true" ma:fieldsID="705e77f1a5dccc48e40d432880d7ee4a" ns1:_="" ns2:_="" ns3:_="">
    <xsd:import namespace="http://schemas.microsoft.com/sharepoint/v3"/>
    <xsd:import namespace="4a8697f0-c76d-499e-be29-89ced1eddd9c"/>
    <xsd:import namespace="352fe6d6-49b9-4a74-86bd-6ac6be2ee8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697f0-c76d-499e-be29-89ced1edd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fe6d6-49b9-4a74-86bd-6ac6be2ee85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958E8E-BB94-4930-9BD1-6FCB592014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3831C2-72B5-41D6-AFCF-3708CCA88D0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9FE71D9-45F6-435B-8AA7-9E109C2BD553}">
  <ds:schemaRefs>
    <ds:schemaRef ds:uri="352fe6d6-49b9-4a74-86bd-6ac6be2ee85c"/>
    <ds:schemaRef ds:uri="4a8697f0-c76d-499e-be29-89ced1eddd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 2020-11-17</Template>
  <TotalTime>0</TotalTime>
  <Words>571</Words>
  <Application>Microsoft Office PowerPoint</Application>
  <PresentationFormat>Breitbild</PresentationFormat>
  <Paragraphs>87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</vt:lpstr>
      <vt:lpstr>STÖBER goes PROFIsafe</vt:lpstr>
      <vt:lpstr>STÖBER Systemvorteile jetzt auch mit PROFIsafe</vt:lpstr>
      <vt:lpstr>STÖBER Systemvorteile jetzt auch mit PROFIsafe</vt:lpstr>
      <vt:lpstr>Ihr Partner für die anspruchsvolle Bewegung</vt:lpstr>
      <vt:lpstr>Fokus PROFIsafe: Funktional. Sicher. Kommunizieren.</vt:lpstr>
      <vt:lpstr>STÖBER goes PROFIsafe …</vt:lpstr>
      <vt:lpstr>PROFIsafe und STÖBER: Systemkomponenten</vt:lpstr>
      <vt:lpstr>Sicherheitskennzahlen und Einsatzfälle</vt:lpstr>
      <vt:lpstr>STÖBER goes PROFIsafe: Benefits &amp; Fakten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Heiko.Berner@stoeber.de</dc:creator>
  <cp:lastModifiedBy>Grotzfeld, Claudia</cp:lastModifiedBy>
  <cp:revision>1</cp:revision>
  <dcterms:created xsi:type="dcterms:W3CDTF">2021-02-19T15:06:59Z</dcterms:created>
  <dcterms:modified xsi:type="dcterms:W3CDTF">2021-09-01T10:45:38Z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0x0101009639C92AA470E941AC1178A057AC3A48</vt:lpwstr>
  </property>
</Properties>
</file>